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83" r:id="rId1"/>
    <p:sldMasterId id="2147483685" r:id="rId2"/>
  </p:sldMasterIdLst>
  <p:notesMasterIdLst>
    <p:notesMasterId r:id="rId59"/>
  </p:notesMasterIdLst>
  <p:sldIdLst>
    <p:sldId id="256" r:id="rId3"/>
    <p:sldId id="257" r:id="rId4"/>
    <p:sldId id="258" r:id="rId5"/>
    <p:sldId id="317" r:id="rId6"/>
    <p:sldId id="316" r:id="rId7"/>
    <p:sldId id="280" r:id="rId8"/>
    <p:sldId id="319" r:id="rId9"/>
    <p:sldId id="318" r:id="rId10"/>
    <p:sldId id="261" r:id="rId11"/>
    <p:sldId id="320" r:id="rId12"/>
    <p:sldId id="279" r:id="rId13"/>
    <p:sldId id="260" r:id="rId14"/>
    <p:sldId id="262" r:id="rId15"/>
    <p:sldId id="263" r:id="rId16"/>
    <p:sldId id="264" r:id="rId17"/>
    <p:sldId id="265" r:id="rId18"/>
    <p:sldId id="266" r:id="rId19"/>
    <p:sldId id="268" r:id="rId20"/>
    <p:sldId id="269" r:id="rId21"/>
    <p:sldId id="270" r:id="rId22"/>
    <p:sldId id="271" r:id="rId23"/>
    <p:sldId id="272" r:id="rId24"/>
    <p:sldId id="321" r:id="rId25"/>
    <p:sldId id="276" r:id="rId26"/>
    <p:sldId id="323" r:id="rId27"/>
    <p:sldId id="322" r:id="rId28"/>
    <p:sldId id="292" r:id="rId29"/>
    <p:sldId id="277" r:id="rId30"/>
    <p:sldId id="278" r:id="rId31"/>
    <p:sldId id="273" r:id="rId32"/>
    <p:sldId id="274" r:id="rId33"/>
    <p:sldId id="275" r:id="rId34"/>
    <p:sldId id="324" r:id="rId35"/>
    <p:sldId id="325" r:id="rId36"/>
    <p:sldId id="326" r:id="rId37"/>
    <p:sldId id="290" r:id="rId38"/>
    <p:sldId id="327" r:id="rId39"/>
    <p:sldId id="315" r:id="rId40"/>
    <p:sldId id="282" r:id="rId41"/>
    <p:sldId id="283" r:id="rId42"/>
    <p:sldId id="284" r:id="rId43"/>
    <p:sldId id="286" r:id="rId44"/>
    <p:sldId id="295" r:id="rId45"/>
    <p:sldId id="301" r:id="rId46"/>
    <p:sldId id="302" r:id="rId47"/>
    <p:sldId id="303" r:id="rId48"/>
    <p:sldId id="304" r:id="rId49"/>
    <p:sldId id="305" r:id="rId50"/>
    <p:sldId id="306" r:id="rId51"/>
    <p:sldId id="308" r:id="rId52"/>
    <p:sldId id="309" r:id="rId53"/>
    <p:sldId id="310" r:id="rId54"/>
    <p:sldId id="311" r:id="rId55"/>
    <p:sldId id="312" r:id="rId56"/>
    <p:sldId id="313" r:id="rId57"/>
    <p:sldId id="294" r:id="rId58"/>
  </p:sldIdLst>
  <p:sldSz cx="9144000" cy="5143500" type="screen16x9"/>
  <p:notesSz cx="6858000" cy="9144000"/>
  <p:embeddedFontLst>
    <p:embeddedFont>
      <p:font typeface="IRANSans" panose="02040503050201020203" pitchFamily="18" charset="-78"/>
      <p:regular r:id="rId60"/>
    </p:embeddedFont>
    <p:embeddedFont>
      <p:font typeface="Raleway Medium" pitchFamily="2" charset="0"/>
      <p:regular r:id="rId61"/>
      <p:italic r:id="rId62"/>
    </p:embeddedFont>
    <p:embeddedFont>
      <p:font typeface="Amatic SC" pitchFamily="2" charset="0"/>
      <p:regular r:id="rId63"/>
      <p:bold r:id="rId64"/>
    </p:embeddedFont>
    <p:embeddedFont>
      <p:font typeface="Roboto Medium" panose="02000000000000000000" pitchFamily="2" charset="0"/>
      <p:regular r:id="rId65"/>
      <p:italic r:id="rId66"/>
    </p:embeddedFont>
    <p:embeddedFont>
      <p:font typeface="Anton" panose="020B0604020202020204" charset="0"/>
      <p:regular r:id="rId67"/>
    </p:embeddedFont>
    <p:embeddedFont>
      <p:font typeface="Raleway" pitchFamily="2" charset="0"/>
      <p:regular r:id="rId68"/>
      <p:bold r:id="rId69"/>
      <p:italic r:id="rId70"/>
      <p:boldItalic r:id="rId71"/>
    </p:embeddedFont>
    <p:embeddedFont>
      <p:font typeface="Sahel" panose="020B0604020202020204" charset="-78"/>
      <p:regular r:id="rId72"/>
      <p:bold r:id="rId73"/>
    </p:embeddedFont>
    <p:embeddedFont>
      <p:font typeface="Knewave" panose="020B0604020202020204" charset="0"/>
      <p:regular r:id="rId74"/>
    </p:embeddedFont>
    <p:embeddedFont>
      <p:font typeface="Proxima Nova" panose="020B0604020202020204" charset="0"/>
      <p:regular r:id="rId75"/>
      <p:bold r:id="rId76"/>
      <p:italic r:id="rId77"/>
      <p:boldItalic r:id="rId78"/>
    </p:embeddedFont>
    <p:embeddedFont>
      <p:font typeface="Calibri" panose="020F0502020204030204" pitchFamily="34" charset="0"/>
      <p:regular r:id="rId79"/>
      <p:bold r:id="rId80"/>
      <p:italic r:id="rId81"/>
      <p:boldItalic r:id="rId82"/>
    </p:embeddedFont>
    <p:embeddedFont>
      <p:font typeface="Proxima Nova Semibold" panose="020B0604020202020204" charset="0"/>
      <p:regular r:id="rId83"/>
      <p:bold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start" id="{4F70CFB9-B4D1-43E7-A406-326C0F2CD9CA}">
          <p14:sldIdLst>
            <p14:sldId id="256"/>
            <p14:sldId id="257"/>
            <p14:sldId id="258"/>
          </p14:sldIdLst>
        </p14:section>
        <p14:section name="Brand" id="{F099A977-12ED-42E7-B4B0-F87AA65B88F5}">
          <p14:sldIdLst>
            <p14:sldId id="317"/>
            <p14:sldId id="316"/>
            <p14:sldId id="280"/>
            <p14:sldId id="319"/>
            <p14:sldId id="318"/>
            <p14:sldId id="261"/>
            <p14:sldId id="320"/>
            <p14:sldId id="279"/>
          </p14:sldIdLst>
        </p14:section>
        <p14:section name="Logo" id="{13FDC610-F3A2-4B8D-8563-D4A19D3F8021}">
          <p14:sldIdLst>
            <p14:sldId id="260"/>
            <p14:sldId id="262"/>
            <p14:sldId id="263"/>
            <p14:sldId id="264"/>
            <p14:sldId id="265"/>
            <p14:sldId id="266"/>
            <p14:sldId id="268"/>
            <p14:sldId id="269"/>
          </p14:sldIdLst>
        </p14:section>
        <p14:section name="colors" id="{278C64DC-9077-477B-A623-DAD3D6105FF6}">
          <p14:sldIdLst>
            <p14:sldId id="270"/>
            <p14:sldId id="271"/>
            <p14:sldId id="272"/>
          </p14:sldIdLst>
        </p14:section>
        <p14:section name="Icons-images" id="{6C896DB9-3EEE-43E7-A4D4-615AEC06313D}">
          <p14:sldIdLst>
            <p14:sldId id="321"/>
            <p14:sldId id="276"/>
            <p14:sldId id="323"/>
            <p14:sldId id="322"/>
            <p14:sldId id="292"/>
            <p14:sldId id="277"/>
            <p14:sldId id="278"/>
          </p14:sldIdLst>
        </p14:section>
        <p14:section name="Typography" id="{83B83715-7556-459F-A8B1-C5C0DD1902B0}">
          <p14:sldIdLst>
            <p14:sldId id="273"/>
            <p14:sldId id="274"/>
            <p14:sldId id="275"/>
            <p14:sldId id="324"/>
            <p14:sldId id="325"/>
          </p14:sldIdLst>
        </p14:section>
        <p14:section name="Video" id="{96518E3A-67C4-452A-82CF-0AD0BEACD848}">
          <p14:sldIdLst>
            <p14:sldId id="326"/>
            <p14:sldId id="290"/>
            <p14:sldId id="327"/>
          </p14:sldIdLst>
        </p14:section>
        <p14:section name="etc" id="{B2ED5BE1-2E96-44F4-A935-E02237BB9028}">
          <p14:sldIdLst>
            <p14:sldId id="315"/>
            <p14:sldId id="282"/>
            <p14:sldId id="283"/>
            <p14:sldId id="284"/>
            <p14:sldId id="286"/>
            <p14:sldId id="295"/>
            <p14:sldId id="301"/>
            <p14:sldId id="302"/>
            <p14:sldId id="303"/>
            <p14:sldId id="304"/>
            <p14:sldId id="305"/>
            <p14:sldId id="306"/>
            <p14:sldId id="308"/>
            <p14:sldId id="309"/>
            <p14:sldId id="310"/>
            <p14:sldId id="311"/>
            <p14:sldId id="312"/>
            <p14:sldId id="313"/>
            <p14:sldId id="294"/>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7D253304-762B-4002-8C1A-8A1E22B665EE}">
  <a:tblStyle styleId="{7D253304-762B-4002-8C1A-8A1E22B665E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2896" autoAdjust="0"/>
  </p:normalViewPr>
  <p:slideViewPr>
    <p:cSldViewPr snapToGrid="0">
      <p:cViewPr varScale="1">
        <p:scale>
          <a:sx n="97" d="100"/>
          <a:sy n="97" d="100"/>
        </p:scale>
        <p:origin x="1042" y="58"/>
      </p:cViewPr>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tableStyles" Target="tableStyle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5.fntdata"/><Relationship Id="rId79" Type="http://schemas.openxmlformats.org/officeDocument/2006/relationships/font" Target="fonts/font20.fntdata"/><Relationship Id="rId5" Type="http://schemas.openxmlformats.org/officeDocument/2006/relationships/slide" Target="slides/slide3.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5.fntdata"/><Relationship Id="rId69" Type="http://schemas.openxmlformats.org/officeDocument/2006/relationships/font" Target="fonts/font10.fntdata"/><Relationship Id="rId77" Type="http://schemas.openxmlformats.org/officeDocument/2006/relationships/font" Target="fonts/font18.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7.fntdata"/><Relationship Id="rId7" Type="http://schemas.openxmlformats.org/officeDocument/2006/relationships/slide" Target="slides/slide5.xml"/><Relationship Id="rId71" Type="http://schemas.openxmlformats.org/officeDocument/2006/relationships/font" Target="fonts/font12.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7.fntdata"/><Relationship Id="rId87" Type="http://schemas.openxmlformats.org/officeDocument/2006/relationships/viewProps" Target="viewProps.xml"/><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برای تغییر تصویر روی آن کلیک راست کنید و بعد </a:t>
            </a:r>
            <a:r>
              <a:rPr lang="en-US" dirty="0"/>
              <a:t>Change picture</a:t>
            </a:r>
            <a:r>
              <a:rPr lang="fa-IR" dirty="0"/>
              <a:t> را ببینید.</a:t>
            </a: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8e2ca85daa_0_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8e2ca85daa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برای کسب اطلاعات بیشتر دربارۀ لحن برند، کلیدواژه </a:t>
            </a:r>
            <a:r>
              <a:rPr lang="en-US" dirty="0"/>
              <a:t>Tone of voice</a:t>
            </a:r>
            <a:r>
              <a:rPr lang="fa-IR" dirty="0"/>
              <a:t> را جست‌وجو کنید.</a:t>
            </a:r>
          </a:p>
        </p:txBody>
      </p:sp>
    </p:spTree>
    <p:extLst>
      <p:ext uri="{BB962C8B-B14F-4D97-AF65-F5344CB8AC3E}">
        <p14:creationId xmlns:p14="http://schemas.microsoft.com/office/powerpoint/2010/main" val="12332904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3"/>
        <p:cNvGrpSpPr/>
        <p:nvPr/>
      </p:nvGrpSpPr>
      <p:grpSpPr>
        <a:xfrm>
          <a:off x="0" y="0"/>
          <a:ext cx="0" cy="0"/>
          <a:chOff x="0" y="0"/>
          <a:chExt cx="0" cy="0"/>
        </a:xfrm>
      </p:grpSpPr>
      <p:sp>
        <p:nvSpPr>
          <p:cNvPr id="1594" name="Google Shape;1594;g8f39b50033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5" name="Google Shape;1595;g8f39b50033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lnSpc>
                <a:spcPct val="200000"/>
              </a:lnSpc>
              <a:spcBef>
                <a:spcPts val="0"/>
              </a:spcBef>
              <a:spcAft>
                <a:spcPts val="0"/>
              </a:spcAft>
              <a:buNone/>
            </a:pPr>
            <a:r>
              <a:rPr lang="fa-IR" dirty="0"/>
              <a:t>این 2 موردی که در این بخش آورده‌ایم مثال‌های خیالی هستند. شما می‌توانید به همین شکل (یعنی کلی) مخاطبان هدفتان را معرفی کنید؛ یا اگر نیاز است، جزئیات بیشتری به آن اضافه کنید. حتی برخی برندها پرسونای مشتری را در این بخش قرار می‌دهند. در کل، میزان اطلاعاتی که به خواننده می‌دهید، به سیاست‌های برند خودتان ربط دارد.</a:t>
            </a:r>
            <a:endParaRPr dirty="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
        <p:cNvGrpSpPr/>
        <p:nvPr/>
      </p:nvGrpSpPr>
      <p:grpSpPr>
        <a:xfrm>
          <a:off x="0" y="0"/>
          <a:ext cx="0" cy="0"/>
          <a:chOff x="0" y="0"/>
          <a:chExt cx="0" cy="0"/>
        </a:xfrm>
      </p:grpSpPr>
      <p:sp>
        <p:nvSpPr>
          <p:cNvPr id="397" name="Google Shape;397;g9812c1f5bd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 name="Google Shape;398;g9812c1f5bd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این قسمت، جلد فصل دوم است. عنوان آن و در صورت نیاز، توضیح مختصری را وارد کنید.</a:t>
            </a:r>
            <a:endParaRPr dirty="0">
              <a:latin typeface="Sahel" panose="020B0603030804020204" pitchFamily="34" charset="-78"/>
              <a:cs typeface="Sahel" panose="020B0603030804020204" pitchFamily="34" charset="-78"/>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e2ca85daa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 name="Google Shape;458;g8e2ca85daa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تصویر لوگوی برندتان را بارگذاری کنید و در صورت نیاز، لینک مستقیمی برای دانلود فرمت‌های مختلف در یک فایل زیپ بگذارید.</a:t>
            </a:r>
            <a:endParaRPr dirty="0">
              <a:latin typeface="Sahel" panose="020B0603030804020204" pitchFamily="34" charset="-78"/>
              <a:cs typeface="Sahel" panose="020B0603030804020204" pitchFamily="34" charset="-78"/>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g8e2ca85daa_0_1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g8e2ca85daa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
        <p:cNvGrpSpPr/>
        <p:nvPr/>
      </p:nvGrpSpPr>
      <p:grpSpPr>
        <a:xfrm>
          <a:off x="0" y="0"/>
          <a:ext cx="0" cy="0"/>
          <a:chOff x="0" y="0"/>
          <a:chExt cx="0" cy="0"/>
        </a:xfrm>
      </p:grpSpPr>
      <p:sp>
        <p:nvSpPr>
          <p:cNvPr id="544" name="Google Shape;544;g8e2ca85da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5" name="Google Shape;545;g8e2ca85da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بعضی از برندها، شناسنامه‌ای برای لوگو دارند و پروسۀ طراحی و معنای پشت ساخت آن را ثبت کرده‌اند. اگر چنین روندی را طی کرده‌اید، می‌توانید این بخش را تکمیل کنید.</a:t>
            </a:r>
            <a:endParaRPr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Google Shape;631;g8e2ca85daa_0_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 name="Google Shape;632;g8e2ca85daa_0_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en-US" dirty="0">
                <a:latin typeface="Sahel" panose="020B0603030804020204" pitchFamily="34" charset="-78"/>
                <a:cs typeface="Sahel" panose="020B0603030804020204" pitchFamily="34" charset="-78"/>
              </a:rPr>
              <a:t>Grid </a:t>
            </a:r>
            <a:r>
              <a:rPr lang="fa-IR" dirty="0">
                <a:latin typeface="Sahel" panose="020B0603030804020204" pitchFamily="34" charset="-78"/>
                <a:cs typeface="Sahel" panose="020B0603030804020204" pitchFamily="34" charset="-78"/>
              </a:rPr>
              <a:t> شبکه‌ای از خطوط منظم است که برای برقراری نظم و قانونمند کردن چیدمان متن و تصویر در کنار هم و همچنین راهنمایی کاربران، استفاده می‌شود. مثلاً تصویر بالا را ببینید. هر کدام از این خانه‌های مربعی، 1 پیکسل هستند و خود لوگو از 9 خانه تشکیل شده است. فاصلۀ لوگو از متن یا کادرها، به اندازه یک خانۀ مربعی است.</a:t>
            </a:r>
            <a:endParaRPr dirty="0">
              <a:latin typeface="Sahel" panose="020B0603030804020204" pitchFamily="34" charset="-78"/>
              <a:cs typeface="Sahel" panose="020B0603030804020204" pitchFamily="34" charset="-78"/>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8"/>
        <p:cNvGrpSpPr/>
        <p:nvPr/>
      </p:nvGrpSpPr>
      <p:grpSpPr>
        <a:xfrm>
          <a:off x="0" y="0"/>
          <a:ext cx="0" cy="0"/>
          <a:chOff x="0" y="0"/>
          <a:chExt cx="0" cy="0"/>
        </a:xfrm>
      </p:grpSpPr>
      <p:sp>
        <p:nvSpPr>
          <p:cNvPr id="699" name="Google Shape;699;g8e2ca85daa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0" name="Google Shape;700;g8e2ca85daa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اندازه لوگوها و در صورت نیاز، توضیحات تکمیلی را وارد کنید.</a:t>
            </a: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g8e2ca85daa_0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 name="Google Shape;972;g8e2ca85daa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قوانین استفاده از لوگو در پلتفرم‌های مختلف را اینجا می‌توانید توضیح دهید. مثلاً: در پست‌های اینستاگرام، از واترمارک سفید استفاده می‌کنیم.</a:t>
            </a: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
        <p:cNvGrpSpPr/>
        <p:nvPr/>
      </p:nvGrpSpPr>
      <p:grpSpPr>
        <a:xfrm>
          <a:off x="0" y="0"/>
          <a:ext cx="0" cy="0"/>
          <a:chOff x="0" y="0"/>
          <a:chExt cx="0" cy="0"/>
        </a:xfrm>
      </p:grpSpPr>
      <p:sp>
        <p:nvSpPr>
          <p:cNvPr id="1099" name="Google Shape;1099;g8e2ca85daa_0_5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0" name="Google Shape;1100;g8e2ca85daa_0_5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اشتباهات رایجی را که در استفاده از لوگوی برندتان می‌بینید اینجا بنویسید. مثلاً کشیدن لوگو یا تغییر آن به رنگی غیر از سفید و سیاه، پذیرفته نیست.</a:t>
            </a: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8e2ca85daa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8e2ca85daa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86c76b380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86c76b380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در این فصل راجع‌به پالت رنگ‌ها و مسائل مربوط به آن صحبت می‌کنیم.</a:t>
            </a: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8e2ca85daa_0_5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8e2ca85daa_0_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رنگ‌های اصلی برند شما چه هستند؟ آن‌ها را به همراه کد </a:t>
            </a:r>
            <a:r>
              <a:rPr lang="en-US" dirty="0"/>
              <a:t>RGB</a:t>
            </a:r>
            <a:r>
              <a:rPr lang="fa-IR" dirty="0"/>
              <a:t> و </a:t>
            </a:r>
            <a:r>
              <a:rPr lang="en-US" dirty="0"/>
              <a:t>CMYK</a:t>
            </a:r>
            <a:r>
              <a:rPr lang="fa-IR" dirty="0"/>
              <a:t> در این صفحه وارد کنید.</a:t>
            </a: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8"/>
        <p:cNvGrpSpPr/>
        <p:nvPr/>
      </p:nvGrpSpPr>
      <p:grpSpPr>
        <a:xfrm>
          <a:off x="0" y="0"/>
          <a:ext cx="0" cy="0"/>
          <a:chOff x="0" y="0"/>
          <a:chExt cx="0" cy="0"/>
        </a:xfrm>
      </p:grpSpPr>
      <p:sp>
        <p:nvSpPr>
          <p:cNvPr id="1249" name="Google Shape;1249;g8e2ca85daa_0_6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 name="Google Shape;1250;g8e2ca85daa_0_6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
        <p:cNvGrpSpPr/>
        <p:nvPr/>
      </p:nvGrpSpPr>
      <p:grpSpPr>
        <a:xfrm>
          <a:off x="0" y="0"/>
          <a:ext cx="0" cy="0"/>
          <a:chOff x="0" y="0"/>
          <a:chExt cx="0" cy="0"/>
        </a:xfrm>
      </p:grpSpPr>
      <p:sp>
        <p:nvSpPr>
          <p:cNvPr id="397" name="Google Shape;397;g9812c1f5bd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 name="Google Shape;398;g9812c1f5bd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17615988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8f39b50033_0_32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8f39b50033_0_32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هر سایتی معمولاً مجموعه آیکون‌های خودش را دارد. اگر آیکون‌های خاصی دارید، آنها در این بخش بیاورید.</a:t>
            </a:r>
          </a:p>
          <a:p>
            <a:pPr marL="0" lvl="0" indent="0" algn="r" rtl="1">
              <a:spcBef>
                <a:spcPts val="0"/>
              </a:spcBef>
              <a:spcAft>
                <a:spcPts val="0"/>
              </a:spcAft>
              <a:buNone/>
            </a:pPr>
            <a:endParaRPr lang="fa-IR" dirty="0"/>
          </a:p>
          <a:p>
            <a:pPr marL="0" lvl="0" indent="0" algn="r" rtl="1">
              <a:spcBef>
                <a:spcPts val="0"/>
              </a:spcBef>
              <a:spcAft>
                <a:spcPts val="0"/>
              </a:spcAft>
              <a:buNone/>
            </a:pPr>
            <a:r>
              <a:rPr lang="fa-IR" dirty="0"/>
              <a:t>اگر هم آیکون اختصاصی ندارید، قوانین مربوط به استففاده از آیکون‌ها را ذکر کنید. مثلاً: آیکون‌ها باید از نوع فلت، با اندازه </a:t>
            </a:r>
            <a:r>
              <a:rPr lang="en-US" dirty="0"/>
              <a:t>128 </a:t>
            </a:r>
            <a:r>
              <a:rPr lang="en-US" dirty="0" err="1"/>
              <a:t>px</a:t>
            </a:r>
            <a:r>
              <a:rPr lang="fa-IR" dirty="0"/>
              <a:t> و فرمت </a:t>
            </a:r>
            <a:r>
              <a:rPr lang="en-US" dirty="0"/>
              <a:t>PNG</a:t>
            </a:r>
            <a:r>
              <a:rPr lang="fa-IR" dirty="0"/>
              <a:t> باشند.</a:t>
            </a: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9"/>
        <p:cNvGrpSpPr/>
        <p:nvPr/>
      </p:nvGrpSpPr>
      <p:grpSpPr>
        <a:xfrm>
          <a:off x="0" y="0"/>
          <a:ext cx="0" cy="0"/>
          <a:chOff x="0" y="0"/>
          <a:chExt cx="0" cy="0"/>
        </a:xfrm>
      </p:grpSpPr>
      <p:sp>
        <p:nvSpPr>
          <p:cNvPr id="1410" name="Google Shape;1410;g8f39b50033_0_32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1" name="Google Shape;1411;g8f39b50033_0_32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dirty="0"/>
          </a:p>
        </p:txBody>
      </p:sp>
    </p:spTree>
    <p:extLst>
      <p:ext uri="{BB962C8B-B14F-4D97-AF65-F5344CB8AC3E}">
        <p14:creationId xmlns:p14="http://schemas.microsoft.com/office/powerpoint/2010/main" val="23239855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r>
              <a:rPr lang="fa-IR" dirty="0"/>
              <a:t>مواردی که در این بخش نوشته‌ایم صرفاً مثال و متن پیش‌فرض هستند. با توجه به قوانین وب‌سایت خودتان این بایدها و نبایدها را وارد کنید.</a:t>
            </a:r>
            <a:endParaRPr lang="en-US" dirty="0"/>
          </a:p>
        </p:txBody>
      </p:sp>
    </p:spTree>
    <p:extLst>
      <p:ext uri="{BB962C8B-B14F-4D97-AF65-F5344CB8AC3E}">
        <p14:creationId xmlns:p14="http://schemas.microsoft.com/office/powerpoint/2010/main" val="128169072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2"/>
        <p:cNvGrpSpPr/>
        <p:nvPr/>
      </p:nvGrpSpPr>
      <p:grpSpPr>
        <a:xfrm>
          <a:off x="0" y="0"/>
          <a:ext cx="0" cy="0"/>
          <a:chOff x="0" y="0"/>
          <a:chExt cx="0" cy="0"/>
        </a:xfrm>
      </p:grpSpPr>
      <p:sp>
        <p:nvSpPr>
          <p:cNvPr id="1843" name="Google Shape;1843;g8f39b50033_0_328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4" name="Google Shape;1844;g8f39b50033_0_328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1"/>
        <p:cNvGrpSpPr/>
        <p:nvPr/>
      </p:nvGrpSpPr>
      <p:grpSpPr>
        <a:xfrm>
          <a:off x="0" y="0"/>
          <a:ext cx="0" cy="0"/>
          <a:chOff x="0" y="0"/>
          <a:chExt cx="0" cy="0"/>
        </a:xfrm>
      </p:grpSpPr>
      <p:sp>
        <p:nvSpPr>
          <p:cNvPr id="1572" name="Google Shape;1572;g86c76b3803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3" name="Google Shape;1573;g86c76b3803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برخی برندها، مجموعه تصاویر اختصاصی خودشان را دارند و با آن‌ها شناخته می‌شوند. اگر چنین تصاویری دارید یا قوانین خاصی برای استفاده از تصاویر تعیین کرده‌اید، حتماً در این بخش بنویسید.</a:t>
            </a:r>
            <a:endParaRPr dirty="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4"/>
        <p:cNvGrpSpPr/>
        <p:nvPr/>
      </p:nvGrpSpPr>
      <p:grpSpPr>
        <a:xfrm>
          <a:off x="0" y="0"/>
          <a:ext cx="0" cy="0"/>
          <a:chOff x="0" y="0"/>
          <a:chExt cx="0" cy="0"/>
        </a:xfrm>
      </p:grpSpPr>
      <p:sp>
        <p:nvSpPr>
          <p:cNvPr id="1585" name="Google Shape;1585;g530fcf254e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6" name="Google Shape;1586;g530fcf254e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آیا مورد خاصی در استفاده از تصاویر هست که باید دقت بیشتری به آن‌ها شود؟ مثلاً شاید استفاده از عکس‌های گرافیکی فری‌پیک را توصیه نمی‌کنید. این موارد را در تکمیل اسلاید قبلی وارد کنید.</a:t>
            </a: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g8e2ca85daa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 name="Google Shape;369;g8e2ca85daa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بعد از تکمیل شدن برند بوک، به این اسلاید برگردید و فهرست را بر اساس نام فصل و شماره اسلاید وارد کنید.</a:t>
            </a:r>
          </a:p>
          <a:p>
            <a:pPr marL="0" lvl="0" indent="0" algn="r" rtl="1">
              <a:spcBef>
                <a:spcPts val="0"/>
              </a:spcBef>
              <a:spcAft>
                <a:spcPts val="0"/>
              </a:spcAft>
              <a:buNone/>
            </a:pPr>
            <a:endParaRPr lang="fa-IR" dirty="0"/>
          </a:p>
          <a:p>
            <a:pPr marL="0" lvl="0" indent="0" algn="r" rtl="1">
              <a:spcBef>
                <a:spcPts val="0"/>
              </a:spcBef>
              <a:spcAft>
                <a:spcPts val="0"/>
              </a:spcAft>
              <a:buNone/>
            </a:pPr>
            <a:r>
              <a:rPr lang="fa-IR" b="1" dirty="0"/>
              <a:t>توجه: </a:t>
            </a:r>
            <a:r>
              <a:rPr lang="fa-IR" dirty="0"/>
              <a:t>شما می‌توانید به جای وارد کردن شمارۀ صفحه، </a:t>
            </a:r>
            <a:r>
              <a:rPr lang="fa-IR" b="1" dirty="0"/>
              <a:t>لینک</a:t>
            </a:r>
            <a:r>
              <a:rPr lang="fa-IR" dirty="0"/>
              <a:t> آن را هم بگذارید؛ به این صورت که کاربران، با کلیک روی لینک (مثلاً معرفی برند) مستقیماً وارد اسلاید مربوط به آن شوند. برای این کار متن را انتخاب کنید </a:t>
            </a:r>
            <a:r>
              <a:rPr lang="fa-IR" dirty="0">
                <a:solidFill>
                  <a:srgbClr val="00B0F0"/>
                </a:solidFill>
              </a:rPr>
              <a:t>&gt;</a:t>
            </a:r>
            <a:r>
              <a:rPr lang="fa-IR" dirty="0"/>
              <a:t> کلیک راست کنید </a:t>
            </a:r>
            <a:r>
              <a:rPr lang="fa-IR" dirty="0">
                <a:solidFill>
                  <a:srgbClr val="00B0F0"/>
                </a:solidFill>
              </a:rPr>
              <a:t>&gt;</a:t>
            </a:r>
            <a:r>
              <a:rPr lang="fa-IR" dirty="0"/>
              <a:t> </a:t>
            </a:r>
            <a:r>
              <a:rPr lang="en-US" dirty="0"/>
              <a:t>Hyperlink</a:t>
            </a:r>
            <a:r>
              <a:rPr lang="fa-IR" dirty="0"/>
              <a:t> را بزنید &gt; از سمت چپ پنجره روی </a:t>
            </a:r>
            <a:r>
              <a:rPr lang="en-US" dirty="0"/>
              <a:t>Place in this document</a:t>
            </a:r>
            <a:r>
              <a:rPr lang="fa-IR" dirty="0"/>
              <a:t> کلیک کنید &gt; حالا صفحه‌ای که می‌خواهید خواننده بعد از کلیک وارد آن شود را انتخاب کرده و </a:t>
            </a:r>
            <a:r>
              <a:rPr lang="en-US" dirty="0"/>
              <a:t>OK</a:t>
            </a:r>
            <a:r>
              <a:rPr lang="fa-IR" dirty="0"/>
              <a:t> را بزنید.</a:t>
            </a: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
        <p:cNvGrpSpPr/>
        <p:nvPr/>
      </p:nvGrpSpPr>
      <p:grpSpPr>
        <a:xfrm>
          <a:off x="0" y="0"/>
          <a:ext cx="0" cy="0"/>
          <a:chOff x="0" y="0"/>
          <a:chExt cx="0" cy="0"/>
        </a:xfrm>
      </p:grpSpPr>
      <p:sp>
        <p:nvSpPr>
          <p:cNvPr id="1382" name="Google Shape;1382;g9812c1f5bd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3" name="Google Shape;1383;g9812c1f5bd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b="1" dirty="0"/>
              <a:t>تعریف</a:t>
            </a:r>
            <a:r>
              <a:rPr lang="fa-IR" dirty="0"/>
              <a:t>: تایپوگرافی هنر چینش حروف و متن به شکلی است که کپی یا محتوای ما را خوانا، واضح و از نظر بصری برای خواننده جذاب کند.</a:t>
            </a:r>
            <a:endParaRPr dirty="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8"/>
        <p:cNvGrpSpPr/>
        <p:nvPr/>
      </p:nvGrpSpPr>
      <p:grpSpPr>
        <a:xfrm>
          <a:off x="0" y="0"/>
          <a:ext cx="0" cy="0"/>
          <a:chOff x="0" y="0"/>
          <a:chExt cx="0" cy="0"/>
        </a:xfrm>
      </p:grpSpPr>
      <p:sp>
        <p:nvSpPr>
          <p:cNvPr id="1389" name="Google Shape;1389;g8e2ca85daa_0_6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 name="Google Shape;1390;g8e2ca85daa_0_6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فونت‌های فارسی و انگلیسی سایت‌تان را می‌توانید اینجا وارد کنید. اگر توضیحات خاصی وجود دارد باید آن را اضافه کنید. مثلاً ممکن است که برای شبکه‌های اجتماعی فونت خاصی استفاده کنید، این مورد را نیز در همین صفحه، یا یک صفحۀ جدید لحاظ کنید.</a:t>
            </a:r>
            <a:endParaRPr dirty="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8f39b50033_0_308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8f39b50033_0_308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برای تغییر عکس روی آن کلیک راست کنید و بعد </a:t>
            </a:r>
            <a:r>
              <a:rPr lang="en-US" dirty="0"/>
              <a:t>Change picture</a:t>
            </a:r>
            <a:r>
              <a:rPr lang="fa-IR" dirty="0"/>
              <a:t> را بزنید.</a:t>
            </a:r>
            <a:endParaRPr dirty="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lnSpc>
                <a:spcPct val="200000"/>
              </a:lnSpc>
            </a:pPr>
            <a:r>
              <a:rPr lang="fa-IR" dirty="0"/>
              <a:t>منظور از فضای سفید (</a:t>
            </a:r>
            <a:r>
              <a:rPr lang="en-US" dirty="0"/>
              <a:t>white space</a:t>
            </a:r>
            <a:r>
              <a:rPr lang="fa-IR" dirty="0"/>
              <a:t> یا </a:t>
            </a:r>
            <a:r>
              <a:rPr lang="en-US" dirty="0"/>
              <a:t>negative space</a:t>
            </a:r>
            <a:r>
              <a:rPr lang="fa-IR" dirty="0"/>
              <a:t>) فضای خالی بین محتوا و دیگر المان‌های صفحه است. مثلاً فاصله خطوط و پاراگراف‌ها از هم یا فاصلۀ دکمه از متن. </a:t>
            </a:r>
          </a:p>
          <a:p>
            <a:pPr algn="r" rtl="1">
              <a:lnSpc>
                <a:spcPct val="200000"/>
              </a:lnSpc>
            </a:pPr>
            <a:r>
              <a:rPr lang="fa-IR" dirty="0"/>
              <a:t>موارد مهم درباره فضای سفید را که مخاطبان حتماً باید رعایت کنند در این بخش بیاورید.</a:t>
            </a:r>
            <a:endParaRPr lang="en-US" dirty="0"/>
          </a:p>
        </p:txBody>
      </p:sp>
    </p:spTree>
    <p:extLst>
      <p:ext uri="{BB962C8B-B14F-4D97-AF65-F5344CB8AC3E}">
        <p14:creationId xmlns:p14="http://schemas.microsoft.com/office/powerpoint/2010/main" val="255576090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
        <p:cNvGrpSpPr/>
        <p:nvPr/>
      </p:nvGrpSpPr>
      <p:grpSpPr>
        <a:xfrm>
          <a:off x="0" y="0"/>
          <a:ext cx="0" cy="0"/>
          <a:chOff x="0" y="0"/>
          <a:chExt cx="0" cy="0"/>
        </a:xfrm>
      </p:grpSpPr>
      <p:sp>
        <p:nvSpPr>
          <p:cNvPr id="1382" name="Google Shape;1382;g9812c1f5bd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3" name="Google Shape;1383;g9812c1f5bd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b="1" dirty="0"/>
              <a:t>تعریف</a:t>
            </a:r>
            <a:r>
              <a:rPr lang="fa-IR" dirty="0"/>
              <a:t>: تایپوگرافی هنر چینش حروف و متن به گونه ای است که کپی را خوانا، واضح و از نظر بصری برای خواننده جذاب کند.</a:t>
            </a:r>
            <a:endParaRPr dirty="0"/>
          </a:p>
        </p:txBody>
      </p:sp>
    </p:spTree>
    <p:extLst>
      <p:ext uri="{BB962C8B-B14F-4D97-AF65-F5344CB8AC3E}">
        <p14:creationId xmlns:p14="http://schemas.microsoft.com/office/powerpoint/2010/main" val="330621962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9"/>
        <p:cNvGrpSpPr/>
        <p:nvPr/>
      </p:nvGrpSpPr>
      <p:grpSpPr>
        <a:xfrm>
          <a:off x="0" y="0"/>
          <a:ext cx="0" cy="0"/>
          <a:chOff x="0" y="0"/>
          <a:chExt cx="0" cy="0"/>
        </a:xfrm>
      </p:grpSpPr>
      <p:sp>
        <p:nvSpPr>
          <p:cNvPr id="1830" name="Google Shape;1830;g86c76b3803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1" name="Google Shape;1831;g86c76b3803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این موارد پیشنهادی و قابل تغییر است.</a:t>
            </a:r>
            <a:endParaRPr dirty="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r>
              <a:rPr lang="fa-IR" dirty="0"/>
              <a:t>کلمات ممنوعه، محدودیت‌های قانونی، لحن، حدومرز طنز، حق کپی رایت و باقی موارد مهم را در این بخش وارد کنید.</a:t>
            </a:r>
            <a:endParaRPr lang="en-US" dirty="0"/>
          </a:p>
        </p:txBody>
      </p:sp>
    </p:spTree>
    <p:extLst>
      <p:ext uri="{BB962C8B-B14F-4D97-AF65-F5344CB8AC3E}">
        <p14:creationId xmlns:p14="http://schemas.microsoft.com/office/powerpoint/2010/main" val="270106784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r>
              <a:rPr lang="fa-IR" dirty="0"/>
              <a:t>در این فصل، یک سری المان‌های بصری را که ممکن است در طراحی به کارتان بیاید، اضافه کرده‌ایم. شما می‌توانید این المان‌ها را کپی و در هر کدام از اسلایدها که خواستید </a:t>
            </a:r>
            <a:r>
              <a:rPr lang="en-US" dirty="0"/>
              <a:t>Paste</a:t>
            </a:r>
            <a:r>
              <a:rPr lang="fa-IR" dirty="0"/>
              <a:t> کنید.</a:t>
            </a:r>
            <a:endParaRPr lang="en-US" dirty="0"/>
          </a:p>
        </p:txBody>
      </p:sp>
    </p:spTree>
    <p:extLst>
      <p:ext uri="{BB962C8B-B14F-4D97-AF65-F5344CB8AC3E}">
        <p14:creationId xmlns:p14="http://schemas.microsoft.com/office/powerpoint/2010/main" val="285173112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8"/>
        <p:cNvGrpSpPr/>
        <p:nvPr/>
      </p:nvGrpSpPr>
      <p:grpSpPr>
        <a:xfrm>
          <a:off x="0" y="0"/>
          <a:ext cx="0" cy="0"/>
          <a:chOff x="0" y="0"/>
          <a:chExt cx="0" cy="0"/>
        </a:xfrm>
      </p:grpSpPr>
      <p:sp>
        <p:nvSpPr>
          <p:cNvPr id="1649" name="Google Shape;1649;g8f39b50033_0_308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0" name="Google Shape;1650;g8f39b50033_0_308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0"/>
        <p:cNvGrpSpPr/>
        <p:nvPr/>
      </p:nvGrpSpPr>
      <p:grpSpPr>
        <a:xfrm>
          <a:off x="0" y="0"/>
          <a:ext cx="0" cy="0"/>
          <a:chOff x="0" y="0"/>
          <a:chExt cx="0" cy="0"/>
        </a:xfrm>
      </p:grpSpPr>
      <p:sp>
        <p:nvSpPr>
          <p:cNvPr id="1671" name="Google Shape;1671;g8f39b50033_0_318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2" name="Google Shape;1672;g8f39b50033_0_318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
        <p:cNvGrpSpPr/>
        <p:nvPr/>
      </p:nvGrpSpPr>
      <p:grpSpPr>
        <a:xfrm>
          <a:off x="0" y="0"/>
          <a:ext cx="0" cy="0"/>
          <a:chOff x="0" y="0"/>
          <a:chExt cx="0" cy="0"/>
        </a:xfrm>
      </p:grpSpPr>
      <p:sp>
        <p:nvSpPr>
          <p:cNvPr id="1628" name="Google Shape;1628;g8f39b50033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 name="Google Shape;1629;g8f39b50033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جلد فصل اول. در صورت نیاز، در حد یک خط توضیح مختصر را در قسمت «توضیحات بیشتر» وارد کنید. اگر توضیح خاصی نداشتید می‌توانید این کادر را حذف کنید.</a:t>
            </a:r>
            <a:endParaRPr dirty="0"/>
          </a:p>
        </p:txBody>
      </p:sp>
    </p:spTree>
    <p:extLst>
      <p:ext uri="{BB962C8B-B14F-4D97-AF65-F5344CB8AC3E}">
        <p14:creationId xmlns:p14="http://schemas.microsoft.com/office/powerpoint/2010/main" val="187865845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0"/>
        <p:cNvGrpSpPr/>
        <p:nvPr/>
      </p:nvGrpSpPr>
      <p:grpSpPr>
        <a:xfrm>
          <a:off x="0" y="0"/>
          <a:ext cx="0" cy="0"/>
          <a:chOff x="0" y="0"/>
          <a:chExt cx="0" cy="0"/>
        </a:xfrm>
      </p:grpSpPr>
      <p:sp>
        <p:nvSpPr>
          <p:cNvPr id="1741" name="Google Shape;1741;g8f39b50033_0_326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2" name="Google Shape;1742;g8f39b50033_0_326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39b50033_0_308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39b50033_0_30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5"/>
        <p:cNvGrpSpPr/>
        <p:nvPr/>
      </p:nvGrpSpPr>
      <p:grpSpPr>
        <a:xfrm>
          <a:off x="0" y="0"/>
          <a:ext cx="0" cy="0"/>
          <a:chOff x="0" y="0"/>
          <a:chExt cx="0" cy="0"/>
        </a:xfrm>
      </p:grpSpPr>
      <p:sp>
        <p:nvSpPr>
          <p:cNvPr id="1876" name="Google Shape;1876;g8f39b50033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7" name="Google Shape;1877;g8f39b50033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8"/>
        <p:cNvGrpSpPr/>
        <p:nvPr/>
      </p:nvGrpSpPr>
      <p:grpSpPr>
        <a:xfrm>
          <a:off x="0" y="0"/>
          <a:ext cx="0" cy="0"/>
          <a:chOff x="0" y="0"/>
          <a:chExt cx="0" cy="0"/>
        </a:xfrm>
      </p:grpSpPr>
      <p:sp>
        <p:nvSpPr>
          <p:cNvPr id="2189" name="Google Shape;2189;g92ea2349ea_0_15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90" name="Google Shape;2190;g92ea2349ea_0_15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5"/>
        <p:cNvGrpSpPr/>
        <p:nvPr/>
      </p:nvGrpSpPr>
      <p:grpSpPr>
        <a:xfrm>
          <a:off x="0" y="0"/>
          <a:ext cx="0" cy="0"/>
          <a:chOff x="0" y="0"/>
          <a:chExt cx="0" cy="0"/>
        </a:xfrm>
      </p:grpSpPr>
      <p:sp>
        <p:nvSpPr>
          <p:cNvPr id="2526" name="Google Shape;2526;g92ea2349ea_0_15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7" name="Google Shape;2527;g92ea2349ea_0_15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2"/>
        <p:cNvGrpSpPr/>
        <p:nvPr/>
      </p:nvGrpSpPr>
      <p:grpSpPr>
        <a:xfrm>
          <a:off x="0" y="0"/>
          <a:ext cx="0" cy="0"/>
          <a:chOff x="0" y="0"/>
          <a:chExt cx="0" cy="0"/>
        </a:xfrm>
      </p:grpSpPr>
      <p:sp>
        <p:nvSpPr>
          <p:cNvPr id="5313" name="Google Shape;5313;g92ea2349ea_0_18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4" name="Google Shape;5314;g92ea2349ea_0_18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1"/>
        <p:cNvGrpSpPr/>
        <p:nvPr/>
      </p:nvGrpSpPr>
      <p:grpSpPr>
        <a:xfrm>
          <a:off x="0" y="0"/>
          <a:ext cx="0" cy="0"/>
          <a:chOff x="0" y="0"/>
          <a:chExt cx="0" cy="0"/>
        </a:xfrm>
      </p:grpSpPr>
      <p:sp>
        <p:nvSpPr>
          <p:cNvPr id="5732" name="Google Shape;5732;g92ea2349ea_0_19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33" name="Google Shape;5733;g92ea2349ea_0_19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1"/>
        <p:cNvGrpSpPr/>
        <p:nvPr/>
      </p:nvGrpSpPr>
      <p:grpSpPr>
        <a:xfrm>
          <a:off x="0" y="0"/>
          <a:ext cx="0" cy="0"/>
          <a:chOff x="0" y="0"/>
          <a:chExt cx="0" cy="0"/>
        </a:xfrm>
      </p:grpSpPr>
      <p:sp>
        <p:nvSpPr>
          <p:cNvPr id="5902" name="Google Shape;5902;g92ea2349ea_0_19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3" name="Google Shape;5903;g92ea2349ea_0_19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6"/>
        <p:cNvGrpSpPr/>
        <p:nvPr/>
      </p:nvGrpSpPr>
      <p:grpSpPr>
        <a:xfrm>
          <a:off x="0" y="0"/>
          <a:ext cx="0" cy="0"/>
          <a:chOff x="0" y="0"/>
          <a:chExt cx="0" cy="0"/>
        </a:xfrm>
      </p:grpSpPr>
      <p:sp>
        <p:nvSpPr>
          <p:cNvPr id="6307" name="Google Shape;6307;g92ea2349ea_0_196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8" name="Google Shape;6308;g92ea2349ea_0_196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4"/>
        <p:cNvGrpSpPr/>
        <p:nvPr/>
      </p:nvGrpSpPr>
      <p:grpSpPr>
        <a:xfrm>
          <a:off x="0" y="0"/>
          <a:ext cx="0" cy="0"/>
          <a:chOff x="0" y="0"/>
          <a:chExt cx="0" cy="0"/>
        </a:xfrm>
      </p:grpSpPr>
      <p:sp>
        <p:nvSpPr>
          <p:cNvPr id="7455" name="Google Shape;7455;g92ea2349ea_0_20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6" name="Google Shape;7456;g92ea2349ea_0_20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8e2ca85daa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8e2ca85daa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354937640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1"/>
        <p:cNvGrpSpPr/>
        <p:nvPr/>
      </p:nvGrpSpPr>
      <p:grpSpPr>
        <a:xfrm>
          <a:off x="0" y="0"/>
          <a:ext cx="0" cy="0"/>
          <a:chOff x="0" y="0"/>
          <a:chExt cx="0" cy="0"/>
        </a:xfrm>
      </p:grpSpPr>
      <p:sp>
        <p:nvSpPr>
          <p:cNvPr id="8862" name="Google Shape;8862;g92ea2349ea_0_22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3" name="Google Shape;8863;g92ea2349ea_0_22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5"/>
        <p:cNvGrpSpPr/>
        <p:nvPr/>
      </p:nvGrpSpPr>
      <p:grpSpPr>
        <a:xfrm>
          <a:off x="0" y="0"/>
          <a:ext cx="0" cy="0"/>
          <a:chOff x="0" y="0"/>
          <a:chExt cx="0" cy="0"/>
        </a:xfrm>
      </p:grpSpPr>
      <p:sp>
        <p:nvSpPr>
          <p:cNvPr id="11256" name="Google Shape;11256;g92ea2349ea_0_245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57" name="Google Shape;11257;g92ea2349ea_0_245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69"/>
        <p:cNvGrpSpPr/>
        <p:nvPr/>
      </p:nvGrpSpPr>
      <p:grpSpPr>
        <a:xfrm>
          <a:off x="0" y="0"/>
          <a:ext cx="0" cy="0"/>
          <a:chOff x="0" y="0"/>
          <a:chExt cx="0" cy="0"/>
        </a:xfrm>
      </p:grpSpPr>
      <p:sp>
        <p:nvSpPr>
          <p:cNvPr id="13270" name="Google Shape;13270;g92ea2349ea_0_266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71" name="Google Shape;13271;g92ea2349ea_0_26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5"/>
        <p:cNvGrpSpPr/>
        <p:nvPr/>
      </p:nvGrpSpPr>
      <p:grpSpPr>
        <a:xfrm>
          <a:off x="0" y="0"/>
          <a:ext cx="0" cy="0"/>
          <a:chOff x="0" y="0"/>
          <a:chExt cx="0" cy="0"/>
        </a:xfrm>
      </p:grpSpPr>
      <p:sp>
        <p:nvSpPr>
          <p:cNvPr id="14906" name="Google Shape;14906;g92ea2349ea_0_282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07" name="Google Shape;14907;g92ea2349ea_0_282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47"/>
        <p:cNvGrpSpPr/>
        <p:nvPr/>
      </p:nvGrpSpPr>
      <p:grpSpPr>
        <a:xfrm>
          <a:off x="0" y="0"/>
          <a:ext cx="0" cy="0"/>
          <a:chOff x="0" y="0"/>
          <a:chExt cx="0" cy="0"/>
        </a:xfrm>
      </p:grpSpPr>
      <p:sp>
        <p:nvSpPr>
          <p:cNvPr id="15948" name="Google Shape;15948;g92ea2349ea_0_29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49" name="Google Shape;15949;g92ea2349ea_0_29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6"/>
        <p:cNvGrpSpPr/>
        <p:nvPr/>
      </p:nvGrpSpPr>
      <p:grpSpPr>
        <a:xfrm>
          <a:off x="0" y="0"/>
          <a:ext cx="0" cy="0"/>
          <a:chOff x="0" y="0"/>
          <a:chExt cx="0" cy="0"/>
        </a:xfrm>
      </p:grpSpPr>
      <p:sp>
        <p:nvSpPr>
          <p:cNvPr id="1857" name="Google Shape;1857;g8f39b50033_0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8" name="Google Shape;1858;g8f39b50033_0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7"/>
        <p:cNvGrpSpPr/>
        <p:nvPr/>
      </p:nvGrpSpPr>
      <p:grpSpPr>
        <a:xfrm>
          <a:off x="0" y="0"/>
          <a:ext cx="0" cy="0"/>
          <a:chOff x="0" y="0"/>
          <a:chExt cx="0" cy="0"/>
        </a:xfrm>
      </p:grpSpPr>
      <p:sp>
        <p:nvSpPr>
          <p:cNvPr id="1628" name="Google Shape;1628;g8f39b50033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 name="Google Shape;1629;g8f39b50033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100" dirty="0"/>
              <a:t>در صورتی که تگ لاین خاصی دارید، در این قسمت وارد کنید. مثلاً تگ‌لاین برند نایکی، </a:t>
            </a:r>
            <a:r>
              <a:rPr lang="en-US" sz="1100" dirty="0"/>
              <a:t>Just do it</a:t>
            </a:r>
            <a:r>
              <a:rPr lang="fa-IR" sz="1100" dirty="0"/>
              <a:t> است.</a:t>
            </a:r>
            <a:endParaRPr sz="1100"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r>
              <a:rPr lang="fa-IR" dirty="0"/>
              <a:t>در این بخش، هدف بلندمدت یا آیندۀ ایدئال برندمان را توضیح می‌دهیم. توجه کنید که چشم‌انداز برند، مانند قطب‌نمایی‌ست که جایی که می‌خواهیم در آینده باشیم و چیزی که می‌خواهیم به آن برسیم را نشان می‌دهد.</a:t>
            </a:r>
            <a:endParaRPr lang="en-US" dirty="0"/>
          </a:p>
        </p:txBody>
      </p:sp>
    </p:spTree>
    <p:extLst>
      <p:ext uri="{BB962C8B-B14F-4D97-AF65-F5344CB8AC3E}">
        <p14:creationId xmlns:p14="http://schemas.microsoft.com/office/powerpoint/2010/main" val="16125240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r" rtl="1"/>
            <a:r>
              <a:rPr lang="fa-IR" dirty="0"/>
              <a:t>ماموریت برند، اهداف کوتاه مدت و کارهایی را شرح می‌دهد که در حال حاضر، در حال انجام آن‌ها هستید.</a:t>
            </a:r>
          </a:p>
          <a:p>
            <a:pPr algn="r" rtl="1"/>
            <a:r>
              <a:rPr lang="fa-IR" dirty="0"/>
              <a:t>برای اطلاعات بیشتر به مقاله مراجعه کنید.</a:t>
            </a:r>
          </a:p>
          <a:p>
            <a:pPr algn="r" rtl="1"/>
            <a:endParaRPr lang="fa-IR" dirty="0"/>
          </a:p>
        </p:txBody>
      </p:sp>
    </p:spTree>
    <p:extLst>
      <p:ext uri="{BB962C8B-B14F-4D97-AF65-F5344CB8AC3E}">
        <p14:creationId xmlns:p14="http://schemas.microsoft.com/office/powerpoint/2010/main" val="24755031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8e2ca85daa_0_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8e2ca85daa_0_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t>ویژگی‌های اصلی که شخصیت برندتان را شکل می‌دهند کدامند؟ آن‌ها در این بخش وارد کنید.</a:t>
            </a:r>
          </a:p>
          <a:p>
            <a:pPr marL="0" lvl="0" indent="0" algn="r" rtl="1">
              <a:spcBef>
                <a:spcPts val="0"/>
              </a:spcBef>
              <a:spcAft>
                <a:spcPts val="0"/>
              </a:spcAft>
              <a:buNone/>
            </a:pPr>
            <a:endParaRPr lang="fa-IR" dirty="0"/>
          </a:p>
          <a:p>
            <a:pPr marL="0" lvl="0" indent="0" algn="r" rtl="1">
              <a:spcBef>
                <a:spcPts val="0"/>
              </a:spcBef>
              <a:spcAft>
                <a:spcPts val="0"/>
              </a:spcAft>
              <a:buNone/>
            </a:pPr>
            <a:r>
              <a:rPr lang="fa-IR" dirty="0"/>
              <a:t>توجه: برای آشنایی بیشتر با این مبحث، می‌توانید کلیدواژه‌های </a:t>
            </a:r>
            <a:r>
              <a:rPr lang="en-US" dirty="0"/>
              <a:t>Brand personality</a:t>
            </a:r>
            <a:r>
              <a:rPr lang="fa-IR" dirty="0"/>
              <a:t> و </a:t>
            </a:r>
            <a:r>
              <a:rPr lang="en-US" dirty="0"/>
              <a:t> brand voice</a:t>
            </a:r>
            <a:r>
              <a:rPr lang="fa-IR" dirty="0"/>
              <a:t>و </a:t>
            </a:r>
            <a:r>
              <a:rPr lang="en-US" dirty="0"/>
              <a:t> brand character</a:t>
            </a:r>
            <a:r>
              <a:rPr lang="fa-IR" dirty="0"/>
              <a:t>را در گوگل جست‌وجو کنید.</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2.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lt2"/>
        </a:solidFill>
        <a:effectLst/>
      </p:bgPr>
    </p:bg>
    <p:spTree>
      <p:nvGrpSpPr>
        <p:cNvPr id="1" name="Shape 8"/>
        <p:cNvGrpSpPr/>
        <p:nvPr/>
      </p:nvGrpSpPr>
      <p:grpSpPr>
        <a:xfrm>
          <a:off x="0" y="0"/>
          <a:ext cx="0" cy="0"/>
          <a:chOff x="0" y="0"/>
          <a:chExt cx="0" cy="0"/>
        </a:xfrm>
      </p:grpSpPr>
      <p:sp>
        <p:nvSpPr>
          <p:cNvPr id="10" name="Google Shape;10;p2"/>
          <p:cNvSpPr txBox="1">
            <a:spLocks noGrp="1"/>
          </p:cNvSpPr>
          <p:nvPr>
            <p:ph type="ctrTitle"/>
          </p:nvPr>
        </p:nvSpPr>
        <p:spPr>
          <a:xfrm>
            <a:off x="4566169" y="1300649"/>
            <a:ext cx="3864600" cy="2368500"/>
          </a:xfrm>
          <a:prstGeom prst="rect">
            <a:avLst/>
          </a:prstGeom>
        </p:spPr>
        <p:txBody>
          <a:bodyPr spcFirstLastPara="1" wrap="square" lIns="91425" tIns="91425" rIns="91425" bIns="91425" anchor="ctr" anchorCtr="0">
            <a:noAutofit/>
          </a:bodyPr>
          <a:lstStyle>
            <a:lvl1pPr lvl="0" algn="r" rtl="1">
              <a:spcBef>
                <a:spcPts val="0"/>
              </a:spcBef>
              <a:spcAft>
                <a:spcPts val="0"/>
              </a:spcAft>
              <a:buSzPts val="5200"/>
              <a:buNone/>
              <a:defRPr sz="5500">
                <a:latin typeface="Sahel" panose="020B0603030804020204" pitchFamily="34" charset="-78"/>
                <a:cs typeface="Sahel" panose="020B0603030804020204" pitchFamily="34" charset="-78"/>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dirty="0"/>
          </a:p>
        </p:txBody>
      </p:sp>
      <p:sp>
        <p:nvSpPr>
          <p:cNvPr id="11" name="Google Shape;11;p2"/>
          <p:cNvSpPr txBox="1">
            <a:spLocks noGrp="1"/>
          </p:cNvSpPr>
          <p:nvPr>
            <p:ph type="subTitle" idx="1"/>
          </p:nvPr>
        </p:nvSpPr>
        <p:spPr>
          <a:xfrm>
            <a:off x="4566175" y="3723574"/>
            <a:ext cx="3864600" cy="604500"/>
          </a:xfrm>
          <a:prstGeom prst="rect">
            <a:avLst/>
          </a:prstGeom>
        </p:spPr>
        <p:txBody>
          <a:bodyPr spcFirstLastPara="1" wrap="square" lIns="91425" tIns="91425" rIns="91425" bIns="91425" anchor="t" anchorCtr="0">
            <a:noAutofit/>
          </a:bodyPr>
          <a:lstStyle>
            <a:lvl1pPr lvl="0" algn="r" rtl="1">
              <a:lnSpc>
                <a:spcPct val="100000"/>
              </a:lnSpc>
              <a:spcBef>
                <a:spcPts val="0"/>
              </a:spcBef>
              <a:spcAft>
                <a:spcPts val="0"/>
              </a:spcAft>
              <a:buSzPts val="2800"/>
              <a:buNone/>
              <a:defRPr sz="1800">
                <a:latin typeface="Sahel" panose="020B0603030804020204" pitchFamily="34" charset="-78"/>
                <a:cs typeface="Sahel" panose="020B0603030804020204" pitchFamily="34" charset="-78"/>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dirty="0"/>
          </a:p>
        </p:txBody>
      </p:sp>
      <p:pic>
        <p:nvPicPr>
          <p:cNvPr id="12" name="Google Shape;12;p2"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8"/>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99"/>
        <p:cNvGrpSpPr/>
        <p:nvPr/>
      </p:nvGrpSpPr>
      <p:grpSpPr>
        <a:xfrm>
          <a:off x="0" y="0"/>
          <a:ext cx="0" cy="0"/>
          <a:chOff x="0" y="0"/>
          <a:chExt cx="0" cy="0"/>
        </a:xfrm>
      </p:grpSpPr>
      <p:sp>
        <p:nvSpPr>
          <p:cNvPr id="100" name="Google Shape;100;p13"/>
          <p:cNvSpPr txBox="1">
            <a:spLocks noGrp="1"/>
          </p:cNvSpPr>
          <p:nvPr>
            <p:ph type="title"/>
          </p:nvPr>
        </p:nvSpPr>
        <p:spPr>
          <a:xfrm>
            <a:off x="713225" y="538200"/>
            <a:ext cx="35244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1" name="Google Shape;101;p13"/>
          <p:cNvSpPr txBox="1">
            <a:spLocks noGrp="1"/>
          </p:cNvSpPr>
          <p:nvPr>
            <p:ph type="subTitle" idx="1"/>
          </p:nvPr>
        </p:nvSpPr>
        <p:spPr>
          <a:xfrm>
            <a:off x="1246625" y="1809750"/>
            <a:ext cx="2648100" cy="4287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500"/>
              <a:buNone/>
              <a:defRPr sz="1400"/>
            </a:lvl1pPr>
            <a:lvl2pPr lvl="1">
              <a:spcBef>
                <a:spcPts val="0"/>
              </a:spcBef>
              <a:spcAft>
                <a:spcPts val="0"/>
              </a:spcAft>
              <a:buSzPts val="1500"/>
              <a:buNone/>
              <a:defRPr/>
            </a:lvl2pPr>
            <a:lvl3pPr lvl="2">
              <a:spcBef>
                <a:spcPts val="0"/>
              </a:spcBef>
              <a:spcAft>
                <a:spcPts val="0"/>
              </a:spcAft>
              <a:buSzPts val="1500"/>
              <a:buNone/>
              <a:defRPr/>
            </a:lvl3pPr>
            <a:lvl4pPr lvl="3">
              <a:spcBef>
                <a:spcPts val="0"/>
              </a:spcBef>
              <a:spcAft>
                <a:spcPts val="0"/>
              </a:spcAft>
              <a:buSzPts val="1500"/>
              <a:buNone/>
              <a:defRPr/>
            </a:lvl4pPr>
            <a:lvl5pPr lvl="4">
              <a:spcBef>
                <a:spcPts val="0"/>
              </a:spcBef>
              <a:spcAft>
                <a:spcPts val="0"/>
              </a:spcAft>
              <a:buSzPts val="1500"/>
              <a:buNone/>
              <a:defRPr/>
            </a:lvl5pPr>
            <a:lvl6pPr lvl="5">
              <a:spcBef>
                <a:spcPts val="0"/>
              </a:spcBef>
              <a:spcAft>
                <a:spcPts val="0"/>
              </a:spcAft>
              <a:buSzPts val="1500"/>
              <a:buNone/>
              <a:defRPr/>
            </a:lvl6pPr>
            <a:lvl7pPr lvl="6">
              <a:spcBef>
                <a:spcPts val="0"/>
              </a:spcBef>
              <a:spcAft>
                <a:spcPts val="0"/>
              </a:spcAft>
              <a:buSzPts val="1500"/>
              <a:buNone/>
              <a:defRPr/>
            </a:lvl7pPr>
            <a:lvl8pPr lvl="7">
              <a:spcBef>
                <a:spcPts val="0"/>
              </a:spcBef>
              <a:spcAft>
                <a:spcPts val="0"/>
              </a:spcAft>
              <a:buSzPts val="1500"/>
              <a:buNone/>
              <a:defRPr/>
            </a:lvl8pPr>
            <a:lvl9pPr lvl="8">
              <a:spcBef>
                <a:spcPts val="0"/>
              </a:spcBef>
              <a:spcAft>
                <a:spcPts val="0"/>
              </a:spcAft>
              <a:buSzPts val="1500"/>
              <a:buNone/>
              <a:defRPr/>
            </a:lvl9pPr>
          </a:lstStyle>
          <a:p>
            <a:endParaRPr/>
          </a:p>
        </p:txBody>
      </p:sp>
      <p:sp>
        <p:nvSpPr>
          <p:cNvPr id="102" name="Google Shape;102;p13"/>
          <p:cNvSpPr txBox="1">
            <a:spLocks noGrp="1"/>
          </p:cNvSpPr>
          <p:nvPr>
            <p:ph type="subTitle" idx="2"/>
          </p:nvPr>
        </p:nvSpPr>
        <p:spPr>
          <a:xfrm>
            <a:off x="1246625" y="1400175"/>
            <a:ext cx="2651700" cy="355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2pPr>
            <a:lvl3pPr lvl="2"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3pPr>
            <a:lvl4pPr lvl="3"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4pPr>
            <a:lvl5pPr lvl="4"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5pPr>
            <a:lvl6pPr lvl="5"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6pPr>
            <a:lvl7pPr lvl="6"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7pPr>
            <a:lvl8pPr lvl="7"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8pPr>
            <a:lvl9pPr lvl="8"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9pPr>
          </a:lstStyle>
          <a:p>
            <a:endParaRPr/>
          </a:p>
        </p:txBody>
      </p:sp>
      <p:sp>
        <p:nvSpPr>
          <p:cNvPr id="103" name="Google Shape;103;p13"/>
          <p:cNvSpPr txBox="1">
            <a:spLocks noGrp="1"/>
          </p:cNvSpPr>
          <p:nvPr>
            <p:ph type="title" idx="3" hasCustomPrompt="1"/>
          </p:nvPr>
        </p:nvSpPr>
        <p:spPr>
          <a:xfrm>
            <a:off x="713225" y="1398975"/>
            <a:ext cx="5523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04" name="Google Shape;104;p13"/>
          <p:cNvSpPr txBox="1">
            <a:spLocks noGrp="1"/>
          </p:cNvSpPr>
          <p:nvPr>
            <p:ph type="subTitle" idx="4"/>
          </p:nvPr>
        </p:nvSpPr>
        <p:spPr>
          <a:xfrm>
            <a:off x="1246625" y="2877496"/>
            <a:ext cx="2644200" cy="42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400"/>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105" name="Google Shape;105;p13"/>
          <p:cNvSpPr txBox="1">
            <a:spLocks noGrp="1"/>
          </p:cNvSpPr>
          <p:nvPr>
            <p:ph type="subTitle" idx="5"/>
          </p:nvPr>
        </p:nvSpPr>
        <p:spPr>
          <a:xfrm>
            <a:off x="1246625" y="2469356"/>
            <a:ext cx="2651700" cy="355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2pPr>
            <a:lvl3pPr lvl="2"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3pPr>
            <a:lvl4pPr lvl="3"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4pPr>
            <a:lvl5pPr lvl="4"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5pPr>
            <a:lvl6pPr lvl="5"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6pPr>
            <a:lvl7pPr lvl="6"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7pPr>
            <a:lvl8pPr lvl="7"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8pPr>
            <a:lvl9pPr lvl="8"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9pPr>
          </a:lstStyle>
          <a:p>
            <a:endParaRPr/>
          </a:p>
        </p:txBody>
      </p:sp>
      <p:sp>
        <p:nvSpPr>
          <p:cNvPr id="106" name="Google Shape;106;p13"/>
          <p:cNvSpPr txBox="1">
            <a:spLocks noGrp="1"/>
          </p:cNvSpPr>
          <p:nvPr>
            <p:ph type="title" idx="6" hasCustomPrompt="1"/>
          </p:nvPr>
        </p:nvSpPr>
        <p:spPr>
          <a:xfrm>
            <a:off x="713225" y="2468156"/>
            <a:ext cx="5523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07" name="Google Shape;107;p13"/>
          <p:cNvSpPr txBox="1">
            <a:spLocks noGrp="1"/>
          </p:cNvSpPr>
          <p:nvPr>
            <p:ph type="subTitle" idx="7"/>
          </p:nvPr>
        </p:nvSpPr>
        <p:spPr>
          <a:xfrm>
            <a:off x="1246625" y="3946441"/>
            <a:ext cx="2644200" cy="42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400"/>
            </a:lvl1pPr>
            <a:lvl2pPr lvl="1" rtl="0">
              <a:spcBef>
                <a:spcPts val="0"/>
              </a:spcBef>
              <a:spcAft>
                <a:spcPts val="0"/>
              </a:spcAft>
              <a:buSzPts val="1500"/>
              <a:buNone/>
              <a:defRPr/>
            </a:lvl2pPr>
            <a:lvl3pPr lvl="2" rtl="0">
              <a:spcBef>
                <a:spcPts val="0"/>
              </a:spcBef>
              <a:spcAft>
                <a:spcPts val="0"/>
              </a:spcAft>
              <a:buSzPts val="1500"/>
              <a:buNone/>
              <a:defRPr/>
            </a:lvl3pPr>
            <a:lvl4pPr lvl="3" rtl="0">
              <a:spcBef>
                <a:spcPts val="0"/>
              </a:spcBef>
              <a:spcAft>
                <a:spcPts val="0"/>
              </a:spcAft>
              <a:buSzPts val="1500"/>
              <a:buNone/>
              <a:defRPr/>
            </a:lvl4pPr>
            <a:lvl5pPr lvl="4" rtl="0">
              <a:spcBef>
                <a:spcPts val="0"/>
              </a:spcBef>
              <a:spcAft>
                <a:spcPts val="0"/>
              </a:spcAft>
              <a:buSzPts val="1500"/>
              <a:buNone/>
              <a:defRPr/>
            </a:lvl5pPr>
            <a:lvl6pPr lvl="5" rtl="0">
              <a:spcBef>
                <a:spcPts val="0"/>
              </a:spcBef>
              <a:spcAft>
                <a:spcPts val="0"/>
              </a:spcAft>
              <a:buSzPts val="1500"/>
              <a:buNone/>
              <a:defRPr/>
            </a:lvl6pPr>
            <a:lvl7pPr lvl="6" rtl="0">
              <a:spcBef>
                <a:spcPts val="0"/>
              </a:spcBef>
              <a:spcAft>
                <a:spcPts val="0"/>
              </a:spcAft>
              <a:buSzPts val="1500"/>
              <a:buNone/>
              <a:defRPr/>
            </a:lvl7pPr>
            <a:lvl8pPr lvl="7" rtl="0">
              <a:spcBef>
                <a:spcPts val="0"/>
              </a:spcBef>
              <a:spcAft>
                <a:spcPts val="0"/>
              </a:spcAft>
              <a:buSzPts val="1500"/>
              <a:buNone/>
              <a:defRPr/>
            </a:lvl8pPr>
            <a:lvl9pPr lvl="8" rtl="0">
              <a:spcBef>
                <a:spcPts val="0"/>
              </a:spcBef>
              <a:spcAft>
                <a:spcPts val="0"/>
              </a:spcAft>
              <a:buSzPts val="1500"/>
              <a:buNone/>
              <a:defRPr/>
            </a:lvl9pPr>
          </a:lstStyle>
          <a:p>
            <a:endParaRPr/>
          </a:p>
        </p:txBody>
      </p:sp>
      <p:sp>
        <p:nvSpPr>
          <p:cNvPr id="108" name="Google Shape;108;p13"/>
          <p:cNvSpPr txBox="1">
            <a:spLocks noGrp="1"/>
          </p:cNvSpPr>
          <p:nvPr>
            <p:ph type="subTitle" idx="8"/>
          </p:nvPr>
        </p:nvSpPr>
        <p:spPr>
          <a:xfrm>
            <a:off x="1246625" y="3538538"/>
            <a:ext cx="2651700" cy="355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2pPr>
            <a:lvl3pPr lvl="2"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3pPr>
            <a:lvl4pPr lvl="3"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4pPr>
            <a:lvl5pPr lvl="4"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5pPr>
            <a:lvl6pPr lvl="5"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6pPr>
            <a:lvl7pPr lvl="6"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7pPr>
            <a:lvl8pPr lvl="7"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8pPr>
            <a:lvl9pPr lvl="8"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9pPr>
          </a:lstStyle>
          <a:p>
            <a:endParaRPr/>
          </a:p>
        </p:txBody>
      </p:sp>
      <p:sp>
        <p:nvSpPr>
          <p:cNvPr id="109" name="Google Shape;109;p13"/>
          <p:cNvSpPr txBox="1">
            <a:spLocks noGrp="1"/>
          </p:cNvSpPr>
          <p:nvPr>
            <p:ph type="title" idx="9" hasCustomPrompt="1"/>
          </p:nvPr>
        </p:nvSpPr>
        <p:spPr>
          <a:xfrm>
            <a:off x="713225" y="3537338"/>
            <a:ext cx="5523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pic>
        <p:nvPicPr>
          <p:cNvPr id="110" name="Google Shape;110;p13"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111" name="Google Shape;111;p13"/>
          <p:cNvPicPr preferRelativeResize="0"/>
          <p:nvPr/>
        </p:nvPicPr>
        <p:blipFill rotWithShape="1">
          <a:blip r:embed="rId3">
            <a:alphaModFix amt="50000"/>
          </a:blip>
          <a:srcRect b="81803"/>
          <a:stretch/>
        </p:blipFill>
        <p:spPr>
          <a:xfrm>
            <a:off x="7410726" y="4599425"/>
            <a:ext cx="1733274" cy="544075"/>
          </a:xfrm>
          <a:prstGeom prst="rect">
            <a:avLst/>
          </a:prstGeom>
          <a:noFill/>
          <a:ln>
            <a:noFill/>
          </a:ln>
        </p:spPr>
      </p:pic>
      <p:grpSp>
        <p:nvGrpSpPr>
          <p:cNvPr id="112" name="Google Shape;112;p13"/>
          <p:cNvGrpSpPr/>
          <p:nvPr/>
        </p:nvGrpSpPr>
        <p:grpSpPr>
          <a:xfrm rot="-5400000">
            <a:off x="-1678824" y="2218318"/>
            <a:ext cx="3717476" cy="359850"/>
            <a:chOff x="-119174" y="146468"/>
            <a:chExt cx="3717476" cy="359850"/>
          </a:xfrm>
        </p:grpSpPr>
        <p:pic>
          <p:nvPicPr>
            <p:cNvPr id="113" name="Google Shape;113;p13"/>
            <p:cNvPicPr preferRelativeResize="0"/>
            <p:nvPr/>
          </p:nvPicPr>
          <p:blipFill>
            <a:blip r:embed="rId4">
              <a:alphaModFix/>
            </a:blip>
            <a:stretch>
              <a:fillRect/>
            </a:stretch>
          </p:blipFill>
          <p:spPr>
            <a:xfrm>
              <a:off x="-119174" y="146468"/>
              <a:ext cx="1126676" cy="359850"/>
            </a:xfrm>
            <a:prstGeom prst="rect">
              <a:avLst/>
            </a:prstGeom>
            <a:noFill/>
            <a:ln>
              <a:noFill/>
            </a:ln>
          </p:spPr>
        </p:pic>
        <p:pic>
          <p:nvPicPr>
            <p:cNvPr id="114" name="Google Shape;114;p13"/>
            <p:cNvPicPr preferRelativeResize="0"/>
            <p:nvPr/>
          </p:nvPicPr>
          <p:blipFill>
            <a:blip r:embed="rId4">
              <a:alphaModFix/>
            </a:blip>
            <a:stretch>
              <a:fillRect/>
            </a:stretch>
          </p:blipFill>
          <p:spPr>
            <a:xfrm>
              <a:off x="1176226" y="146468"/>
              <a:ext cx="1126676" cy="359850"/>
            </a:xfrm>
            <a:prstGeom prst="rect">
              <a:avLst/>
            </a:prstGeom>
            <a:noFill/>
            <a:ln>
              <a:noFill/>
            </a:ln>
          </p:spPr>
        </p:pic>
        <p:pic>
          <p:nvPicPr>
            <p:cNvPr id="115" name="Google Shape;115;p13"/>
            <p:cNvPicPr preferRelativeResize="0"/>
            <p:nvPr/>
          </p:nvPicPr>
          <p:blipFill>
            <a:blip r:embed="rId4">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116"/>
        <p:cNvGrpSpPr/>
        <p:nvPr/>
      </p:nvGrpSpPr>
      <p:grpSpPr>
        <a:xfrm>
          <a:off x="0" y="0"/>
          <a:ext cx="0" cy="0"/>
          <a:chOff x="0" y="0"/>
          <a:chExt cx="0" cy="0"/>
        </a:xfrm>
      </p:grpSpPr>
      <p:sp>
        <p:nvSpPr>
          <p:cNvPr id="117" name="Google Shape;117;p1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aleway Medium"/>
                <a:ea typeface="Raleway Medium"/>
                <a:cs typeface="Raleway Medium"/>
                <a:sym typeface="Raleway Medium"/>
              </a:defRPr>
            </a:lvl2pPr>
            <a:lvl3pPr lvl="2">
              <a:spcBef>
                <a:spcPts val="0"/>
              </a:spcBef>
              <a:spcAft>
                <a:spcPts val="0"/>
              </a:spcAft>
              <a:buSzPts val="2800"/>
              <a:buNone/>
              <a:defRPr>
                <a:latin typeface="Raleway Medium"/>
                <a:ea typeface="Raleway Medium"/>
                <a:cs typeface="Raleway Medium"/>
                <a:sym typeface="Raleway Medium"/>
              </a:defRPr>
            </a:lvl3pPr>
            <a:lvl4pPr lvl="3">
              <a:spcBef>
                <a:spcPts val="0"/>
              </a:spcBef>
              <a:spcAft>
                <a:spcPts val="0"/>
              </a:spcAft>
              <a:buSzPts val="2800"/>
              <a:buNone/>
              <a:defRPr>
                <a:latin typeface="Raleway Medium"/>
                <a:ea typeface="Raleway Medium"/>
                <a:cs typeface="Raleway Medium"/>
                <a:sym typeface="Raleway Medium"/>
              </a:defRPr>
            </a:lvl4pPr>
            <a:lvl5pPr lvl="4">
              <a:spcBef>
                <a:spcPts val="0"/>
              </a:spcBef>
              <a:spcAft>
                <a:spcPts val="0"/>
              </a:spcAft>
              <a:buSzPts val="2800"/>
              <a:buNone/>
              <a:defRPr>
                <a:latin typeface="Raleway Medium"/>
                <a:ea typeface="Raleway Medium"/>
                <a:cs typeface="Raleway Medium"/>
                <a:sym typeface="Raleway Medium"/>
              </a:defRPr>
            </a:lvl5pPr>
            <a:lvl6pPr lvl="5">
              <a:spcBef>
                <a:spcPts val="0"/>
              </a:spcBef>
              <a:spcAft>
                <a:spcPts val="0"/>
              </a:spcAft>
              <a:buSzPts val="2800"/>
              <a:buNone/>
              <a:defRPr>
                <a:latin typeface="Raleway Medium"/>
                <a:ea typeface="Raleway Medium"/>
                <a:cs typeface="Raleway Medium"/>
                <a:sym typeface="Raleway Medium"/>
              </a:defRPr>
            </a:lvl6pPr>
            <a:lvl7pPr lvl="6">
              <a:spcBef>
                <a:spcPts val="0"/>
              </a:spcBef>
              <a:spcAft>
                <a:spcPts val="0"/>
              </a:spcAft>
              <a:buSzPts val="2800"/>
              <a:buNone/>
              <a:defRPr>
                <a:latin typeface="Raleway Medium"/>
                <a:ea typeface="Raleway Medium"/>
                <a:cs typeface="Raleway Medium"/>
                <a:sym typeface="Raleway Medium"/>
              </a:defRPr>
            </a:lvl7pPr>
            <a:lvl8pPr lvl="7">
              <a:spcBef>
                <a:spcPts val="0"/>
              </a:spcBef>
              <a:spcAft>
                <a:spcPts val="0"/>
              </a:spcAft>
              <a:buSzPts val="2800"/>
              <a:buNone/>
              <a:defRPr>
                <a:latin typeface="Raleway Medium"/>
                <a:ea typeface="Raleway Medium"/>
                <a:cs typeface="Raleway Medium"/>
                <a:sym typeface="Raleway Medium"/>
              </a:defRPr>
            </a:lvl8pPr>
            <a:lvl9pPr lvl="8">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18" name="Google Shape;118;p14"/>
          <p:cNvSpPr txBox="1">
            <a:spLocks noGrp="1"/>
          </p:cNvSpPr>
          <p:nvPr>
            <p:ph type="subTitle" idx="1"/>
          </p:nvPr>
        </p:nvSpPr>
        <p:spPr>
          <a:xfrm>
            <a:off x="967838" y="3596133"/>
            <a:ext cx="2062800" cy="790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500"/>
              <a:buNone/>
              <a:defRPr sz="1400"/>
            </a:lvl1pPr>
            <a:lvl2pPr lvl="1" algn="ctr">
              <a:spcBef>
                <a:spcPts val="0"/>
              </a:spcBef>
              <a:spcAft>
                <a:spcPts val="0"/>
              </a:spcAft>
              <a:buSzPts val="1500"/>
              <a:buNone/>
              <a:defRPr/>
            </a:lvl2pPr>
            <a:lvl3pPr lvl="2" algn="ctr">
              <a:spcBef>
                <a:spcPts val="1600"/>
              </a:spcBef>
              <a:spcAft>
                <a:spcPts val="0"/>
              </a:spcAft>
              <a:buSzPts val="1500"/>
              <a:buNone/>
              <a:defRPr/>
            </a:lvl3pPr>
            <a:lvl4pPr lvl="3" algn="ctr">
              <a:spcBef>
                <a:spcPts val="1600"/>
              </a:spcBef>
              <a:spcAft>
                <a:spcPts val="0"/>
              </a:spcAft>
              <a:buSzPts val="1500"/>
              <a:buNone/>
              <a:defRPr/>
            </a:lvl4pPr>
            <a:lvl5pPr lvl="4" algn="ctr">
              <a:spcBef>
                <a:spcPts val="1600"/>
              </a:spcBef>
              <a:spcAft>
                <a:spcPts val="0"/>
              </a:spcAft>
              <a:buSzPts val="1500"/>
              <a:buNone/>
              <a:defRPr/>
            </a:lvl5pPr>
            <a:lvl6pPr lvl="5" algn="ctr">
              <a:spcBef>
                <a:spcPts val="1600"/>
              </a:spcBef>
              <a:spcAft>
                <a:spcPts val="0"/>
              </a:spcAft>
              <a:buSzPts val="1500"/>
              <a:buNone/>
              <a:defRPr/>
            </a:lvl6pPr>
            <a:lvl7pPr lvl="6" algn="ctr">
              <a:spcBef>
                <a:spcPts val="1600"/>
              </a:spcBef>
              <a:spcAft>
                <a:spcPts val="0"/>
              </a:spcAft>
              <a:buSzPts val="1500"/>
              <a:buNone/>
              <a:defRPr/>
            </a:lvl7pPr>
            <a:lvl8pPr lvl="7" algn="ctr">
              <a:spcBef>
                <a:spcPts val="1600"/>
              </a:spcBef>
              <a:spcAft>
                <a:spcPts val="0"/>
              </a:spcAft>
              <a:buSzPts val="1500"/>
              <a:buNone/>
              <a:defRPr/>
            </a:lvl8pPr>
            <a:lvl9pPr lvl="8" algn="ctr">
              <a:spcBef>
                <a:spcPts val="1600"/>
              </a:spcBef>
              <a:spcAft>
                <a:spcPts val="1600"/>
              </a:spcAft>
              <a:buSzPts val="1500"/>
              <a:buNone/>
              <a:defRPr/>
            </a:lvl9pPr>
          </a:lstStyle>
          <a:p>
            <a:endParaRPr/>
          </a:p>
        </p:txBody>
      </p:sp>
      <p:sp>
        <p:nvSpPr>
          <p:cNvPr id="119" name="Google Shape;119;p14"/>
          <p:cNvSpPr txBox="1">
            <a:spLocks noGrp="1"/>
          </p:cNvSpPr>
          <p:nvPr>
            <p:ph type="subTitle" idx="2"/>
          </p:nvPr>
        </p:nvSpPr>
        <p:spPr>
          <a:xfrm>
            <a:off x="856238" y="3218925"/>
            <a:ext cx="2286000" cy="361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a:spcBef>
                <a:spcPts val="1600"/>
              </a:spcBef>
              <a:spcAft>
                <a:spcPts val="0"/>
              </a:spcAft>
              <a:buSzPts val="1500"/>
              <a:buNone/>
              <a:defRPr/>
            </a:lvl2pPr>
            <a:lvl3pPr lvl="2">
              <a:spcBef>
                <a:spcPts val="1600"/>
              </a:spcBef>
              <a:spcAft>
                <a:spcPts val="0"/>
              </a:spcAft>
              <a:buSzPts val="1500"/>
              <a:buNone/>
              <a:defRPr/>
            </a:lvl3pPr>
            <a:lvl4pPr lvl="3">
              <a:spcBef>
                <a:spcPts val="1600"/>
              </a:spcBef>
              <a:spcAft>
                <a:spcPts val="0"/>
              </a:spcAft>
              <a:buSzPts val="1500"/>
              <a:buNone/>
              <a:defRPr/>
            </a:lvl4pPr>
            <a:lvl5pPr lvl="4">
              <a:spcBef>
                <a:spcPts val="1600"/>
              </a:spcBef>
              <a:spcAft>
                <a:spcPts val="0"/>
              </a:spcAft>
              <a:buSzPts val="1500"/>
              <a:buNone/>
              <a:defRPr/>
            </a:lvl5pPr>
            <a:lvl6pPr lvl="5">
              <a:spcBef>
                <a:spcPts val="1600"/>
              </a:spcBef>
              <a:spcAft>
                <a:spcPts val="0"/>
              </a:spcAft>
              <a:buSzPts val="1500"/>
              <a:buNone/>
              <a:defRPr/>
            </a:lvl6pPr>
            <a:lvl7pPr lvl="6">
              <a:spcBef>
                <a:spcPts val="1600"/>
              </a:spcBef>
              <a:spcAft>
                <a:spcPts val="0"/>
              </a:spcAft>
              <a:buSzPts val="1500"/>
              <a:buNone/>
              <a:defRPr/>
            </a:lvl7pPr>
            <a:lvl8pPr lvl="7">
              <a:spcBef>
                <a:spcPts val="1600"/>
              </a:spcBef>
              <a:spcAft>
                <a:spcPts val="0"/>
              </a:spcAft>
              <a:buSzPts val="1500"/>
              <a:buNone/>
              <a:defRPr/>
            </a:lvl8pPr>
            <a:lvl9pPr lvl="8">
              <a:spcBef>
                <a:spcPts val="1600"/>
              </a:spcBef>
              <a:spcAft>
                <a:spcPts val="1600"/>
              </a:spcAft>
              <a:buSzPts val="1500"/>
              <a:buNone/>
              <a:defRPr/>
            </a:lvl9pPr>
          </a:lstStyle>
          <a:p>
            <a:endParaRPr/>
          </a:p>
        </p:txBody>
      </p:sp>
      <p:sp>
        <p:nvSpPr>
          <p:cNvPr id="120" name="Google Shape;120;p14"/>
          <p:cNvSpPr txBox="1">
            <a:spLocks noGrp="1"/>
          </p:cNvSpPr>
          <p:nvPr>
            <p:ph type="subTitle" idx="3"/>
          </p:nvPr>
        </p:nvSpPr>
        <p:spPr>
          <a:xfrm>
            <a:off x="3537903" y="3596133"/>
            <a:ext cx="2066400" cy="79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21" name="Google Shape;121;p14"/>
          <p:cNvSpPr txBox="1">
            <a:spLocks noGrp="1"/>
          </p:cNvSpPr>
          <p:nvPr>
            <p:ph type="subTitle" idx="4"/>
          </p:nvPr>
        </p:nvSpPr>
        <p:spPr>
          <a:xfrm>
            <a:off x="3433307" y="3218925"/>
            <a:ext cx="22830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22" name="Google Shape;122;p14"/>
          <p:cNvSpPr txBox="1">
            <a:spLocks noGrp="1"/>
          </p:cNvSpPr>
          <p:nvPr>
            <p:ph type="subTitle" idx="5"/>
          </p:nvPr>
        </p:nvSpPr>
        <p:spPr>
          <a:xfrm>
            <a:off x="6111568" y="3596133"/>
            <a:ext cx="2066400" cy="790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23" name="Google Shape;123;p14"/>
          <p:cNvSpPr txBox="1">
            <a:spLocks noGrp="1"/>
          </p:cNvSpPr>
          <p:nvPr>
            <p:ph type="subTitle" idx="6"/>
          </p:nvPr>
        </p:nvSpPr>
        <p:spPr>
          <a:xfrm>
            <a:off x="6001768" y="3218925"/>
            <a:ext cx="22860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pic>
        <p:nvPicPr>
          <p:cNvPr id="124" name="Google Shape;124;p14" descr="Image02"/>
          <p:cNvPicPr preferRelativeResize="0"/>
          <p:nvPr/>
        </p:nvPicPr>
        <p:blipFill rotWithShape="1">
          <a:blip r:embed="rId2">
            <a:alphaModFix amt="39000"/>
          </a:blip>
          <a:srcRect t="54944" r="54302"/>
          <a:stretch/>
        </p:blipFill>
        <p:spPr>
          <a:xfrm flipH="1">
            <a:off x="0" y="0"/>
            <a:ext cx="1572801" cy="1550723"/>
          </a:xfrm>
          <a:prstGeom prst="rect">
            <a:avLst/>
          </a:prstGeom>
          <a:noFill/>
          <a:ln>
            <a:noFill/>
          </a:ln>
        </p:spPr>
      </p:pic>
      <p:pic>
        <p:nvPicPr>
          <p:cNvPr id="125" name="Google Shape;125;p14" descr="Slidesgo" title="image02"/>
          <p:cNvPicPr preferRelativeResize="0"/>
          <p:nvPr/>
        </p:nvPicPr>
        <p:blipFill rotWithShape="1">
          <a:blip r:embed="rId3">
            <a:alphaModFix amt="50000"/>
          </a:blip>
          <a:srcRect l="68675"/>
          <a:stretch/>
        </p:blipFill>
        <p:spPr>
          <a:xfrm rot="5400000">
            <a:off x="7377525" y="3377025"/>
            <a:ext cx="542925" cy="2990025"/>
          </a:xfrm>
          <a:prstGeom prst="rect">
            <a:avLst/>
          </a:prstGeom>
          <a:noFill/>
          <a:ln>
            <a:noFill/>
          </a:ln>
        </p:spPr>
      </p:pic>
      <p:sp>
        <p:nvSpPr>
          <p:cNvPr id="126" name="Google Shape;126;p14" descr="Slidesgo" title="image04"/>
          <p:cNvSpPr/>
          <p:nvPr/>
        </p:nvSpPr>
        <p:spPr>
          <a:xfrm>
            <a:off x="8430775" y="-268212"/>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 design ">
  <p:cSld name="CUSTOM_3">
    <p:spTree>
      <p:nvGrpSpPr>
        <p:cNvPr id="1" name="Shape 127"/>
        <p:cNvGrpSpPr/>
        <p:nvPr/>
      </p:nvGrpSpPr>
      <p:grpSpPr>
        <a:xfrm>
          <a:off x="0" y="0"/>
          <a:ext cx="0" cy="0"/>
          <a:chOff x="0" y="0"/>
          <a:chExt cx="0" cy="0"/>
        </a:xfrm>
      </p:grpSpPr>
      <p:sp>
        <p:nvSpPr>
          <p:cNvPr id="128" name="Google Shape;128;p15"/>
          <p:cNvSpPr txBox="1">
            <a:spLocks noGrp="1"/>
          </p:cNvSpPr>
          <p:nvPr>
            <p:ph type="subTitle" idx="1"/>
          </p:nvPr>
        </p:nvSpPr>
        <p:spPr>
          <a:xfrm>
            <a:off x="1000045" y="3747532"/>
            <a:ext cx="2705400" cy="8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29" name="Google Shape;129;p15"/>
          <p:cNvSpPr txBox="1">
            <a:spLocks noGrp="1"/>
          </p:cNvSpPr>
          <p:nvPr>
            <p:ph type="subTitle" idx="2"/>
          </p:nvPr>
        </p:nvSpPr>
        <p:spPr>
          <a:xfrm>
            <a:off x="1614595" y="3370324"/>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30" name="Google Shape;130;p15"/>
          <p:cNvSpPr txBox="1">
            <a:spLocks noGrp="1"/>
          </p:cNvSpPr>
          <p:nvPr>
            <p:ph type="subTitle" idx="3"/>
          </p:nvPr>
        </p:nvSpPr>
        <p:spPr>
          <a:xfrm>
            <a:off x="5099970" y="3747532"/>
            <a:ext cx="2706600" cy="838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31" name="Google Shape;131;p15"/>
          <p:cNvSpPr txBox="1">
            <a:spLocks noGrp="1"/>
          </p:cNvSpPr>
          <p:nvPr>
            <p:ph type="subTitle" idx="4"/>
          </p:nvPr>
        </p:nvSpPr>
        <p:spPr>
          <a:xfrm>
            <a:off x="5715120" y="3370324"/>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32" name="Google Shape;132;p15"/>
          <p:cNvSpPr txBox="1">
            <a:spLocks noGrp="1"/>
          </p:cNvSpPr>
          <p:nvPr>
            <p:ph type="title" hasCustomPrompt="1"/>
          </p:nvPr>
        </p:nvSpPr>
        <p:spPr>
          <a:xfrm>
            <a:off x="1396831" y="2785099"/>
            <a:ext cx="777300" cy="427500"/>
          </a:xfrm>
          <a:prstGeom prst="rect">
            <a:avLst/>
          </a:prstGeom>
        </p:spPr>
        <p:txBody>
          <a:bodyPr spcFirstLastPara="1" wrap="square" lIns="91425" tIns="91425" rIns="91425" bIns="91425" anchor="b" anchorCtr="0">
            <a:noAutofit/>
          </a:bodyPr>
          <a:lstStyle>
            <a:lvl1pPr lvl="0" algn="l"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1pPr>
            <a:lvl2pPr lvl="1"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2pPr>
            <a:lvl3pPr lvl="2"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3pPr>
            <a:lvl4pPr lvl="3"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4pPr>
            <a:lvl5pPr lvl="4"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5pPr>
            <a:lvl6pPr lvl="5"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6pPr>
            <a:lvl7pPr lvl="6"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7pPr>
            <a:lvl8pPr lvl="7"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8pPr>
            <a:lvl9pPr lvl="8"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9pPr>
          </a:lstStyle>
          <a:p>
            <a:r>
              <a:t>xx%</a:t>
            </a:r>
          </a:p>
        </p:txBody>
      </p:sp>
      <p:sp>
        <p:nvSpPr>
          <p:cNvPr id="133" name="Google Shape;133;p15"/>
          <p:cNvSpPr txBox="1">
            <a:spLocks noGrp="1"/>
          </p:cNvSpPr>
          <p:nvPr>
            <p:ph type="title" idx="5" hasCustomPrompt="1"/>
          </p:nvPr>
        </p:nvSpPr>
        <p:spPr>
          <a:xfrm>
            <a:off x="2820658" y="2785099"/>
            <a:ext cx="777300" cy="427500"/>
          </a:xfrm>
          <a:prstGeom prst="rect">
            <a:avLst/>
          </a:prstGeom>
        </p:spPr>
        <p:txBody>
          <a:bodyPr spcFirstLastPara="1" wrap="square" lIns="91425" tIns="91425" rIns="91425" bIns="91425" anchor="b" anchorCtr="0">
            <a:noAutofit/>
          </a:bodyPr>
          <a:lstStyle>
            <a:lvl1pPr lvl="0" algn="l"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1pPr>
            <a:lvl2pPr lvl="1"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2pPr>
            <a:lvl3pPr lvl="2"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3pPr>
            <a:lvl4pPr lvl="3"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4pPr>
            <a:lvl5pPr lvl="4"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5pPr>
            <a:lvl6pPr lvl="5"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6pPr>
            <a:lvl7pPr lvl="6"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7pPr>
            <a:lvl8pPr lvl="7"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8pPr>
            <a:lvl9pPr lvl="8"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9pPr>
          </a:lstStyle>
          <a:p>
            <a:r>
              <a:t>xx%</a:t>
            </a:r>
          </a:p>
        </p:txBody>
      </p:sp>
      <p:sp>
        <p:nvSpPr>
          <p:cNvPr id="134" name="Google Shape;134;p15"/>
          <p:cNvSpPr txBox="1">
            <a:spLocks noGrp="1"/>
          </p:cNvSpPr>
          <p:nvPr>
            <p:ph type="title" idx="6" hasCustomPrompt="1"/>
          </p:nvPr>
        </p:nvSpPr>
        <p:spPr>
          <a:xfrm>
            <a:off x="4879089" y="2785099"/>
            <a:ext cx="780900" cy="4275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1pPr>
            <a:lvl2pPr lvl="1"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2pPr>
            <a:lvl3pPr lvl="2"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3pPr>
            <a:lvl4pPr lvl="3"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4pPr>
            <a:lvl5pPr lvl="4"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5pPr>
            <a:lvl6pPr lvl="5"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6pPr>
            <a:lvl7pPr lvl="6"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7pPr>
            <a:lvl8pPr lvl="7"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8pPr>
            <a:lvl9pPr lvl="8"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9pPr>
          </a:lstStyle>
          <a:p>
            <a:r>
              <a:t>xx%</a:t>
            </a:r>
          </a:p>
        </p:txBody>
      </p:sp>
      <p:sp>
        <p:nvSpPr>
          <p:cNvPr id="135" name="Google Shape;135;p15"/>
          <p:cNvSpPr txBox="1">
            <a:spLocks noGrp="1"/>
          </p:cNvSpPr>
          <p:nvPr>
            <p:ph type="title" idx="7" hasCustomPrompt="1"/>
          </p:nvPr>
        </p:nvSpPr>
        <p:spPr>
          <a:xfrm>
            <a:off x="6282577" y="2785099"/>
            <a:ext cx="777300" cy="4275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1pPr>
            <a:lvl2pPr lvl="1"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2pPr>
            <a:lvl3pPr lvl="2"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3pPr>
            <a:lvl4pPr lvl="3"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4pPr>
            <a:lvl5pPr lvl="4"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5pPr>
            <a:lvl6pPr lvl="5"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6pPr>
            <a:lvl7pPr lvl="6"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7pPr>
            <a:lvl8pPr lvl="7"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8pPr>
            <a:lvl9pPr lvl="8"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9pPr>
          </a:lstStyle>
          <a:p>
            <a:r>
              <a:t>xx%</a:t>
            </a:r>
          </a:p>
        </p:txBody>
      </p:sp>
      <p:sp>
        <p:nvSpPr>
          <p:cNvPr id="136" name="Google Shape;136;p15"/>
          <p:cNvSpPr txBox="1">
            <a:spLocks noGrp="1"/>
          </p:cNvSpPr>
          <p:nvPr>
            <p:ph type="title" idx="8" hasCustomPrompt="1"/>
          </p:nvPr>
        </p:nvSpPr>
        <p:spPr>
          <a:xfrm>
            <a:off x="7366655" y="2785099"/>
            <a:ext cx="777300" cy="4275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1pPr>
            <a:lvl2pPr lvl="1"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2pPr>
            <a:lvl3pPr lvl="2"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3pPr>
            <a:lvl4pPr lvl="3"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4pPr>
            <a:lvl5pPr lvl="4"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5pPr>
            <a:lvl6pPr lvl="5"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6pPr>
            <a:lvl7pPr lvl="6"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7pPr>
            <a:lvl8pPr lvl="7"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8pPr>
            <a:lvl9pPr lvl="8" algn="ctr" rtl="0">
              <a:spcBef>
                <a:spcPts val="0"/>
              </a:spcBef>
              <a:spcAft>
                <a:spcPts val="0"/>
              </a:spcAft>
              <a:buClr>
                <a:schemeClr val="dk2"/>
              </a:buClr>
              <a:buSzPts val="1400"/>
              <a:buFont typeface="Raleway Medium"/>
              <a:buNone/>
              <a:defRPr sz="1400">
                <a:solidFill>
                  <a:schemeClr val="dk2"/>
                </a:solidFill>
                <a:latin typeface="Raleway Medium"/>
                <a:ea typeface="Raleway Medium"/>
                <a:cs typeface="Raleway Medium"/>
                <a:sym typeface="Raleway Medium"/>
              </a:defRPr>
            </a:lvl9pPr>
          </a:lstStyle>
          <a:p>
            <a:r>
              <a:t>xx%</a:t>
            </a:r>
          </a:p>
        </p:txBody>
      </p:sp>
      <p:sp>
        <p:nvSpPr>
          <p:cNvPr id="137" name="Google Shape;137;p15"/>
          <p:cNvSpPr txBox="1">
            <a:spLocks noGrp="1"/>
          </p:cNvSpPr>
          <p:nvPr>
            <p:ph type="title" idx="9"/>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grpSp>
        <p:nvGrpSpPr>
          <p:cNvPr id="138" name="Google Shape;138;p15"/>
          <p:cNvGrpSpPr/>
          <p:nvPr/>
        </p:nvGrpSpPr>
        <p:grpSpPr>
          <a:xfrm>
            <a:off x="66364" y="12"/>
            <a:ext cx="3717476" cy="359850"/>
            <a:chOff x="-119174" y="146468"/>
            <a:chExt cx="3717476" cy="359850"/>
          </a:xfrm>
        </p:grpSpPr>
        <p:pic>
          <p:nvPicPr>
            <p:cNvPr id="139" name="Google Shape;139;p15"/>
            <p:cNvPicPr preferRelativeResize="0"/>
            <p:nvPr/>
          </p:nvPicPr>
          <p:blipFill>
            <a:blip r:embed="rId2">
              <a:alphaModFix/>
            </a:blip>
            <a:stretch>
              <a:fillRect/>
            </a:stretch>
          </p:blipFill>
          <p:spPr>
            <a:xfrm>
              <a:off x="-119174" y="146468"/>
              <a:ext cx="1126676" cy="359850"/>
            </a:xfrm>
            <a:prstGeom prst="rect">
              <a:avLst/>
            </a:prstGeom>
            <a:noFill/>
            <a:ln>
              <a:noFill/>
            </a:ln>
          </p:spPr>
        </p:pic>
        <p:pic>
          <p:nvPicPr>
            <p:cNvPr id="140" name="Google Shape;140;p15"/>
            <p:cNvPicPr preferRelativeResize="0"/>
            <p:nvPr/>
          </p:nvPicPr>
          <p:blipFill>
            <a:blip r:embed="rId2">
              <a:alphaModFix/>
            </a:blip>
            <a:stretch>
              <a:fillRect/>
            </a:stretch>
          </p:blipFill>
          <p:spPr>
            <a:xfrm>
              <a:off x="1176226" y="146468"/>
              <a:ext cx="1126676" cy="359850"/>
            </a:xfrm>
            <a:prstGeom prst="rect">
              <a:avLst/>
            </a:prstGeom>
            <a:noFill/>
            <a:ln>
              <a:noFill/>
            </a:ln>
          </p:spPr>
        </p:pic>
        <p:pic>
          <p:nvPicPr>
            <p:cNvPr id="141" name="Google Shape;141;p15"/>
            <p:cNvPicPr preferRelativeResize="0"/>
            <p:nvPr/>
          </p:nvPicPr>
          <p:blipFill>
            <a:blip r:embed="rId2">
              <a:alphaModFix/>
            </a:blip>
            <a:stretch>
              <a:fillRect/>
            </a:stretch>
          </p:blipFill>
          <p:spPr>
            <a:xfrm>
              <a:off x="2471626" y="146468"/>
              <a:ext cx="1126676" cy="359850"/>
            </a:xfrm>
            <a:prstGeom prst="rect">
              <a:avLst/>
            </a:prstGeom>
            <a:noFill/>
            <a:ln>
              <a:noFill/>
            </a:ln>
          </p:spPr>
        </p:pic>
      </p:grpSp>
      <p:pic>
        <p:nvPicPr>
          <p:cNvPr id="142" name="Google Shape;142;p15" descr="Image02"/>
          <p:cNvPicPr preferRelativeResize="0"/>
          <p:nvPr/>
        </p:nvPicPr>
        <p:blipFill rotWithShape="1">
          <a:blip r:embed="rId3">
            <a:alphaModFix amt="39000"/>
          </a:blip>
          <a:srcRect t="54944" r="54302"/>
          <a:stretch/>
        </p:blipFill>
        <p:spPr>
          <a:xfrm>
            <a:off x="7571200" y="0"/>
            <a:ext cx="1572801" cy="1550723"/>
          </a:xfrm>
          <a:prstGeom prst="rect">
            <a:avLst/>
          </a:prstGeom>
          <a:noFill/>
          <a:ln>
            <a:noFill/>
          </a:ln>
        </p:spPr>
      </p:pic>
      <p:sp>
        <p:nvSpPr>
          <p:cNvPr id="143" name="Google Shape;143;p15" descr="Slidesgo" title="image04"/>
          <p:cNvSpPr/>
          <p:nvPr/>
        </p:nvSpPr>
        <p:spPr>
          <a:xfrm>
            <a:off x="8430775" y="4591038"/>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144"/>
        <p:cNvGrpSpPr/>
        <p:nvPr/>
      </p:nvGrpSpPr>
      <p:grpSpPr>
        <a:xfrm>
          <a:off x="0" y="0"/>
          <a:ext cx="0" cy="0"/>
          <a:chOff x="0" y="0"/>
          <a:chExt cx="0" cy="0"/>
        </a:xfrm>
      </p:grpSpPr>
      <p:sp>
        <p:nvSpPr>
          <p:cNvPr id="145" name="Google Shape;145;p16"/>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46" name="Google Shape;146;p16"/>
          <p:cNvSpPr txBox="1">
            <a:spLocks noGrp="1"/>
          </p:cNvSpPr>
          <p:nvPr>
            <p:ph type="subTitle" idx="1"/>
          </p:nvPr>
        </p:nvSpPr>
        <p:spPr>
          <a:xfrm>
            <a:off x="696163" y="3736860"/>
            <a:ext cx="19287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47" name="Google Shape;147;p16"/>
          <p:cNvSpPr txBox="1">
            <a:spLocks noGrp="1"/>
          </p:cNvSpPr>
          <p:nvPr>
            <p:ph type="subTitle" idx="2"/>
          </p:nvPr>
        </p:nvSpPr>
        <p:spPr>
          <a:xfrm>
            <a:off x="922363" y="3362325"/>
            <a:ext cx="1476300" cy="36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48" name="Google Shape;148;p16"/>
          <p:cNvSpPr txBox="1">
            <a:spLocks noGrp="1"/>
          </p:cNvSpPr>
          <p:nvPr>
            <p:ph type="title" idx="3" hasCustomPrompt="1"/>
          </p:nvPr>
        </p:nvSpPr>
        <p:spPr>
          <a:xfrm>
            <a:off x="1386163" y="3046997"/>
            <a:ext cx="5487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49" name="Google Shape;149;p16"/>
          <p:cNvSpPr txBox="1">
            <a:spLocks noGrp="1"/>
          </p:cNvSpPr>
          <p:nvPr>
            <p:ph type="subTitle" idx="4"/>
          </p:nvPr>
        </p:nvSpPr>
        <p:spPr>
          <a:xfrm>
            <a:off x="2630458" y="3736860"/>
            <a:ext cx="19293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50" name="Google Shape;150;p16"/>
          <p:cNvSpPr txBox="1">
            <a:spLocks noGrp="1"/>
          </p:cNvSpPr>
          <p:nvPr>
            <p:ph type="subTitle" idx="5"/>
          </p:nvPr>
        </p:nvSpPr>
        <p:spPr>
          <a:xfrm>
            <a:off x="2856958" y="3362325"/>
            <a:ext cx="1476300" cy="36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51" name="Google Shape;151;p16"/>
          <p:cNvSpPr txBox="1">
            <a:spLocks noGrp="1"/>
          </p:cNvSpPr>
          <p:nvPr>
            <p:ph type="title" idx="6" hasCustomPrompt="1"/>
          </p:nvPr>
        </p:nvSpPr>
        <p:spPr>
          <a:xfrm>
            <a:off x="3320758" y="3046997"/>
            <a:ext cx="5487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52" name="Google Shape;152;p16"/>
          <p:cNvSpPr txBox="1">
            <a:spLocks noGrp="1"/>
          </p:cNvSpPr>
          <p:nvPr>
            <p:ph type="subTitle" idx="7"/>
          </p:nvPr>
        </p:nvSpPr>
        <p:spPr>
          <a:xfrm>
            <a:off x="4568211" y="3736860"/>
            <a:ext cx="19293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53" name="Google Shape;153;p16"/>
          <p:cNvSpPr txBox="1">
            <a:spLocks noGrp="1"/>
          </p:cNvSpPr>
          <p:nvPr>
            <p:ph type="subTitle" idx="8"/>
          </p:nvPr>
        </p:nvSpPr>
        <p:spPr>
          <a:xfrm>
            <a:off x="4794711" y="3362325"/>
            <a:ext cx="1476300" cy="36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54" name="Google Shape;154;p16"/>
          <p:cNvSpPr txBox="1">
            <a:spLocks noGrp="1"/>
          </p:cNvSpPr>
          <p:nvPr>
            <p:ph type="title" idx="9" hasCustomPrompt="1"/>
          </p:nvPr>
        </p:nvSpPr>
        <p:spPr>
          <a:xfrm>
            <a:off x="5258511" y="3046997"/>
            <a:ext cx="5487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155" name="Google Shape;155;p16"/>
          <p:cNvSpPr txBox="1">
            <a:spLocks noGrp="1"/>
          </p:cNvSpPr>
          <p:nvPr>
            <p:ph type="subTitle" idx="13"/>
          </p:nvPr>
        </p:nvSpPr>
        <p:spPr>
          <a:xfrm>
            <a:off x="6505511" y="3736860"/>
            <a:ext cx="1929300" cy="59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156" name="Google Shape;156;p16"/>
          <p:cNvSpPr txBox="1">
            <a:spLocks noGrp="1"/>
          </p:cNvSpPr>
          <p:nvPr>
            <p:ph type="subTitle" idx="14"/>
          </p:nvPr>
        </p:nvSpPr>
        <p:spPr>
          <a:xfrm>
            <a:off x="6732011" y="3362325"/>
            <a:ext cx="1476300" cy="361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157" name="Google Shape;157;p16"/>
          <p:cNvSpPr txBox="1">
            <a:spLocks noGrp="1"/>
          </p:cNvSpPr>
          <p:nvPr>
            <p:ph type="title" idx="15" hasCustomPrompt="1"/>
          </p:nvPr>
        </p:nvSpPr>
        <p:spPr>
          <a:xfrm>
            <a:off x="7195811" y="3046997"/>
            <a:ext cx="5487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pic>
        <p:nvPicPr>
          <p:cNvPr id="158" name="Google Shape;158;p16" descr="Slidesgo" title="image02"/>
          <p:cNvPicPr preferRelativeResize="0"/>
          <p:nvPr/>
        </p:nvPicPr>
        <p:blipFill rotWithShape="1">
          <a:blip r:embed="rId2">
            <a:alphaModFix amt="50000"/>
          </a:blip>
          <a:srcRect l="68675"/>
          <a:stretch/>
        </p:blipFill>
        <p:spPr>
          <a:xfrm rot="5400000">
            <a:off x="1223550" y="-1223550"/>
            <a:ext cx="542925" cy="2990025"/>
          </a:xfrm>
          <a:prstGeom prst="rect">
            <a:avLst/>
          </a:prstGeom>
          <a:noFill/>
          <a:ln>
            <a:noFill/>
          </a:ln>
        </p:spPr>
      </p:pic>
      <p:grpSp>
        <p:nvGrpSpPr>
          <p:cNvPr id="159" name="Google Shape;159;p16"/>
          <p:cNvGrpSpPr/>
          <p:nvPr/>
        </p:nvGrpSpPr>
        <p:grpSpPr>
          <a:xfrm>
            <a:off x="5426526" y="4783643"/>
            <a:ext cx="3717476" cy="359850"/>
            <a:chOff x="-119174" y="146468"/>
            <a:chExt cx="3717476" cy="359850"/>
          </a:xfrm>
        </p:grpSpPr>
        <p:pic>
          <p:nvPicPr>
            <p:cNvPr id="160" name="Google Shape;160;p16"/>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161" name="Google Shape;161;p16"/>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162" name="Google Shape;162;p16"/>
            <p:cNvPicPr preferRelativeResize="0"/>
            <p:nvPr/>
          </p:nvPicPr>
          <p:blipFill>
            <a:blip r:embed="rId3">
              <a:alphaModFix/>
            </a:blip>
            <a:stretch>
              <a:fillRect/>
            </a:stretch>
          </p:blipFill>
          <p:spPr>
            <a:xfrm>
              <a:off x="2471626" y="146468"/>
              <a:ext cx="1126676" cy="359850"/>
            </a:xfrm>
            <a:prstGeom prst="rect">
              <a:avLst/>
            </a:prstGeom>
            <a:noFill/>
            <a:ln>
              <a:noFill/>
            </a:ln>
          </p:spPr>
        </p:pic>
      </p:grpSp>
      <p:sp>
        <p:nvSpPr>
          <p:cNvPr id="163" name="Google Shape;163;p16"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right text">
  <p:cSld name="CUSTOM_5">
    <p:spTree>
      <p:nvGrpSpPr>
        <p:cNvPr id="1" name="Shape 164"/>
        <p:cNvGrpSpPr/>
        <p:nvPr/>
      </p:nvGrpSpPr>
      <p:grpSpPr>
        <a:xfrm>
          <a:off x="0" y="0"/>
          <a:ext cx="0" cy="0"/>
          <a:chOff x="0" y="0"/>
          <a:chExt cx="0" cy="0"/>
        </a:xfrm>
      </p:grpSpPr>
      <p:sp>
        <p:nvSpPr>
          <p:cNvPr id="165" name="Google Shape;165;p17"/>
          <p:cNvSpPr txBox="1">
            <a:spLocks noGrp="1"/>
          </p:cNvSpPr>
          <p:nvPr>
            <p:ph type="title"/>
          </p:nvPr>
        </p:nvSpPr>
        <p:spPr>
          <a:xfrm>
            <a:off x="4743550" y="1480148"/>
            <a:ext cx="35160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66" name="Google Shape;166;p17"/>
          <p:cNvSpPr txBox="1">
            <a:spLocks noGrp="1"/>
          </p:cNvSpPr>
          <p:nvPr>
            <p:ph type="subTitle" idx="1"/>
          </p:nvPr>
        </p:nvSpPr>
        <p:spPr>
          <a:xfrm>
            <a:off x="4743550" y="2257451"/>
            <a:ext cx="3516000" cy="16425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500"/>
              <a:buNone/>
              <a:defRPr sz="1600"/>
            </a:lvl1pPr>
            <a:lvl2pPr lvl="1">
              <a:spcBef>
                <a:spcPts val="0"/>
              </a:spcBef>
              <a:spcAft>
                <a:spcPts val="0"/>
              </a:spcAft>
              <a:buSzPts val="1500"/>
              <a:buNone/>
              <a:defRPr/>
            </a:lvl2pPr>
            <a:lvl3pPr lvl="2">
              <a:spcBef>
                <a:spcPts val="1600"/>
              </a:spcBef>
              <a:spcAft>
                <a:spcPts val="0"/>
              </a:spcAft>
              <a:buSzPts val="1500"/>
              <a:buNone/>
              <a:defRPr/>
            </a:lvl3pPr>
            <a:lvl4pPr lvl="3">
              <a:spcBef>
                <a:spcPts val="1600"/>
              </a:spcBef>
              <a:spcAft>
                <a:spcPts val="0"/>
              </a:spcAft>
              <a:buSzPts val="1500"/>
              <a:buNone/>
              <a:defRPr/>
            </a:lvl4pPr>
            <a:lvl5pPr lvl="4">
              <a:spcBef>
                <a:spcPts val="1600"/>
              </a:spcBef>
              <a:spcAft>
                <a:spcPts val="0"/>
              </a:spcAft>
              <a:buSzPts val="1500"/>
              <a:buNone/>
              <a:defRPr/>
            </a:lvl5pPr>
            <a:lvl6pPr lvl="5">
              <a:spcBef>
                <a:spcPts val="1600"/>
              </a:spcBef>
              <a:spcAft>
                <a:spcPts val="0"/>
              </a:spcAft>
              <a:buSzPts val="1500"/>
              <a:buNone/>
              <a:defRPr/>
            </a:lvl6pPr>
            <a:lvl7pPr lvl="6">
              <a:spcBef>
                <a:spcPts val="1600"/>
              </a:spcBef>
              <a:spcAft>
                <a:spcPts val="0"/>
              </a:spcAft>
              <a:buSzPts val="1500"/>
              <a:buNone/>
              <a:defRPr/>
            </a:lvl7pPr>
            <a:lvl8pPr lvl="7">
              <a:spcBef>
                <a:spcPts val="1600"/>
              </a:spcBef>
              <a:spcAft>
                <a:spcPts val="0"/>
              </a:spcAft>
              <a:buSzPts val="1500"/>
              <a:buNone/>
              <a:defRPr/>
            </a:lvl8pPr>
            <a:lvl9pPr lvl="8">
              <a:spcBef>
                <a:spcPts val="1600"/>
              </a:spcBef>
              <a:spcAft>
                <a:spcPts val="1600"/>
              </a:spcAft>
              <a:buSzPts val="1500"/>
              <a:buNone/>
              <a:defRPr/>
            </a:lvl9pPr>
          </a:lstStyle>
          <a:p>
            <a:endParaRPr/>
          </a:p>
        </p:txBody>
      </p:sp>
      <p:pic>
        <p:nvPicPr>
          <p:cNvPr id="167" name="Google Shape;167;p17"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sp>
        <p:nvSpPr>
          <p:cNvPr id="168" name="Google Shape;168;p17" descr="Slidesgo" title="image04"/>
          <p:cNvSpPr/>
          <p:nvPr/>
        </p:nvSpPr>
        <p:spPr>
          <a:xfrm>
            <a:off x="8430775" y="459941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 name="Google Shape;169;p17"/>
          <p:cNvGrpSpPr/>
          <p:nvPr/>
        </p:nvGrpSpPr>
        <p:grpSpPr>
          <a:xfrm rot="-5400000">
            <a:off x="-1678824" y="2391831"/>
            <a:ext cx="3717476" cy="359850"/>
            <a:chOff x="-119174" y="146468"/>
            <a:chExt cx="3717476" cy="359850"/>
          </a:xfrm>
        </p:grpSpPr>
        <p:pic>
          <p:nvPicPr>
            <p:cNvPr id="170" name="Google Shape;170;p17"/>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171" name="Google Shape;171;p17"/>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172" name="Google Shape;172;p17"/>
            <p:cNvPicPr preferRelativeResize="0"/>
            <p:nvPr/>
          </p:nvPicPr>
          <p:blipFill>
            <a:blip r:embed="rId3">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left text">
  <p:cSld name="CUSTOM_6">
    <p:spTree>
      <p:nvGrpSpPr>
        <p:cNvPr id="1" name="Shape 173"/>
        <p:cNvGrpSpPr/>
        <p:nvPr/>
      </p:nvGrpSpPr>
      <p:grpSpPr>
        <a:xfrm>
          <a:off x="0" y="0"/>
          <a:ext cx="0" cy="0"/>
          <a:chOff x="0" y="0"/>
          <a:chExt cx="0" cy="0"/>
        </a:xfrm>
      </p:grpSpPr>
      <p:sp>
        <p:nvSpPr>
          <p:cNvPr id="174" name="Google Shape;174;p18"/>
          <p:cNvSpPr txBox="1">
            <a:spLocks noGrp="1"/>
          </p:cNvSpPr>
          <p:nvPr>
            <p:ph type="title"/>
          </p:nvPr>
        </p:nvSpPr>
        <p:spPr>
          <a:xfrm>
            <a:off x="709675" y="1217063"/>
            <a:ext cx="38673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75" name="Google Shape;175;p18"/>
          <p:cNvSpPr txBox="1">
            <a:spLocks noGrp="1"/>
          </p:cNvSpPr>
          <p:nvPr>
            <p:ph type="body" idx="1"/>
          </p:nvPr>
        </p:nvSpPr>
        <p:spPr>
          <a:xfrm>
            <a:off x="709675" y="2041238"/>
            <a:ext cx="2810100" cy="1885200"/>
          </a:xfrm>
          <a:prstGeom prst="rect">
            <a:avLst/>
          </a:prstGeom>
        </p:spPr>
        <p:txBody>
          <a:bodyPr spcFirstLastPara="1" wrap="square" lIns="91425" tIns="91425" rIns="91425" bIns="91425" anchor="t" anchorCtr="0">
            <a:noAutofit/>
          </a:bodyPr>
          <a:lstStyle>
            <a:lvl1pPr marL="457200" lvl="0" indent="-323850">
              <a:lnSpc>
                <a:spcPct val="100000"/>
              </a:lnSpc>
              <a:spcBef>
                <a:spcPts val="0"/>
              </a:spcBef>
              <a:spcAft>
                <a:spcPts val="0"/>
              </a:spcAft>
              <a:buSzPts val="1500"/>
              <a:buChar char="●"/>
              <a:defRPr sz="1400"/>
            </a:lvl1pPr>
            <a:lvl2pPr marL="914400" lvl="1" indent="-323850">
              <a:spcBef>
                <a:spcPts val="0"/>
              </a:spcBef>
              <a:spcAft>
                <a:spcPts val="0"/>
              </a:spcAft>
              <a:buSzPts val="1500"/>
              <a:buChar char="○"/>
              <a:defRPr/>
            </a:lvl2pPr>
            <a:lvl3pPr marL="1371600" lvl="2" indent="-323850">
              <a:spcBef>
                <a:spcPts val="1600"/>
              </a:spcBef>
              <a:spcAft>
                <a:spcPts val="0"/>
              </a:spcAft>
              <a:buSzPts val="1500"/>
              <a:buChar char="■"/>
              <a:defRPr/>
            </a:lvl3pPr>
            <a:lvl4pPr marL="1828800" lvl="3" indent="-323850">
              <a:spcBef>
                <a:spcPts val="1600"/>
              </a:spcBef>
              <a:spcAft>
                <a:spcPts val="0"/>
              </a:spcAft>
              <a:buSzPts val="1500"/>
              <a:buChar char="●"/>
              <a:defRPr/>
            </a:lvl4pPr>
            <a:lvl5pPr marL="2286000" lvl="4" indent="-323850">
              <a:spcBef>
                <a:spcPts val="1600"/>
              </a:spcBef>
              <a:spcAft>
                <a:spcPts val="0"/>
              </a:spcAft>
              <a:buSzPts val="1500"/>
              <a:buChar char="○"/>
              <a:defRPr/>
            </a:lvl5pPr>
            <a:lvl6pPr marL="2743200" lvl="5" indent="-323850">
              <a:spcBef>
                <a:spcPts val="1600"/>
              </a:spcBef>
              <a:spcAft>
                <a:spcPts val="0"/>
              </a:spcAft>
              <a:buSzPts val="1500"/>
              <a:buChar char="■"/>
              <a:defRPr/>
            </a:lvl6pPr>
            <a:lvl7pPr marL="3200400" lvl="6" indent="-323850">
              <a:spcBef>
                <a:spcPts val="1600"/>
              </a:spcBef>
              <a:spcAft>
                <a:spcPts val="0"/>
              </a:spcAft>
              <a:buSzPts val="1500"/>
              <a:buChar char="●"/>
              <a:defRPr/>
            </a:lvl7pPr>
            <a:lvl8pPr marL="3657600" lvl="7" indent="-323850">
              <a:spcBef>
                <a:spcPts val="1600"/>
              </a:spcBef>
              <a:spcAft>
                <a:spcPts val="0"/>
              </a:spcAft>
              <a:buSzPts val="1500"/>
              <a:buChar char="○"/>
              <a:defRPr/>
            </a:lvl8pPr>
            <a:lvl9pPr marL="4114800" lvl="8" indent="-323850">
              <a:spcBef>
                <a:spcPts val="1600"/>
              </a:spcBef>
              <a:spcAft>
                <a:spcPts val="1600"/>
              </a:spcAft>
              <a:buSzPts val="1500"/>
              <a:buChar char="■"/>
              <a:defRPr/>
            </a:lvl9pPr>
          </a:lstStyle>
          <a:p>
            <a:endParaRPr/>
          </a:p>
        </p:txBody>
      </p:sp>
      <p:pic>
        <p:nvPicPr>
          <p:cNvPr id="176" name="Google Shape;176;p18" descr="Image02"/>
          <p:cNvPicPr preferRelativeResize="0"/>
          <p:nvPr/>
        </p:nvPicPr>
        <p:blipFill rotWithShape="1">
          <a:blip r:embed="rId2">
            <a:alphaModFix amt="39000"/>
          </a:blip>
          <a:srcRect t="54944" r="54302"/>
          <a:stretch/>
        </p:blipFill>
        <p:spPr>
          <a:xfrm rot="10800000">
            <a:off x="-11050" y="3581750"/>
            <a:ext cx="1572801" cy="1550724"/>
          </a:xfrm>
          <a:prstGeom prst="rect">
            <a:avLst/>
          </a:prstGeom>
          <a:noFill/>
          <a:ln>
            <a:noFill/>
          </a:ln>
        </p:spPr>
      </p:pic>
      <p:pic>
        <p:nvPicPr>
          <p:cNvPr id="177" name="Google Shape;177;p18"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178" name="Google Shape;178;p18" descr="Slidesgo" title="image02"/>
          <p:cNvPicPr preferRelativeResize="0"/>
          <p:nvPr/>
        </p:nvPicPr>
        <p:blipFill rotWithShape="1">
          <a:blip r:embed="rId3">
            <a:alphaModFix amt="50000"/>
          </a:blip>
          <a:srcRect l="68675"/>
          <a:stretch/>
        </p:blipFill>
        <p:spPr>
          <a:xfrm rot="5400000">
            <a:off x="1223550" y="-1223550"/>
            <a:ext cx="542925" cy="2990025"/>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left text 2">
  <p:cSld name="CUSTOM_6_2">
    <p:spTree>
      <p:nvGrpSpPr>
        <p:cNvPr id="1" name="Shape 179"/>
        <p:cNvGrpSpPr/>
        <p:nvPr/>
      </p:nvGrpSpPr>
      <p:grpSpPr>
        <a:xfrm>
          <a:off x="0" y="0"/>
          <a:ext cx="0" cy="0"/>
          <a:chOff x="0" y="0"/>
          <a:chExt cx="0" cy="0"/>
        </a:xfrm>
      </p:grpSpPr>
      <p:sp>
        <p:nvSpPr>
          <p:cNvPr id="180" name="Google Shape;180;p19"/>
          <p:cNvSpPr txBox="1">
            <a:spLocks noGrp="1"/>
          </p:cNvSpPr>
          <p:nvPr>
            <p:ph type="title"/>
          </p:nvPr>
        </p:nvSpPr>
        <p:spPr>
          <a:xfrm>
            <a:off x="704849" y="1447899"/>
            <a:ext cx="26859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81" name="Google Shape;181;p19"/>
          <p:cNvSpPr txBox="1">
            <a:spLocks noGrp="1"/>
          </p:cNvSpPr>
          <p:nvPr>
            <p:ph type="body" idx="1"/>
          </p:nvPr>
        </p:nvSpPr>
        <p:spPr>
          <a:xfrm>
            <a:off x="704850" y="2220801"/>
            <a:ext cx="2685900" cy="1474800"/>
          </a:xfrm>
          <a:prstGeom prst="rect">
            <a:avLst/>
          </a:prstGeom>
        </p:spPr>
        <p:txBody>
          <a:bodyPr spcFirstLastPara="1" wrap="square" lIns="91425" tIns="91425" rIns="91425" bIns="91425" anchor="t" anchorCtr="0">
            <a:noAutofit/>
          </a:bodyPr>
          <a:lstStyle>
            <a:lvl1pPr marL="457200" lvl="0" indent="-323850" algn="r" rtl="0">
              <a:lnSpc>
                <a:spcPct val="100000"/>
              </a:lnSpc>
              <a:spcBef>
                <a:spcPts val="0"/>
              </a:spcBef>
              <a:spcAft>
                <a:spcPts val="0"/>
              </a:spcAft>
              <a:buSzPts val="1500"/>
              <a:buChar char="●"/>
              <a:defRPr sz="1600"/>
            </a:lvl1pPr>
            <a:lvl2pPr marL="914400" lvl="1" indent="-323850" rtl="0">
              <a:spcBef>
                <a:spcPts val="0"/>
              </a:spcBef>
              <a:spcAft>
                <a:spcPts val="0"/>
              </a:spcAft>
              <a:buSzPts val="1500"/>
              <a:buChar char="○"/>
              <a:defRPr/>
            </a:lvl2pPr>
            <a:lvl3pPr marL="1371600" lvl="2" indent="-323850" rtl="0">
              <a:spcBef>
                <a:spcPts val="1600"/>
              </a:spcBef>
              <a:spcAft>
                <a:spcPts val="0"/>
              </a:spcAft>
              <a:buSzPts val="1500"/>
              <a:buChar char="■"/>
              <a:defRPr/>
            </a:lvl3pPr>
            <a:lvl4pPr marL="1828800" lvl="3" indent="-323850" rtl="0">
              <a:spcBef>
                <a:spcPts val="1600"/>
              </a:spcBef>
              <a:spcAft>
                <a:spcPts val="0"/>
              </a:spcAft>
              <a:buSzPts val="1500"/>
              <a:buChar char="●"/>
              <a:defRPr/>
            </a:lvl4pPr>
            <a:lvl5pPr marL="2286000" lvl="4" indent="-323850" rtl="0">
              <a:spcBef>
                <a:spcPts val="1600"/>
              </a:spcBef>
              <a:spcAft>
                <a:spcPts val="0"/>
              </a:spcAft>
              <a:buSzPts val="1500"/>
              <a:buChar char="○"/>
              <a:defRPr/>
            </a:lvl5pPr>
            <a:lvl6pPr marL="2743200" lvl="5" indent="-323850" rtl="0">
              <a:spcBef>
                <a:spcPts val="1600"/>
              </a:spcBef>
              <a:spcAft>
                <a:spcPts val="0"/>
              </a:spcAft>
              <a:buSzPts val="1500"/>
              <a:buChar char="■"/>
              <a:defRPr/>
            </a:lvl6pPr>
            <a:lvl7pPr marL="3200400" lvl="6" indent="-323850" rtl="0">
              <a:spcBef>
                <a:spcPts val="1600"/>
              </a:spcBef>
              <a:spcAft>
                <a:spcPts val="0"/>
              </a:spcAft>
              <a:buSzPts val="1500"/>
              <a:buChar char="●"/>
              <a:defRPr/>
            </a:lvl7pPr>
            <a:lvl8pPr marL="3657600" lvl="7" indent="-323850" rtl="0">
              <a:spcBef>
                <a:spcPts val="1600"/>
              </a:spcBef>
              <a:spcAft>
                <a:spcPts val="0"/>
              </a:spcAft>
              <a:buSzPts val="1500"/>
              <a:buChar char="○"/>
              <a:defRPr/>
            </a:lvl8pPr>
            <a:lvl9pPr marL="4114800" lvl="8" indent="-323850" rtl="0">
              <a:spcBef>
                <a:spcPts val="1600"/>
              </a:spcBef>
              <a:spcAft>
                <a:spcPts val="1600"/>
              </a:spcAft>
              <a:buSzPts val="1500"/>
              <a:buChar char="■"/>
              <a:defRPr/>
            </a:lvl9pPr>
          </a:lstStyle>
          <a:p>
            <a:endParaRPr/>
          </a:p>
        </p:txBody>
      </p:sp>
      <p:pic>
        <p:nvPicPr>
          <p:cNvPr id="182" name="Google Shape;182;p19" descr="Image02"/>
          <p:cNvPicPr preferRelativeResize="0"/>
          <p:nvPr/>
        </p:nvPicPr>
        <p:blipFill rotWithShape="1">
          <a:blip r:embed="rId2">
            <a:alphaModFix amt="39000"/>
          </a:blip>
          <a:srcRect t="54944" r="54302"/>
          <a:stretch/>
        </p:blipFill>
        <p:spPr>
          <a:xfrm rot="10800000">
            <a:off x="-11050" y="3581750"/>
            <a:ext cx="1572801" cy="1550724"/>
          </a:xfrm>
          <a:prstGeom prst="rect">
            <a:avLst/>
          </a:prstGeom>
          <a:noFill/>
          <a:ln>
            <a:noFill/>
          </a:ln>
        </p:spPr>
      </p:pic>
      <p:pic>
        <p:nvPicPr>
          <p:cNvPr id="183" name="Google Shape;183;p19"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184" name="Google Shape;184;p19" descr="Slidesgo" title="image02"/>
          <p:cNvPicPr preferRelativeResize="0"/>
          <p:nvPr/>
        </p:nvPicPr>
        <p:blipFill rotWithShape="1">
          <a:blip r:embed="rId3">
            <a:alphaModFix amt="50000"/>
          </a:blip>
          <a:srcRect l="68675"/>
          <a:stretch/>
        </p:blipFill>
        <p:spPr>
          <a:xfrm rot="5400000">
            <a:off x="1223550" y="-1223550"/>
            <a:ext cx="542925" cy="2990025"/>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right text 2">
  <p:cSld name="CUSTOM_6_2_1">
    <p:spTree>
      <p:nvGrpSpPr>
        <p:cNvPr id="1" name="Shape 185"/>
        <p:cNvGrpSpPr/>
        <p:nvPr/>
      </p:nvGrpSpPr>
      <p:grpSpPr>
        <a:xfrm>
          <a:off x="0" y="0"/>
          <a:ext cx="0" cy="0"/>
          <a:chOff x="0" y="0"/>
          <a:chExt cx="0" cy="0"/>
        </a:xfrm>
      </p:grpSpPr>
      <p:sp>
        <p:nvSpPr>
          <p:cNvPr id="186" name="Google Shape;186;p20"/>
          <p:cNvSpPr txBox="1">
            <a:spLocks noGrp="1"/>
          </p:cNvSpPr>
          <p:nvPr>
            <p:ph type="title"/>
          </p:nvPr>
        </p:nvSpPr>
        <p:spPr>
          <a:xfrm>
            <a:off x="4800600" y="1714338"/>
            <a:ext cx="3000300" cy="442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87" name="Google Shape;187;p20"/>
          <p:cNvSpPr txBox="1">
            <a:spLocks noGrp="1"/>
          </p:cNvSpPr>
          <p:nvPr>
            <p:ph type="body" idx="1"/>
          </p:nvPr>
        </p:nvSpPr>
        <p:spPr>
          <a:xfrm>
            <a:off x="4800600" y="2572062"/>
            <a:ext cx="2999100" cy="857100"/>
          </a:xfrm>
          <a:prstGeom prst="rect">
            <a:avLst/>
          </a:prstGeom>
        </p:spPr>
        <p:txBody>
          <a:bodyPr spcFirstLastPara="1" wrap="square" lIns="91425" tIns="91425" rIns="91425" bIns="91425" anchor="ctr" anchorCtr="0">
            <a:noAutofit/>
          </a:bodyPr>
          <a:lstStyle>
            <a:lvl1pPr marL="457200" lvl="0" indent="-323850" rtl="0">
              <a:lnSpc>
                <a:spcPct val="100000"/>
              </a:lnSpc>
              <a:spcBef>
                <a:spcPts val="0"/>
              </a:spcBef>
              <a:spcAft>
                <a:spcPts val="0"/>
              </a:spcAft>
              <a:buSzPts val="1500"/>
              <a:buChar char="●"/>
              <a:defRPr sz="1400"/>
            </a:lvl1pPr>
            <a:lvl2pPr marL="914400" lvl="1" indent="-323850" rtl="0">
              <a:spcBef>
                <a:spcPts val="0"/>
              </a:spcBef>
              <a:spcAft>
                <a:spcPts val="0"/>
              </a:spcAft>
              <a:buSzPts val="1500"/>
              <a:buChar char="○"/>
              <a:defRPr/>
            </a:lvl2pPr>
            <a:lvl3pPr marL="1371600" lvl="2" indent="-323850" rtl="0">
              <a:spcBef>
                <a:spcPts val="1600"/>
              </a:spcBef>
              <a:spcAft>
                <a:spcPts val="0"/>
              </a:spcAft>
              <a:buSzPts val="1500"/>
              <a:buChar char="■"/>
              <a:defRPr/>
            </a:lvl3pPr>
            <a:lvl4pPr marL="1828800" lvl="3" indent="-323850" rtl="0">
              <a:spcBef>
                <a:spcPts val="1600"/>
              </a:spcBef>
              <a:spcAft>
                <a:spcPts val="0"/>
              </a:spcAft>
              <a:buSzPts val="1500"/>
              <a:buChar char="●"/>
              <a:defRPr/>
            </a:lvl4pPr>
            <a:lvl5pPr marL="2286000" lvl="4" indent="-323850" rtl="0">
              <a:spcBef>
                <a:spcPts val="1600"/>
              </a:spcBef>
              <a:spcAft>
                <a:spcPts val="0"/>
              </a:spcAft>
              <a:buSzPts val="1500"/>
              <a:buChar char="○"/>
              <a:defRPr/>
            </a:lvl5pPr>
            <a:lvl6pPr marL="2743200" lvl="5" indent="-323850" rtl="0">
              <a:spcBef>
                <a:spcPts val="1600"/>
              </a:spcBef>
              <a:spcAft>
                <a:spcPts val="0"/>
              </a:spcAft>
              <a:buSzPts val="1500"/>
              <a:buChar char="■"/>
              <a:defRPr/>
            </a:lvl6pPr>
            <a:lvl7pPr marL="3200400" lvl="6" indent="-323850" rtl="0">
              <a:spcBef>
                <a:spcPts val="1600"/>
              </a:spcBef>
              <a:spcAft>
                <a:spcPts val="0"/>
              </a:spcAft>
              <a:buSzPts val="1500"/>
              <a:buChar char="●"/>
              <a:defRPr/>
            </a:lvl7pPr>
            <a:lvl8pPr marL="3657600" lvl="7" indent="-323850" rtl="0">
              <a:spcBef>
                <a:spcPts val="1600"/>
              </a:spcBef>
              <a:spcAft>
                <a:spcPts val="0"/>
              </a:spcAft>
              <a:buSzPts val="1500"/>
              <a:buChar char="○"/>
              <a:defRPr/>
            </a:lvl8pPr>
            <a:lvl9pPr marL="4114800" lvl="8" indent="-323850" rtl="0">
              <a:spcBef>
                <a:spcPts val="1600"/>
              </a:spcBef>
              <a:spcAft>
                <a:spcPts val="1600"/>
              </a:spcAft>
              <a:buSzPts val="1500"/>
              <a:buChar char="■"/>
              <a:defRPr/>
            </a:lvl9pPr>
          </a:lstStyle>
          <a:p>
            <a:endParaRPr/>
          </a:p>
        </p:txBody>
      </p:sp>
      <p:pic>
        <p:nvPicPr>
          <p:cNvPr id="188" name="Google Shape;188;p20" descr="Image02"/>
          <p:cNvPicPr preferRelativeResize="0"/>
          <p:nvPr/>
        </p:nvPicPr>
        <p:blipFill rotWithShape="1">
          <a:blip r:embed="rId2">
            <a:alphaModFix amt="39000"/>
          </a:blip>
          <a:srcRect t="54944" r="54302"/>
          <a:stretch/>
        </p:blipFill>
        <p:spPr>
          <a:xfrm rot="10800000">
            <a:off x="-11050" y="3581750"/>
            <a:ext cx="1572801" cy="1550724"/>
          </a:xfrm>
          <a:prstGeom prst="rect">
            <a:avLst/>
          </a:prstGeom>
          <a:noFill/>
          <a:ln>
            <a:noFill/>
          </a:ln>
        </p:spPr>
      </p:pic>
      <p:pic>
        <p:nvPicPr>
          <p:cNvPr id="189" name="Google Shape;189;p20"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190" name="Google Shape;190;p20" descr="Slidesgo" title="image02"/>
          <p:cNvPicPr preferRelativeResize="0"/>
          <p:nvPr/>
        </p:nvPicPr>
        <p:blipFill rotWithShape="1">
          <a:blip r:embed="rId3">
            <a:alphaModFix amt="50000"/>
          </a:blip>
          <a:srcRect l="68675"/>
          <a:stretch/>
        </p:blipFill>
        <p:spPr>
          <a:xfrm rot="5400000">
            <a:off x="1223550" y="-1223550"/>
            <a:ext cx="542925" cy="2990025"/>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right text 3">
  <p:cSld name="CUSTOM_6_1">
    <p:spTree>
      <p:nvGrpSpPr>
        <p:cNvPr id="1" name="Shape 191"/>
        <p:cNvGrpSpPr/>
        <p:nvPr/>
      </p:nvGrpSpPr>
      <p:grpSpPr>
        <a:xfrm>
          <a:off x="0" y="0"/>
          <a:ext cx="0" cy="0"/>
          <a:chOff x="0" y="0"/>
          <a:chExt cx="0" cy="0"/>
        </a:xfrm>
      </p:grpSpPr>
      <p:sp>
        <p:nvSpPr>
          <p:cNvPr id="192" name="Google Shape;192;p21"/>
          <p:cNvSpPr txBox="1">
            <a:spLocks noGrp="1"/>
          </p:cNvSpPr>
          <p:nvPr>
            <p:ph type="title"/>
          </p:nvPr>
        </p:nvSpPr>
        <p:spPr>
          <a:xfrm>
            <a:off x="4571875" y="538200"/>
            <a:ext cx="38589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193" name="Google Shape;193;p21"/>
          <p:cNvSpPr txBox="1">
            <a:spLocks noGrp="1"/>
          </p:cNvSpPr>
          <p:nvPr>
            <p:ph type="body" idx="1"/>
          </p:nvPr>
        </p:nvSpPr>
        <p:spPr>
          <a:xfrm>
            <a:off x="4572000" y="1620750"/>
            <a:ext cx="3858900" cy="1902000"/>
          </a:xfrm>
          <a:prstGeom prst="rect">
            <a:avLst/>
          </a:prstGeom>
        </p:spPr>
        <p:txBody>
          <a:bodyPr spcFirstLastPara="1" wrap="square" lIns="91425" tIns="91425" rIns="91425" bIns="91425" anchor="t" anchorCtr="0">
            <a:noAutofit/>
          </a:bodyPr>
          <a:lstStyle>
            <a:lvl1pPr marL="457200" lvl="0" indent="-323850" rtl="0">
              <a:lnSpc>
                <a:spcPct val="100000"/>
              </a:lnSpc>
              <a:spcBef>
                <a:spcPts val="0"/>
              </a:spcBef>
              <a:spcAft>
                <a:spcPts val="0"/>
              </a:spcAft>
              <a:buSzPts val="1500"/>
              <a:buChar char="●"/>
              <a:defRPr sz="1400"/>
            </a:lvl1pPr>
            <a:lvl2pPr marL="914400" lvl="1" indent="-323850" rtl="0">
              <a:spcBef>
                <a:spcPts val="0"/>
              </a:spcBef>
              <a:spcAft>
                <a:spcPts val="0"/>
              </a:spcAft>
              <a:buSzPts val="1500"/>
              <a:buChar char="○"/>
              <a:defRPr/>
            </a:lvl2pPr>
            <a:lvl3pPr marL="1371600" lvl="2" indent="-323850" rtl="0">
              <a:spcBef>
                <a:spcPts val="1600"/>
              </a:spcBef>
              <a:spcAft>
                <a:spcPts val="0"/>
              </a:spcAft>
              <a:buSzPts val="1500"/>
              <a:buChar char="■"/>
              <a:defRPr/>
            </a:lvl3pPr>
            <a:lvl4pPr marL="1828800" lvl="3" indent="-323850" rtl="0">
              <a:spcBef>
                <a:spcPts val="1600"/>
              </a:spcBef>
              <a:spcAft>
                <a:spcPts val="0"/>
              </a:spcAft>
              <a:buSzPts val="1500"/>
              <a:buChar char="●"/>
              <a:defRPr/>
            </a:lvl4pPr>
            <a:lvl5pPr marL="2286000" lvl="4" indent="-323850" rtl="0">
              <a:spcBef>
                <a:spcPts val="1600"/>
              </a:spcBef>
              <a:spcAft>
                <a:spcPts val="0"/>
              </a:spcAft>
              <a:buSzPts val="1500"/>
              <a:buChar char="○"/>
              <a:defRPr/>
            </a:lvl5pPr>
            <a:lvl6pPr marL="2743200" lvl="5" indent="-323850" rtl="0">
              <a:spcBef>
                <a:spcPts val="1600"/>
              </a:spcBef>
              <a:spcAft>
                <a:spcPts val="0"/>
              </a:spcAft>
              <a:buSzPts val="1500"/>
              <a:buChar char="■"/>
              <a:defRPr/>
            </a:lvl6pPr>
            <a:lvl7pPr marL="3200400" lvl="6" indent="-323850" rtl="0">
              <a:spcBef>
                <a:spcPts val="1600"/>
              </a:spcBef>
              <a:spcAft>
                <a:spcPts val="0"/>
              </a:spcAft>
              <a:buSzPts val="1500"/>
              <a:buChar char="●"/>
              <a:defRPr/>
            </a:lvl7pPr>
            <a:lvl8pPr marL="3657600" lvl="7" indent="-323850" rtl="0">
              <a:spcBef>
                <a:spcPts val="1600"/>
              </a:spcBef>
              <a:spcAft>
                <a:spcPts val="0"/>
              </a:spcAft>
              <a:buSzPts val="1500"/>
              <a:buChar char="○"/>
              <a:defRPr/>
            </a:lvl8pPr>
            <a:lvl9pPr marL="4114800" lvl="8" indent="-323850" rtl="0">
              <a:spcBef>
                <a:spcPts val="1600"/>
              </a:spcBef>
              <a:spcAft>
                <a:spcPts val="1600"/>
              </a:spcAft>
              <a:buSzPts val="1500"/>
              <a:buChar char="■"/>
              <a:defRPr/>
            </a:lvl9pPr>
          </a:lstStyle>
          <a:p>
            <a:endParaRPr/>
          </a:p>
        </p:txBody>
      </p:sp>
      <p:pic>
        <p:nvPicPr>
          <p:cNvPr id="194" name="Google Shape;194;p21" descr="Image02"/>
          <p:cNvPicPr preferRelativeResize="0"/>
          <p:nvPr/>
        </p:nvPicPr>
        <p:blipFill rotWithShape="1">
          <a:blip r:embed="rId2">
            <a:alphaModFix amt="39000"/>
          </a:blip>
          <a:srcRect t="54944" r="54302"/>
          <a:stretch/>
        </p:blipFill>
        <p:spPr>
          <a:xfrm flipH="1">
            <a:off x="0" y="0"/>
            <a:ext cx="1572801" cy="1550723"/>
          </a:xfrm>
          <a:prstGeom prst="rect">
            <a:avLst/>
          </a:prstGeom>
          <a:noFill/>
          <a:ln>
            <a:noFill/>
          </a:ln>
        </p:spPr>
      </p:pic>
      <p:pic>
        <p:nvPicPr>
          <p:cNvPr id="195" name="Google Shape;195;p21"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grpSp>
        <p:nvGrpSpPr>
          <p:cNvPr id="196" name="Google Shape;196;p21"/>
          <p:cNvGrpSpPr/>
          <p:nvPr/>
        </p:nvGrpSpPr>
        <p:grpSpPr>
          <a:xfrm>
            <a:off x="4667868" y="4783643"/>
            <a:ext cx="3717476" cy="359850"/>
            <a:chOff x="-119174" y="146468"/>
            <a:chExt cx="3717476" cy="359850"/>
          </a:xfrm>
        </p:grpSpPr>
        <p:pic>
          <p:nvPicPr>
            <p:cNvPr id="197" name="Google Shape;197;p21"/>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198" name="Google Shape;198;p21"/>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199" name="Google Shape;199;p21"/>
            <p:cNvPicPr preferRelativeResize="0"/>
            <p:nvPr/>
          </p:nvPicPr>
          <p:blipFill>
            <a:blip r:embed="rId3">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txBox="1">
            <a:spLocks noGrp="1"/>
          </p:cNvSpPr>
          <p:nvPr>
            <p:ph type="title"/>
          </p:nvPr>
        </p:nvSpPr>
        <p:spPr>
          <a:xfrm>
            <a:off x="311700" y="2150850"/>
            <a:ext cx="8520600" cy="841800"/>
          </a:xfrm>
          <a:prstGeom prst="rect">
            <a:avLst/>
          </a:prstGeom>
        </p:spPr>
        <p:txBody>
          <a:bodyPr spcFirstLastPara="1" wrap="square" lIns="91425" tIns="91425" rIns="91425" bIns="91425" anchor="ctr" anchorCtr="0">
            <a:noAutofit/>
          </a:bodyPr>
          <a:lstStyle>
            <a:lvl1pPr lvl="0" algn="ctr" rtl="1">
              <a:spcBef>
                <a:spcPts val="0"/>
              </a:spcBef>
              <a:spcAft>
                <a:spcPts val="0"/>
              </a:spcAft>
              <a:buSzPts val="3600"/>
              <a:buNone/>
              <a:defRPr sz="3600">
                <a:latin typeface="Sahel" panose="020B0603030804020204" pitchFamily="34" charset="-78"/>
                <a:cs typeface="Sahel" panose="020B0603030804020204" pitchFamily="34" charset="-78"/>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pic>
        <p:nvPicPr>
          <p:cNvPr id="20" name="Google Shape;20;p3"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21" name="Google Shape;21;p3" descr="Image02"/>
          <p:cNvPicPr preferRelativeResize="0"/>
          <p:nvPr/>
        </p:nvPicPr>
        <p:blipFill rotWithShape="1">
          <a:blip r:embed="rId2">
            <a:alphaModFix amt="39000"/>
          </a:blip>
          <a:srcRect l="44592" b="52169"/>
          <a:stretch/>
        </p:blipFill>
        <p:spPr>
          <a:xfrm>
            <a:off x="0" y="3497250"/>
            <a:ext cx="1906975" cy="1646250"/>
          </a:xfrm>
          <a:prstGeom prst="rect">
            <a:avLst/>
          </a:prstGeom>
          <a:noFill/>
          <a:ln>
            <a:noFill/>
          </a:ln>
        </p:spPr>
      </p:pic>
      <p:grpSp>
        <p:nvGrpSpPr>
          <p:cNvPr id="22" name="Google Shape;22;p3"/>
          <p:cNvGrpSpPr/>
          <p:nvPr/>
        </p:nvGrpSpPr>
        <p:grpSpPr>
          <a:xfrm>
            <a:off x="2713263" y="4783643"/>
            <a:ext cx="3717476" cy="359850"/>
            <a:chOff x="-119174" y="146468"/>
            <a:chExt cx="3717476" cy="359850"/>
          </a:xfrm>
        </p:grpSpPr>
        <p:pic>
          <p:nvPicPr>
            <p:cNvPr id="23" name="Google Shape;23;p3"/>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24" name="Google Shape;24;p3"/>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25" name="Google Shape;25;p3"/>
            <p:cNvPicPr preferRelativeResize="0"/>
            <p:nvPr/>
          </p:nvPicPr>
          <p:blipFill>
            <a:blip r:embed="rId3">
              <a:alphaModFix/>
            </a:blip>
            <a:stretch>
              <a:fillRect/>
            </a:stretch>
          </p:blipFill>
          <p:spPr>
            <a:xfrm>
              <a:off x="2471626" y="146468"/>
              <a:ext cx="1126676" cy="359850"/>
            </a:xfrm>
            <a:prstGeom prst="rect">
              <a:avLst/>
            </a:prstGeom>
            <a:noFill/>
            <a:ln>
              <a:noFill/>
            </a:ln>
          </p:spPr>
        </p:pic>
      </p:grpSp>
      <p:pic>
        <p:nvPicPr>
          <p:cNvPr id="26" name="Google Shape;26;p3" descr="Slidesgo" title="image02"/>
          <p:cNvPicPr preferRelativeResize="0"/>
          <p:nvPr/>
        </p:nvPicPr>
        <p:blipFill rotWithShape="1">
          <a:blip r:embed="rId4">
            <a:alphaModFix amt="50000"/>
          </a:blip>
          <a:srcRect l="42314" r="26844"/>
          <a:stretch/>
        </p:blipFill>
        <p:spPr>
          <a:xfrm rot="5400000">
            <a:off x="1227750" y="-1227737"/>
            <a:ext cx="534550" cy="2990025"/>
          </a:xfrm>
          <a:prstGeom prst="rect">
            <a:avLst/>
          </a:prstGeom>
          <a:noFill/>
          <a:ln>
            <a:noFill/>
          </a:ln>
        </p:spPr>
      </p:pic>
      <p:sp>
        <p:nvSpPr>
          <p:cNvPr id="27" name="Google Shape;27;p3"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left text 3">
  <p:cSld name="CUSTOM_6_1_1">
    <p:spTree>
      <p:nvGrpSpPr>
        <p:cNvPr id="1" name="Shape 200"/>
        <p:cNvGrpSpPr/>
        <p:nvPr/>
      </p:nvGrpSpPr>
      <p:grpSpPr>
        <a:xfrm>
          <a:off x="0" y="0"/>
          <a:ext cx="0" cy="0"/>
          <a:chOff x="0" y="0"/>
          <a:chExt cx="0" cy="0"/>
        </a:xfrm>
      </p:grpSpPr>
      <p:sp>
        <p:nvSpPr>
          <p:cNvPr id="201" name="Google Shape;201;p22"/>
          <p:cNvSpPr txBox="1">
            <a:spLocks noGrp="1"/>
          </p:cNvSpPr>
          <p:nvPr>
            <p:ph type="title"/>
          </p:nvPr>
        </p:nvSpPr>
        <p:spPr>
          <a:xfrm>
            <a:off x="1280500" y="1490375"/>
            <a:ext cx="2724300" cy="58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202" name="Google Shape;202;p22"/>
          <p:cNvSpPr txBox="1">
            <a:spLocks noGrp="1"/>
          </p:cNvSpPr>
          <p:nvPr>
            <p:ph type="body" idx="1"/>
          </p:nvPr>
        </p:nvSpPr>
        <p:spPr>
          <a:xfrm>
            <a:off x="1281675" y="2272125"/>
            <a:ext cx="2724300" cy="1368900"/>
          </a:xfrm>
          <a:prstGeom prst="rect">
            <a:avLst/>
          </a:prstGeom>
        </p:spPr>
        <p:txBody>
          <a:bodyPr spcFirstLastPara="1" wrap="square" lIns="91425" tIns="91425" rIns="91425" bIns="91425" anchor="t" anchorCtr="0">
            <a:noAutofit/>
          </a:bodyPr>
          <a:lstStyle>
            <a:lvl1pPr marL="457200" lvl="0" indent="-323850" algn="r" rtl="0">
              <a:lnSpc>
                <a:spcPct val="100000"/>
              </a:lnSpc>
              <a:spcBef>
                <a:spcPts val="0"/>
              </a:spcBef>
              <a:spcAft>
                <a:spcPts val="0"/>
              </a:spcAft>
              <a:buSzPts val="1500"/>
              <a:buChar char="●"/>
              <a:defRPr sz="1600"/>
            </a:lvl1pPr>
            <a:lvl2pPr marL="914400" lvl="1" indent="-323850" rtl="0">
              <a:spcBef>
                <a:spcPts val="0"/>
              </a:spcBef>
              <a:spcAft>
                <a:spcPts val="0"/>
              </a:spcAft>
              <a:buSzPts val="1500"/>
              <a:buChar char="○"/>
              <a:defRPr/>
            </a:lvl2pPr>
            <a:lvl3pPr marL="1371600" lvl="2" indent="-323850" rtl="0">
              <a:spcBef>
                <a:spcPts val="1600"/>
              </a:spcBef>
              <a:spcAft>
                <a:spcPts val="0"/>
              </a:spcAft>
              <a:buSzPts val="1500"/>
              <a:buChar char="■"/>
              <a:defRPr/>
            </a:lvl3pPr>
            <a:lvl4pPr marL="1828800" lvl="3" indent="-323850" rtl="0">
              <a:spcBef>
                <a:spcPts val="1600"/>
              </a:spcBef>
              <a:spcAft>
                <a:spcPts val="0"/>
              </a:spcAft>
              <a:buSzPts val="1500"/>
              <a:buChar char="●"/>
              <a:defRPr/>
            </a:lvl4pPr>
            <a:lvl5pPr marL="2286000" lvl="4" indent="-323850" rtl="0">
              <a:spcBef>
                <a:spcPts val="1600"/>
              </a:spcBef>
              <a:spcAft>
                <a:spcPts val="0"/>
              </a:spcAft>
              <a:buSzPts val="1500"/>
              <a:buChar char="○"/>
              <a:defRPr/>
            </a:lvl5pPr>
            <a:lvl6pPr marL="2743200" lvl="5" indent="-323850" rtl="0">
              <a:spcBef>
                <a:spcPts val="1600"/>
              </a:spcBef>
              <a:spcAft>
                <a:spcPts val="0"/>
              </a:spcAft>
              <a:buSzPts val="1500"/>
              <a:buChar char="■"/>
              <a:defRPr/>
            </a:lvl6pPr>
            <a:lvl7pPr marL="3200400" lvl="6" indent="-323850" rtl="0">
              <a:spcBef>
                <a:spcPts val="1600"/>
              </a:spcBef>
              <a:spcAft>
                <a:spcPts val="0"/>
              </a:spcAft>
              <a:buSzPts val="1500"/>
              <a:buChar char="●"/>
              <a:defRPr/>
            </a:lvl7pPr>
            <a:lvl8pPr marL="3657600" lvl="7" indent="-323850" rtl="0">
              <a:spcBef>
                <a:spcPts val="1600"/>
              </a:spcBef>
              <a:spcAft>
                <a:spcPts val="0"/>
              </a:spcAft>
              <a:buSzPts val="1500"/>
              <a:buChar char="○"/>
              <a:defRPr/>
            </a:lvl8pPr>
            <a:lvl9pPr marL="4114800" lvl="8" indent="-323850" rtl="0">
              <a:spcBef>
                <a:spcPts val="1600"/>
              </a:spcBef>
              <a:spcAft>
                <a:spcPts val="1600"/>
              </a:spcAft>
              <a:buSzPts val="1500"/>
              <a:buChar char="■"/>
              <a:defRPr/>
            </a:lvl9pPr>
          </a:lstStyle>
          <a:p>
            <a:endParaRPr/>
          </a:p>
        </p:txBody>
      </p:sp>
      <p:pic>
        <p:nvPicPr>
          <p:cNvPr id="203" name="Google Shape;203;p22" descr="Image02"/>
          <p:cNvPicPr preferRelativeResize="0"/>
          <p:nvPr/>
        </p:nvPicPr>
        <p:blipFill rotWithShape="1">
          <a:blip r:embed="rId2">
            <a:alphaModFix amt="39000"/>
          </a:blip>
          <a:srcRect t="54944" r="54302"/>
          <a:stretch/>
        </p:blipFill>
        <p:spPr>
          <a:xfrm flipH="1">
            <a:off x="0" y="0"/>
            <a:ext cx="1572801" cy="1550723"/>
          </a:xfrm>
          <a:prstGeom prst="rect">
            <a:avLst/>
          </a:prstGeom>
          <a:noFill/>
          <a:ln>
            <a:noFill/>
          </a:ln>
        </p:spPr>
      </p:pic>
      <p:pic>
        <p:nvPicPr>
          <p:cNvPr id="204" name="Google Shape;204;p22"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grpSp>
        <p:nvGrpSpPr>
          <p:cNvPr id="205" name="Google Shape;205;p22"/>
          <p:cNvGrpSpPr/>
          <p:nvPr/>
        </p:nvGrpSpPr>
        <p:grpSpPr>
          <a:xfrm>
            <a:off x="2711476" y="4783643"/>
            <a:ext cx="3717476" cy="359850"/>
            <a:chOff x="-119174" y="146468"/>
            <a:chExt cx="3717476" cy="359850"/>
          </a:xfrm>
        </p:grpSpPr>
        <p:pic>
          <p:nvPicPr>
            <p:cNvPr id="206" name="Google Shape;206;p22"/>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207" name="Google Shape;207;p22"/>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208" name="Google Shape;208;p22"/>
            <p:cNvPicPr preferRelativeResize="0"/>
            <p:nvPr/>
          </p:nvPicPr>
          <p:blipFill>
            <a:blip r:embed="rId3">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2">
  <p:cSld name="CUSTOM_7">
    <p:spTree>
      <p:nvGrpSpPr>
        <p:cNvPr id="1" name="Shape 218"/>
        <p:cNvGrpSpPr/>
        <p:nvPr/>
      </p:nvGrpSpPr>
      <p:grpSpPr>
        <a:xfrm>
          <a:off x="0" y="0"/>
          <a:ext cx="0" cy="0"/>
          <a:chOff x="0" y="0"/>
          <a:chExt cx="0" cy="0"/>
        </a:xfrm>
      </p:grpSpPr>
      <p:sp>
        <p:nvSpPr>
          <p:cNvPr id="219" name="Google Shape;219;p24"/>
          <p:cNvSpPr txBox="1">
            <a:spLocks noGrp="1"/>
          </p:cNvSpPr>
          <p:nvPr>
            <p:ph type="subTitle" idx="1"/>
          </p:nvPr>
        </p:nvSpPr>
        <p:spPr>
          <a:xfrm>
            <a:off x="714550" y="3468255"/>
            <a:ext cx="19287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220" name="Google Shape;220;p24"/>
          <p:cNvSpPr txBox="1">
            <a:spLocks noGrp="1"/>
          </p:cNvSpPr>
          <p:nvPr>
            <p:ph type="subTitle" idx="2"/>
          </p:nvPr>
        </p:nvSpPr>
        <p:spPr>
          <a:xfrm>
            <a:off x="940750" y="3067050"/>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21" name="Google Shape;221;p24"/>
          <p:cNvSpPr txBox="1">
            <a:spLocks noGrp="1"/>
          </p:cNvSpPr>
          <p:nvPr>
            <p:ph type="subTitle" idx="3"/>
          </p:nvPr>
        </p:nvSpPr>
        <p:spPr>
          <a:xfrm>
            <a:off x="2643942" y="3468255"/>
            <a:ext cx="192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222" name="Google Shape;222;p24"/>
          <p:cNvSpPr txBox="1">
            <a:spLocks noGrp="1"/>
          </p:cNvSpPr>
          <p:nvPr>
            <p:ph type="subTitle" idx="4"/>
          </p:nvPr>
        </p:nvSpPr>
        <p:spPr>
          <a:xfrm>
            <a:off x="2870442" y="3067050"/>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23" name="Google Shape;223;p24"/>
          <p:cNvSpPr txBox="1">
            <a:spLocks noGrp="1"/>
          </p:cNvSpPr>
          <p:nvPr>
            <p:ph type="subTitle" idx="5"/>
          </p:nvPr>
        </p:nvSpPr>
        <p:spPr>
          <a:xfrm>
            <a:off x="4573933" y="3468255"/>
            <a:ext cx="192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224" name="Google Shape;224;p24"/>
          <p:cNvSpPr txBox="1">
            <a:spLocks noGrp="1"/>
          </p:cNvSpPr>
          <p:nvPr>
            <p:ph type="subTitle" idx="6"/>
          </p:nvPr>
        </p:nvSpPr>
        <p:spPr>
          <a:xfrm>
            <a:off x="4800433" y="3067050"/>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25" name="Google Shape;225;p24"/>
          <p:cNvSpPr txBox="1">
            <a:spLocks noGrp="1"/>
          </p:cNvSpPr>
          <p:nvPr>
            <p:ph type="subTitle" idx="7"/>
          </p:nvPr>
        </p:nvSpPr>
        <p:spPr>
          <a:xfrm>
            <a:off x="6503925" y="3468255"/>
            <a:ext cx="1929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500"/>
              <a:buNone/>
              <a:defRPr sz="1400"/>
            </a:lvl1pPr>
            <a:lvl2pPr lvl="1" algn="ctr" rtl="0">
              <a:spcBef>
                <a:spcPts val="0"/>
              </a:spcBef>
              <a:spcAft>
                <a:spcPts val="0"/>
              </a:spcAft>
              <a:buSzPts val="1500"/>
              <a:buNone/>
              <a:defRPr/>
            </a:lvl2pPr>
            <a:lvl3pPr lvl="2" algn="ctr" rtl="0">
              <a:spcBef>
                <a:spcPts val="1600"/>
              </a:spcBef>
              <a:spcAft>
                <a:spcPts val="0"/>
              </a:spcAft>
              <a:buSzPts val="1500"/>
              <a:buNone/>
              <a:defRPr/>
            </a:lvl3pPr>
            <a:lvl4pPr lvl="3" algn="ctr" rtl="0">
              <a:spcBef>
                <a:spcPts val="1600"/>
              </a:spcBef>
              <a:spcAft>
                <a:spcPts val="0"/>
              </a:spcAft>
              <a:buSzPts val="1500"/>
              <a:buNone/>
              <a:defRPr/>
            </a:lvl4pPr>
            <a:lvl5pPr lvl="4" algn="ctr" rtl="0">
              <a:spcBef>
                <a:spcPts val="1600"/>
              </a:spcBef>
              <a:spcAft>
                <a:spcPts val="0"/>
              </a:spcAft>
              <a:buSzPts val="1500"/>
              <a:buNone/>
              <a:defRPr/>
            </a:lvl5pPr>
            <a:lvl6pPr lvl="5" algn="ctr" rtl="0">
              <a:spcBef>
                <a:spcPts val="1600"/>
              </a:spcBef>
              <a:spcAft>
                <a:spcPts val="0"/>
              </a:spcAft>
              <a:buSzPts val="1500"/>
              <a:buNone/>
              <a:defRPr/>
            </a:lvl6pPr>
            <a:lvl7pPr lvl="6" algn="ctr" rtl="0">
              <a:spcBef>
                <a:spcPts val="1600"/>
              </a:spcBef>
              <a:spcAft>
                <a:spcPts val="0"/>
              </a:spcAft>
              <a:buSzPts val="1500"/>
              <a:buNone/>
              <a:defRPr/>
            </a:lvl7pPr>
            <a:lvl8pPr lvl="7" algn="ctr" rtl="0">
              <a:spcBef>
                <a:spcPts val="1600"/>
              </a:spcBef>
              <a:spcAft>
                <a:spcPts val="0"/>
              </a:spcAft>
              <a:buSzPts val="1500"/>
              <a:buNone/>
              <a:defRPr/>
            </a:lvl8pPr>
            <a:lvl9pPr lvl="8" algn="ctr" rtl="0">
              <a:spcBef>
                <a:spcPts val="1600"/>
              </a:spcBef>
              <a:spcAft>
                <a:spcPts val="1600"/>
              </a:spcAft>
              <a:buSzPts val="1500"/>
              <a:buNone/>
              <a:defRPr/>
            </a:lvl9pPr>
          </a:lstStyle>
          <a:p>
            <a:endParaRPr/>
          </a:p>
        </p:txBody>
      </p:sp>
      <p:sp>
        <p:nvSpPr>
          <p:cNvPr id="226" name="Google Shape;226;p24"/>
          <p:cNvSpPr txBox="1">
            <a:spLocks noGrp="1"/>
          </p:cNvSpPr>
          <p:nvPr>
            <p:ph type="subTitle" idx="8"/>
          </p:nvPr>
        </p:nvSpPr>
        <p:spPr>
          <a:xfrm>
            <a:off x="6730425" y="3067050"/>
            <a:ext cx="1476300" cy="36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27" name="Google Shape;227;p2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pic>
        <p:nvPicPr>
          <p:cNvPr id="228" name="Google Shape;228;p24" descr="Image02"/>
          <p:cNvPicPr preferRelativeResize="0"/>
          <p:nvPr/>
        </p:nvPicPr>
        <p:blipFill rotWithShape="1">
          <a:blip r:embed="rId2">
            <a:alphaModFix amt="39000"/>
          </a:blip>
          <a:srcRect t="54944" r="54302"/>
          <a:stretch/>
        </p:blipFill>
        <p:spPr>
          <a:xfrm flipH="1">
            <a:off x="0" y="0"/>
            <a:ext cx="1572801" cy="1550723"/>
          </a:xfrm>
          <a:prstGeom prst="rect">
            <a:avLst/>
          </a:prstGeom>
          <a:noFill/>
          <a:ln>
            <a:noFill/>
          </a:ln>
        </p:spPr>
      </p:pic>
      <p:pic>
        <p:nvPicPr>
          <p:cNvPr id="229" name="Google Shape;229;p24"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blocks">
  <p:cSld name="CUSTOM_8">
    <p:spTree>
      <p:nvGrpSpPr>
        <p:cNvPr id="1" name="Shape 230"/>
        <p:cNvGrpSpPr/>
        <p:nvPr/>
      </p:nvGrpSpPr>
      <p:grpSpPr>
        <a:xfrm>
          <a:off x="0" y="0"/>
          <a:ext cx="0" cy="0"/>
          <a:chOff x="0" y="0"/>
          <a:chExt cx="0" cy="0"/>
        </a:xfrm>
      </p:grpSpPr>
      <p:sp>
        <p:nvSpPr>
          <p:cNvPr id="231" name="Google Shape;231;p25"/>
          <p:cNvSpPr txBox="1">
            <a:spLocks noGrp="1"/>
          </p:cNvSpPr>
          <p:nvPr>
            <p:ph type="title"/>
          </p:nvPr>
        </p:nvSpPr>
        <p:spPr>
          <a:xfrm>
            <a:off x="3673475" y="538200"/>
            <a:ext cx="4757400" cy="572700"/>
          </a:xfrm>
          <a:prstGeom prst="rect">
            <a:avLst/>
          </a:prstGeom>
        </p:spPr>
        <p:txBody>
          <a:bodyPr spcFirstLastPara="1" wrap="square" lIns="91425" tIns="91425" rIns="91425" bIns="91425" anchor="t" anchorCtr="0">
            <a:noAutofit/>
          </a:bodyPr>
          <a:lstStyle>
            <a:lvl1pPr lvl="0" algn="l"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232" name="Google Shape;232;p25"/>
          <p:cNvSpPr txBox="1">
            <a:spLocks noGrp="1"/>
          </p:cNvSpPr>
          <p:nvPr>
            <p:ph type="subTitle" idx="1"/>
          </p:nvPr>
        </p:nvSpPr>
        <p:spPr>
          <a:xfrm>
            <a:off x="3673469" y="3107302"/>
            <a:ext cx="2028900" cy="411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4"/>
              </a:buClr>
              <a:buSzPts val="1800"/>
              <a:buFont typeface="Anton"/>
              <a:buNone/>
              <a:defRPr sz="1800">
                <a:solidFill>
                  <a:schemeClr val="accent4"/>
                </a:solidFill>
              </a:defRPr>
            </a:lvl1pPr>
            <a:lvl2pPr lvl="1">
              <a:spcBef>
                <a:spcPts val="0"/>
              </a:spcBef>
              <a:spcAft>
                <a:spcPts val="0"/>
              </a:spcAft>
              <a:buSzPts val="1500"/>
              <a:buNone/>
              <a:defRPr/>
            </a:lvl2pPr>
            <a:lvl3pPr lvl="2">
              <a:spcBef>
                <a:spcPts val="1600"/>
              </a:spcBef>
              <a:spcAft>
                <a:spcPts val="0"/>
              </a:spcAft>
              <a:buSzPts val="1500"/>
              <a:buNone/>
              <a:defRPr/>
            </a:lvl3pPr>
            <a:lvl4pPr lvl="3">
              <a:spcBef>
                <a:spcPts val="1600"/>
              </a:spcBef>
              <a:spcAft>
                <a:spcPts val="0"/>
              </a:spcAft>
              <a:buSzPts val="1500"/>
              <a:buNone/>
              <a:defRPr/>
            </a:lvl4pPr>
            <a:lvl5pPr lvl="4">
              <a:spcBef>
                <a:spcPts val="1600"/>
              </a:spcBef>
              <a:spcAft>
                <a:spcPts val="0"/>
              </a:spcAft>
              <a:buSzPts val="1500"/>
              <a:buNone/>
              <a:defRPr/>
            </a:lvl5pPr>
            <a:lvl6pPr lvl="5">
              <a:spcBef>
                <a:spcPts val="1600"/>
              </a:spcBef>
              <a:spcAft>
                <a:spcPts val="0"/>
              </a:spcAft>
              <a:buSzPts val="1500"/>
              <a:buNone/>
              <a:defRPr/>
            </a:lvl6pPr>
            <a:lvl7pPr lvl="6">
              <a:spcBef>
                <a:spcPts val="1600"/>
              </a:spcBef>
              <a:spcAft>
                <a:spcPts val="0"/>
              </a:spcAft>
              <a:buSzPts val="1500"/>
              <a:buNone/>
              <a:defRPr/>
            </a:lvl7pPr>
            <a:lvl8pPr lvl="7">
              <a:spcBef>
                <a:spcPts val="1600"/>
              </a:spcBef>
              <a:spcAft>
                <a:spcPts val="0"/>
              </a:spcAft>
              <a:buSzPts val="1500"/>
              <a:buNone/>
              <a:defRPr/>
            </a:lvl8pPr>
            <a:lvl9pPr lvl="8">
              <a:spcBef>
                <a:spcPts val="1600"/>
              </a:spcBef>
              <a:spcAft>
                <a:spcPts val="1600"/>
              </a:spcAft>
              <a:buSzPts val="1500"/>
              <a:buNone/>
              <a:defRPr/>
            </a:lvl9pPr>
          </a:lstStyle>
          <a:p>
            <a:endParaRPr/>
          </a:p>
        </p:txBody>
      </p:sp>
      <p:sp>
        <p:nvSpPr>
          <p:cNvPr id="233" name="Google Shape;233;p25"/>
          <p:cNvSpPr txBox="1">
            <a:spLocks noGrp="1"/>
          </p:cNvSpPr>
          <p:nvPr>
            <p:ph type="subTitle" idx="2"/>
          </p:nvPr>
        </p:nvSpPr>
        <p:spPr>
          <a:xfrm>
            <a:off x="3673469" y="3513825"/>
            <a:ext cx="3465600" cy="619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400"/>
            </a:lvl1pPr>
            <a:lvl2pPr lvl="1">
              <a:spcBef>
                <a:spcPts val="1600"/>
              </a:spcBef>
              <a:spcAft>
                <a:spcPts val="0"/>
              </a:spcAft>
              <a:buSzPts val="1500"/>
              <a:buNone/>
              <a:defRPr/>
            </a:lvl2pPr>
            <a:lvl3pPr lvl="2">
              <a:spcBef>
                <a:spcPts val="1600"/>
              </a:spcBef>
              <a:spcAft>
                <a:spcPts val="0"/>
              </a:spcAft>
              <a:buSzPts val="1500"/>
              <a:buNone/>
              <a:defRPr/>
            </a:lvl3pPr>
            <a:lvl4pPr lvl="3">
              <a:spcBef>
                <a:spcPts val="1600"/>
              </a:spcBef>
              <a:spcAft>
                <a:spcPts val="0"/>
              </a:spcAft>
              <a:buSzPts val="1500"/>
              <a:buNone/>
              <a:defRPr/>
            </a:lvl4pPr>
            <a:lvl5pPr lvl="4">
              <a:spcBef>
                <a:spcPts val="1600"/>
              </a:spcBef>
              <a:spcAft>
                <a:spcPts val="0"/>
              </a:spcAft>
              <a:buSzPts val="1500"/>
              <a:buNone/>
              <a:defRPr/>
            </a:lvl5pPr>
            <a:lvl6pPr lvl="5">
              <a:spcBef>
                <a:spcPts val="1600"/>
              </a:spcBef>
              <a:spcAft>
                <a:spcPts val="0"/>
              </a:spcAft>
              <a:buSzPts val="1500"/>
              <a:buNone/>
              <a:defRPr/>
            </a:lvl6pPr>
            <a:lvl7pPr lvl="6">
              <a:spcBef>
                <a:spcPts val="1600"/>
              </a:spcBef>
              <a:spcAft>
                <a:spcPts val="0"/>
              </a:spcAft>
              <a:buSzPts val="1500"/>
              <a:buNone/>
              <a:defRPr/>
            </a:lvl7pPr>
            <a:lvl8pPr lvl="7">
              <a:spcBef>
                <a:spcPts val="1600"/>
              </a:spcBef>
              <a:spcAft>
                <a:spcPts val="0"/>
              </a:spcAft>
              <a:buSzPts val="1500"/>
              <a:buNone/>
              <a:defRPr/>
            </a:lvl8pPr>
            <a:lvl9pPr lvl="8">
              <a:spcBef>
                <a:spcPts val="1600"/>
              </a:spcBef>
              <a:spcAft>
                <a:spcPts val="1600"/>
              </a:spcAft>
              <a:buSzPts val="1500"/>
              <a:buNone/>
              <a:defRPr/>
            </a:lvl9pPr>
          </a:lstStyle>
          <a:p>
            <a:endParaRPr/>
          </a:p>
        </p:txBody>
      </p:sp>
      <p:sp>
        <p:nvSpPr>
          <p:cNvPr id="234" name="Google Shape;234;p25"/>
          <p:cNvSpPr txBox="1">
            <a:spLocks noGrp="1"/>
          </p:cNvSpPr>
          <p:nvPr>
            <p:ph type="subTitle" idx="3"/>
          </p:nvPr>
        </p:nvSpPr>
        <p:spPr>
          <a:xfrm>
            <a:off x="3673469" y="1438629"/>
            <a:ext cx="2028900" cy="40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4"/>
              </a:buClr>
              <a:buSzPts val="1800"/>
              <a:buFont typeface="Anton"/>
              <a:buNone/>
              <a:defRPr sz="1800">
                <a:solidFill>
                  <a:schemeClr val="accent4"/>
                </a:solidFill>
                <a:latin typeface="Anton"/>
                <a:ea typeface="Anton"/>
                <a:cs typeface="Anton"/>
                <a:sym typeface="Anton"/>
              </a:defRPr>
            </a:lvl1pPr>
            <a:lvl2pPr lvl="1" rtl="0">
              <a:spcBef>
                <a:spcPts val="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35" name="Google Shape;235;p25"/>
          <p:cNvSpPr txBox="1">
            <a:spLocks noGrp="1"/>
          </p:cNvSpPr>
          <p:nvPr>
            <p:ph type="subTitle" idx="4"/>
          </p:nvPr>
        </p:nvSpPr>
        <p:spPr>
          <a:xfrm>
            <a:off x="3673475" y="1845148"/>
            <a:ext cx="3467100" cy="61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atin typeface="Anton"/>
                <a:ea typeface="Anton"/>
                <a:cs typeface="Anton"/>
                <a:sym typeface="Anton"/>
              </a:defRPr>
            </a:lvl1pPr>
            <a:lvl2pPr lvl="1" rtl="0">
              <a:spcBef>
                <a:spcPts val="1600"/>
              </a:spcBef>
              <a:spcAft>
                <a:spcPts val="0"/>
              </a:spcAft>
              <a:buSzPts val="1500"/>
              <a:buNone/>
              <a:defRPr/>
            </a:lvl2pPr>
            <a:lvl3pPr lvl="2" rtl="0">
              <a:spcBef>
                <a:spcPts val="1600"/>
              </a:spcBef>
              <a:spcAft>
                <a:spcPts val="0"/>
              </a:spcAft>
              <a:buSzPts val="1500"/>
              <a:buNone/>
              <a:defRPr/>
            </a:lvl3pPr>
            <a:lvl4pPr lvl="3" rtl="0">
              <a:spcBef>
                <a:spcPts val="1600"/>
              </a:spcBef>
              <a:spcAft>
                <a:spcPts val="0"/>
              </a:spcAft>
              <a:buSzPts val="1500"/>
              <a:buNone/>
              <a:defRPr/>
            </a:lvl4pPr>
            <a:lvl5pPr lvl="4" rtl="0">
              <a:spcBef>
                <a:spcPts val="1600"/>
              </a:spcBef>
              <a:spcAft>
                <a:spcPts val="0"/>
              </a:spcAft>
              <a:buSzPts val="1500"/>
              <a:buNone/>
              <a:defRPr/>
            </a:lvl5pPr>
            <a:lvl6pPr lvl="5" rtl="0">
              <a:spcBef>
                <a:spcPts val="1600"/>
              </a:spcBef>
              <a:spcAft>
                <a:spcPts val="0"/>
              </a:spcAft>
              <a:buSzPts val="1500"/>
              <a:buNone/>
              <a:defRPr/>
            </a:lvl6pPr>
            <a:lvl7pPr lvl="6" rtl="0">
              <a:spcBef>
                <a:spcPts val="1600"/>
              </a:spcBef>
              <a:spcAft>
                <a:spcPts val="0"/>
              </a:spcAft>
              <a:buSzPts val="1500"/>
              <a:buNone/>
              <a:defRPr/>
            </a:lvl7pPr>
            <a:lvl8pPr lvl="7" rtl="0">
              <a:spcBef>
                <a:spcPts val="1600"/>
              </a:spcBef>
              <a:spcAft>
                <a:spcPts val="0"/>
              </a:spcAft>
              <a:buSzPts val="1500"/>
              <a:buNone/>
              <a:defRPr/>
            </a:lvl8pPr>
            <a:lvl9pPr lvl="8" rtl="0">
              <a:spcBef>
                <a:spcPts val="1600"/>
              </a:spcBef>
              <a:spcAft>
                <a:spcPts val="1600"/>
              </a:spcAft>
              <a:buSzPts val="1500"/>
              <a:buNone/>
              <a:defRPr/>
            </a:lvl9pPr>
          </a:lstStyle>
          <a:p>
            <a:endParaRPr/>
          </a:p>
        </p:txBody>
      </p:sp>
      <p:sp>
        <p:nvSpPr>
          <p:cNvPr id="236" name="Google Shape;236;p25"/>
          <p:cNvSpPr txBox="1">
            <a:spLocks noGrp="1"/>
          </p:cNvSpPr>
          <p:nvPr>
            <p:ph type="title" idx="5" hasCustomPrompt="1"/>
          </p:nvPr>
        </p:nvSpPr>
        <p:spPr>
          <a:xfrm>
            <a:off x="1983938" y="1996775"/>
            <a:ext cx="9417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None/>
              <a:defRPr sz="4500"/>
            </a:lvl1pPr>
            <a:lvl2pPr lvl="1" algn="ctr" rtl="0">
              <a:spcBef>
                <a:spcPts val="0"/>
              </a:spcBef>
              <a:spcAft>
                <a:spcPts val="0"/>
              </a:spcAft>
              <a:buSzPts val="4500"/>
              <a:buNone/>
              <a:defRPr sz="4500"/>
            </a:lvl2pPr>
            <a:lvl3pPr lvl="2" algn="ctr" rtl="0">
              <a:spcBef>
                <a:spcPts val="0"/>
              </a:spcBef>
              <a:spcAft>
                <a:spcPts val="0"/>
              </a:spcAft>
              <a:buSzPts val="4500"/>
              <a:buNone/>
              <a:defRPr sz="4500"/>
            </a:lvl3pPr>
            <a:lvl4pPr lvl="3" algn="ctr" rtl="0">
              <a:spcBef>
                <a:spcPts val="0"/>
              </a:spcBef>
              <a:spcAft>
                <a:spcPts val="0"/>
              </a:spcAft>
              <a:buSzPts val="4500"/>
              <a:buNone/>
              <a:defRPr sz="4500"/>
            </a:lvl4pPr>
            <a:lvl5pPr lvl="4" algn="ctr" rtl="0">
              <a:spcBef>
                <a:spcPts val="0"/>
              </a:spcBef>
              <a:spcAft>
                <a:spcPts val="0"/>
              </a:spcAft>
              <a:buSzPts val="4500"/>
              <a:buNone/>
              <a:defRPr sz="4500"/>
            </a:lvl5pPr>
            <a:lvl6pPr lvl="5" algn="ctr" rtl="0">
              <a:spcBef>
                <a:spcPts val="0"/>
              </a:spcBef>
              <a:spcAft>
                <a:spcPts val="0"/>
              </a:spcAft>
              <a:buSzPts val="4500"/>
              <a:buNone/>
              <a:defRPr sz="4500"/>
            </a:lvl6pPr>
            <a:lvl7pPr lvl="6" algn="ctr" rtl="0">
              <a:spcBef>
                <a:spcPts val="0"/>
              </a:spcBef>
              <a:spcAft>
                <a:spcPts val="0"/>
              </a:spcAft>
              <a:buSzPts val="4500"/>
              <a:buNone/>
              <a:defRPr sz="4500"/>
            </a:lvl7pPr>
            <a:lvl8pPr lvl="7" algn="ctr" rtl="0">
              <a:spcBef>
                <a:spcPts val="0"/>
              </a:spcBef>
              <a:spcAft>
                <a:spcPts val="0"/>
              </a:spcAft>
              <a:buSzPts val="4500"/>
              <a:buNone/>
              <a:defRPr sz="4500"/>
            </a:lvl8pPr>
            <a:lvl9pPr lvl="8" algn="ctr" rtl="0">
              <a:spcBef>
                <a:spcPts val="0"/>
              </a:spcBef>
              <a:spcAft>
                <a:spcPts val="0"/>
              </a:spcAft>
              <a:buSzPts val="4500"/>
              <a:buNone/>
              <a:defRPr sz="4500"/>
            </a:lvl9pPr>
          </a:lstStyle>
          <a:p>
            <a:r>
              <a:t>xx%</a:t>
            </a:r>
          </a:p>
        </p:txBody>
      </p:sp>
      <p:sp>
        <p:nvSpPr>
          <p:cNvPr id="237" name="Google Shape;237;p25"/>
          <p:cNvSpPr txBox="1">
            <a:spLocks noGrp="1"/>
          </p:cNvSpPr>
          <p:nvPr>
            <p:ph type="title" idx="6" hasCustomPrompt="1"/>
          </p:nvPr>
        </p:nvSpPr>
        <p:spPr>
          <a:xfrm>
            <a:off x="1983038" y="3615775"/>
            <a:ext cx="9435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500"/>
              <a:buFont typeface="Raleway"/>
              <a:buNone/>
              <a:defRPr sz="4500" b="1">
                <a:latin typeface="Raleway"/>
                <a:ea typeface="Raleway"/>
                <a:cs typeface="Raleway"/>
                <a:sym typeface="Raleway"/>
              </a:defRPr>
            </a:lvl1pPr>
            <a:lvl2pPr lvl="1" algn="ctr" rtl="0">
              <a:spcBef>
                <a:spcPts val="0"/>
              </a:spcBef>
              <a:spcAft>
                <a:spcPts val="0"/>
              </a:spcAft>
              <a:buSzPts val="4500"/>
              <a:buFont typeface="Raleway"/>
              <a:buNone/>
              <a:defRPr sz="4500" b="1">
                <a:latin typeface="Raleway"/>
                <a:ea typeface="Raleway"/>
                <a:cs typeface="Raleway"/>
                <a:sym typeface="Raleway"/>
              </a:defRPr>
            </a:lvl2pPr>
            <a:lvl3pPr lvl="2" algn="ctr" rtl="0">
              <a:spcBef>
                <a:spcPts val="0"/>
              </a:spcBef>
              <a:spcAft>
                <a:spcPts val="0"/>
              </a:spcAft>
              <a:buSzPts val="4500"/>
              <a:buFont typeface="Raleway"/>
              <a:buNone/>
              <a:defRPr sz="4500" b="1">
                <a:latin typeface="Raleway"/>
                <a:ea typeface="Raleway"/>
                <a:cs typeface="Raleway"/>
                <a:sym typeface="Raleway"/>
              </a:defRPr>
            </a:lvl3pPr>
            <a:lvl4pPr lvl="3" algn="ctr" rtl="0">
              <a:spcBef>
                <a:spcPts val="0"/>
              </a:spcBef>
              <a:spcAft>
                <a:spcPts val="0"/>
              </a:spcAft>
              <a:buSzPts val="4500"/>
              <a:buFont typeface="Raleway"/>
              <a:buNone/>
              <a:defRPr sz="4500" b="1">
                <a:latin typeface="Raleway"/>
                <a:ea typeface="Raleway"/>
                <a:cs typeface="Raleway"/>
                <a:sym typeface="Raleway"/>
              </a:defRPr>
            </a:lvl4pPr>
            <a:lvl5pPr lvl="4" algn="ctr" rtl="0">
              <a:spcBef>
                <a:spcPts val="0"/>
              </a:spcBef>
              <a:spcAft>
                <a:spcPts val="0"/>
              </a:spcAft>
              <a:buSzPts val="4500"/>
              <a:buFont typeface="Raleway"/>
              <a:buNone/>
              <a:defRPr sz="4500" b="1">
                <a:latin typeface="Raleway"/>
                <a:ea typeface="Raleway"/>
                <a:cs typeface="Raleway"/>
                <a:sym typeface="Raleway"/>
              </a:defRPr>
            </a:lvl5pPr>
            <a:lvl6pPr lvl="5" algn="ctr" rtl="0">
              <a:spcBef>
                <a:spcPts val="0"/>
              </a:spcBef>
              <a:spcAft>
                <a:spcPts val="0"/>
              </a:spcAft>
              <a:buSzPts val="4500"/>
              <a:buFont typeface="Raleway"/>
              <a:buNone/>
              <a:defRPr sz="4500" b="1">
                <a:latin typeface="Raleway"/>
                <a:ea typeface="Raleway"/>
                <a:cs typeface="Raleway"/>
                <a:sym typeface="Raleway"/>
              </a:defRPr>
            </a:lvl6pPr>
            <a:lvl7pPr lvl="6" algn="ctr" rtl="0">
              <a:spcBef>
                <a:spcPts val="0"/>
              </a:spcBef>
              <a:spcAft>
                <a:spcPts val="0"/>
              </a:spcAft>
              <a:buSzPts val="4500"/>
              <a:buFont typeface="Raleway"/>
              <a:buNone/>
              <a:defRPr sz="4500" b="1">
                <a:latin typeface="Raleway"/>
                <a:ea typeface="Raleway"/>
                <a:cs typeface="Raleway"/>
                <a:sym typeface="Raleway"/>
              </a:defRPr>
            </a:lvl7pPr>
            <a:lvl8pPr lvl="7" algn="ctr" rtl="0">
              <a:spcBef>
                <a:spcPts val="0"/>
              </a:spcBef>
              <a:spcAft>
                <a:spcPts val="0"/>
              </a:spcAft>
              <a:buSzPts val="4500"/>
              <a:buFont typeface="Raleway"/>
              <a:buNone/>
              <a:defRPr sz="4500" b="1">
                <a:latin typeface="Raleway"/>
                <a:ea typeface="Raleway"/>
                <a:cs typeface="Raleway"/>
                <a:sym typeface="Raleway"/>
              </a:defRPr>
            </a:lvl8pPr>
            <a:lvl9pPr lvl="8" algn="ctr" rtl="0">
              <a:spcBef>
                <a:spcPts val="0"/>
              </a:spcBef>
              <a:spcAft>
                <a:spcPts val="0"/>
              </a:spcAft>
              <a:buSzPts val="4500"/>
              <a:buFont typeface="Raleway"/>
              <a:buNone/>
              <a:defRPr sz="4500" b="1">
                <a:latin typeface="Raleway"/>
                <a:ea typeface="Raleway"/>
                <a:cs typeface="Raleway"/>
                <a:sym typeface="Raleway"/>
              </a:defRPr>
            </a:lvl9pPr>
          </a:lstStyle>
          <a:p>
            <a:r>
              <a:t>xx%</a:t>
            </a:r>
          </a:p>
        </p:txBody>
      </p:sp>
      <p:pic>
        <p:nvPicPr>
          <p:cNvPr id="238" name="Google Shape;238;p25" descr="Image02"/>
          <p:cNvPicPr preferRelativeResize="0"/>
          <p:nvPr/>
        </p:nvPicPr>
        <p:blipFill rotWithShape="1">
          <a:blip r:embed="rId2">
            <a:alphaModFix amt="39000"/>
          </a:blip>
          <a:srcRect t="54944" r="54302"/>
          <a:stretch/>
        </p:blipFill>
        <p:spPr>
          <a:xfrm rot="5400000" flipH="1">
            <a:off x="7582250" y="11050"/>
            <a:ext cx="1572801" cy="1550724"/>
          </a:xfrm>
          <a:prstGeom prst="rect">
            <a:avLst/>
          </a:prstGeom>
          <a:noFill/>
          <a:ln>
            <a:noFill/>
          </a:ln>
        </p:spPr>
      </p:pic>
      <p:pic>
        <p:nvPicPr>
          <p:cNvPr id="239" name="Google Shape;239;p25" descr="Slidesgo" title="image02"/>
          <p:cNvPicPr preferRelativeResize="0"/>
          <p:nvPr/>
        </p:nvPicPr>
        <p:blipFill rotWithShape="1">
          <a:blip r:embed="rId3">
            <a:alphaModFix amt="50000"/>
          </a:blip>
          <a:srcRect l="68675"/>
          <a:stretch/>
        </p:blipFill>
        <p:spPr>
          <a:xfrm rot="5400000">
            <a:off x="1223550" y="3375875"/>
            <a:ext cx="542925" cy="2990025"/>
          </a:xfrm>
          <a:prstGeom prst="rect">
            <a:avLst/>
          </a:prstGeom>
          <a:noFill/>
          <a:ln>
            <a:noFill/>
          </a:ln>
        </p:spPr>
      </p:pic>
      <p:grpSp>
        <p:nvGrpSpPr>
          <p:cNvPr id="240" name="Google Shape;240;p25"/>
          <p:cNvGrpSpPr/>
          <p:nvPr/>
        </p:nvGrpSpPr>
        <p:grpSpPr>
          <a:xfrm rot="-5400000">
            <a:off x="-1678824" y="1678806"/>
            <a:ext cx="3717476" cy="359850"/>
            <a:chOff x="-119174" y="146468"/>
            <a:chExt cx="3717476" cy="359850"/>
          </a:xfrm>
        </p:grpSpPr>
        <p:pic>
          <p:nvPicPr>
            <p:cNvPr id="241" name="Google Shape;241;p25"/>
            <p:cNvPicPr preferRelativeResize="0"/>
            <p:nvPr/>
          </p:nvPicPr>
          <p:blipFill>
            <a:blip r:embed="rId4">
              <a:alphaModFix/>
            </a:blip>
            <a:stretch>
              <a:fillRect/>
            </a:stretch>
          </p:blipFill>
          <p:spPr>
            <a:xfrm>
              <a:off x="-119174" y="146468"/>
              <a:ext cx="1126676" cy="359850"/>
            </a:xfrm>
            <a:prstGeom prst="rect">
              <a:avLst/>
            </a:prstGeom>
            <a:noFill/>
            <a:ln>
              <a:noFill/>
            </a:ln>
          </p:spPr>
        </p:pic>
        <p:pic>
          <p:nvPicPr>
            <p:cNvPr id="242" name="Google Shape;242;p25"/>
            <p:cNvPicPr preferRelativeResize="0"/>
            <p:nvPr/>
          </p:nvPicPr>
          <p:blipFill>
            <a:blip r:embed="rId4">
              <a:alphaModFix/>
            </a:blip>
            <a:stretch>
              <a:fillRect/>
            </a:stretch>
          </p:blipFill>
          <p:spPr>
            <a:xfrm>
              <a:off x="1176226" y="146468"/>
              <a:ext cx="1126676" cy="359850"/>
            </a:xfrm>
            <a:prstGeom prst="rect">
              <a:avLst/>
            </a:prstGeom>
            <a:noFill/>
            <a:ln>
              <a:noFill/>
            </a:ln>
          </p:spPr>
        </p:pic>
        <p:pic>
          <p:nvPicPr>
            <p:cNvPr id="243" name="Google Shape;243;p25"/>
            <p:cNvPicPr preferRelativeResize="0"/>
            <p:nvPr/>
          </p:nvPicPr>
          <p:blipFill>
            <a:blip r:embed="rId4">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44"/>
        <p:cNvGrpSpPr/>
        <p:nvPr/>
      </p:nvGrpSpPr>
      <p:grpSpPr>
        <a:xfrm>
          <a:off x="0" y="0"/>
          <a:ext cx="0" cy="0"/>
          <a:chOff x="0" y="0"/>
          <a:chExt cx="0" cy="0"/>
        </a:xfrm>
      </p:grpSpPr>
      <p:sp>
        <p:nvSpPr>
          <p:cNvPr id="245" name="Google Shape;245;p26"/>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246" name="Google Shape;246;p26"/>
          <p:cNvSpPr txBox="1">
            <a:spLocks noGrp="1"/>
          </p:cNvSpPr>
          <p:nvPr>
            <p:ph type="subTitle" idx="1"/>
          </p:nvPr>
        </p:nvSpPr>
        <p:spPr>
          <a:xfrm>
            <a:off x="2037350" y="2849625"/>
            <a:ext cx="55920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vl1pPr>
            <a:lvl2pPr lvl="1">
              <a:spcBef>
                <a:spcPts val="0"/>
              </a:spcBef>
              <a:spcAft>
                <a:spcPts val="0"/>
              </a:spcAft>
              <a:buSzPts val="1500"/>
              <a:buNone/>
              <a:defRPr/>
            </a:lvl2pPr>
            <a:lvl3pPr lvl="2">
              <a:spcBef>
                <a:spcPts val="1600"/>
              </a:spcBef>
              <a:spcAft>
                <a:spcPts val="0"/>
              </a:spcAft>
              <a:buSzPts val="1500"/>
              <a:buNone/>
              <a:defRPr/>
            </a:lvl3pPr>
            <a:lvl4pPr lvl="3">
              <a:spcBef>
                <a:spcPts val="1600"/>
              </a:spcBef>
              <a:spcAft>
                <a:spcPts val="0"/>
              </a:spcAft>
              <a:buSzPts val="1500"/>
              <a:buNone/>
              <a:defRPr/>
            </a:lvl4pPr>
            <a:lvl5pPr lvl="4">
              <a:spcBef>
                <a:spcPts val="1600"/>
              </a:spcBef>
              <a:spcAft>
                <a:spcPts val="0"/>
              </a:spcAft>
              <a:buSzPts val="1500"/>
              <a:buNone/>
              <a:defRPr/>
            </a:lvl5pPr>
            <a:lvl6pPr lvl="5">
              <a:spcBef>
                <a:spcPts val="1600"/>
              </a:spcBef>
              <a:spcAft>
                <a:spcPts val="0"/>
              </a:spcAft>
              <a:buSzPts val="1500"/>
              <a:buNone/>
              <a:defRPr/>
            </a:lvl6pPr>
            <a:lvl7pPr lvl="6">
              <a:spcBef>
                <a:spcPts val="1600"/>
              </a:spcBef>
              <a:spcAft>
                <a:spcPts val="0"/>
              </a:spcAft>
              <a:buSzPts val="1500"/>
              <a:buNone/>
              <a:defRPr/>
            </a:lvl7pPr>
            <a:lvl8pPr lvl="7">
              <a:spcBef>
                <a:spcPts val="1600"/>
              </a:spcBef>
              <a:spcAft>
                <a:spcPts val="0"/>
              </a:spcAft>
              <a:buSzPts val="1500"/>
              <a:buNone/>
              <a:defRPr/>
            </a:lvl8pPr>
            <a:lvl9pPr lvl="8">
              <a:spcBef>
                <a:spcPts val="1600"/>
              </a:spcBef>
              <a:spcAft>
                <a:spcPts val="1600"/>
              </a:spcAft>
              <a:buSzPts val="1500"/>
              <a:buNone/>
              <a:defRPr/>
            </a:lvl9pPr>
          </a:lstStyle>
          <a:p>
            <a:endParaRPr/>
          </a:p>
        </p:txBody>
      </p:sp>
      <p:sp>
        <p:nvSpPr>
          <p:cNvPr id="247" name="Google Shape;247;p26"/>
          <p:cNvSpPr txBox="1">
            <a:spLocks noGrp="1"/>
          </p:cNvSpPr>
          <p:nvPr>
            <p:ph type="subTitle" idx="2"/>
          </p:nvPr>
        </p:nvSpPr>
        <p:spPr>
          <a:xfrm>
            <a:off x="713225" y="1718975"/>
            <a:ext cx="7721100" cy="78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4500"/>
              <a:buFont typeface="Anton"/>
              <a:buNone/>
              <a:defRPr sz="4500">
                <a:solidFill>
                  <a:schemeClr val="accent4"/>
                </a:solidFill>
                <a:latin typeface="Anton"/>
                <a:ea typeface="Anton"/>
                <a:cs typeface="Anton"/>
                <a:sym typeface="Anton"/>
              </a:defRPr>
            </a:lvl1pPr>
            <a:lvl2pPr lvl="1"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2pPr>
            <a:lvl3pPr lvl="2"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3pPr>
            <a:lvl4pPr lvl="3"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4pPr>
            <a:lvl5pPr lvl="4"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5pPr>
            <a:lvl6pPr lvl="5"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6pPr>
            <a:lvl7pPr lvl="6"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7pPr>
            <a:lvl8pPr lvl="7" rtl="0">
              <a:spcBef>
                <a:spcPts val="1600"/>
              </a:spcBef>
              <a:spcAft>
                <a:spcPts val="0"/>
              </a:spcAft>
              <a:buClr>
                <a:schemeClr val="accent4"/>
              </a:buClr>
              <a:buSzPts val="4500"/>
              <a:buFont typeface="Anton"/>
              <a:buNone/>
              <a:defRPr sz="4500">
                <a:solidFill>
                  <a:schemeClr val="accent4"/>
                </a:solidFill>
                <a:latin typeface="Anton"/>
                <a:ea typeface="Anton"/>
                <a:cs typeface="Anton"/>
                <a:sym typeface="Anton"/>
              </a:defRPr>
            </a:lvl8pPr>
            <a:lvl9pPr lvl="8" rtl="0">
              <a:spcBef>
                <a:spcPts val="1600"/>
              </a:spcBef>
              <a:spcAft>
                <a:spcPts val="1600"/>
              </a:spcAft>
              <a:buClr>
                <a:schemeClr val="accent4"/>
              </a:buClr>
              <a:buSzPts val="4500"/>
              <a:buFont typeface="Anton"/>
              <a:buNone/>
              <a:defRPr sz="4500">
                <a:solidFill>
                  <a:schemeClr val="accent4"/>
                </a:solidFill>
                <a:latin typeface="Anton"/>
                <a:ea typeface="Anton"/>
                <a:cs typeface="Anton"/>
                <a:sym typeface="Anton"/>
              </a:defRPr>
            </a:lvl9pPr>
          </a:lstStyle>
          <a:p>
            <a:endParaRPr/>
          </a:p>
        </p:txBody>
      </p:sp>
      <p:pic>
        <p:nvPicPr>
          <p:cNvPr id="248" name="Google Shape;248;p26" descr="Image02"/>
          <p:cNvPicPr preferRelativeResize="0"/>
          <p:nvPr/>
        </p:nvPicPr>
        <p:blipFill rotWithShape="1">
          <a:blip r:embed="rId2">
            <a:alphaModFix amt="39000"/>
          </a:blip>
          <a:srcRect l="44592" b="52169"/>
          <a:stretch/>
        </p:blipFill>
        <p:spPr>
          <a:xfrm flipH="1">
            <a:off x="7229575" y="3485338"/>
            <a:ext cx="1906975" cy="1646250"/>
          </a:xfrm>
          <a:prstGeom prst="rect">
            <a:avLst/>
          </a:prstGeom>
          <a:noFill/>
          <a:ln>
            <a:noFill/>
          </a:ln>
        </p:spPr>
      </p:pic>
      <p:pic>
        <p:nvPicPr>
          <p:cNvPr id="249" name="Google Shape;249;p26" descr="Slidesgo" title="image01"/>
          <p:cNvPicPr preferRelativeResize="0"/>
          <p:nvPr/>
        </p:nvPicPr>
        <p:blipFill rotWithShape="1">
          <a:blip r:embed="rId3">
            <a:alphaModFix amt="50000"/>
          </a:blip>
          <a:srcRect r="55367"/>
          <a:stretch/>
        </p:blipFill>
        <p:spPr>
          <a:xfrm rot="-5400000" flipH="1">
            <a:off x="4476731" y="3408575"/>
            <a:ext cx="713225" cy="2756625"/>
          </a:xfrm>
          <a:prstGeom prst="rect">
            <a:avLst/>
          </a:prstGeom>
          <a:noFill/>
          <a:ln>
            <a:noFill/>
          </a:ln>
        </p:spPr>
      </p:pic>
      <p:pic>
        <p:nvPicPr>
          <p:cNvPr id="250" name="Google Shape;250;p26" descr="Image02"/>
          <p:cNvPicPr preferRelativeResize="0"/>
          <p:nvPr/>
        </p:nvPicPr>
        <p:blipFill rotWithShape="1">
          <a:blip r:embed="rId2">
            <a:alphaModFix amt="39000"/>
          </a:blip>
          <a:srcRect l="44592" b="52169"/>
          <a:stretch/>
        </p:blipFill>
        <p:spPr>
          <a:xfrm>
            <a:off x="1" y="3497262"/>
            <a:ext cx="1906975" cy="1646250"/>
          </a:xfrm>
          <a:prstGeom prst="rect">
            <a:avLst/>
          </a:prstGeom>
          <a:noFill/>
          <a:ln>
            <a:noFill/>
          </a:ln>
        </p:spPr>
      </p:pic>
      <p:sp>
        <p:nvSpPr>
          <p:cNvPr id="251" name="Google Shape;251;p26"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userDrawn="1">
  <p:cSld name="CUSTOM_11">
    <p:spTree>
      <p:nvGrpSpPr>
        <p:cNvPr id="1" name="Shape 262"/>
        <p:cNvGrpSpPr/>
        <p:nvPr/>
      </p:nvGrpSpPr>
      <p:grpSpPr>
        <a:xfrm>
          <a:off x="0" y="0"/>
          <a:ext cx="0" cy="0"/>
          <a:chOff x="0" y="0"/>
          <a:chExt cx="0" cy="0"/>
        </a:xfrm>
      </p:grpSpPr>
      <p:sp>
        <p:nvSpPr>
          <p:cNvPr id="263" name="Google Shape;263;p28"/>
          <p:cNvSpPr txBox="1">
            <a:spLocks noGrp="1"/>
          </p:cNvSpPr>
          <p:nvPr>
            <p:ph type="title"/>
          </p:nvPr>
        </p:nvSpPr>
        <p:spPr>
          <a:xfrm>
            <a:off x="709675" y="538200"/>
            <a:ext cx="7721100" cy="1004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500"/>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264" name="Google Shape;264;p28"/>
          <p:cNvSpPr txBox="1">
            <a:spLocks noGrp="1"/>
          </p:cNvSpPr>
          <p:nvPr>
            <p:ph type="subTitle" idx="1"/>
          </p:nvPr>
        </p:nvSpPr>
        <p:spPr>
          <a:xfrm>
            <a:off x="3036200" y="1653950"/>
            <a:ext cx="3133500" cy="93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sz="1400"/>
            </a:lvl2pPr>
            <a:lvl3pPr lvl="2" rtl="0">
              <a:spcBef>
                <a:spcPts val="1600"/>
              </a:spcBef>
              <a:spcAft>
                <a:spcPts val="0"/>
              </a:spcAft>
              <a:buSzPts val="1400"/>
              <a:buNone/>
              <a:defRPr sz="1400"/>
            </a:lvl3pPr>
            <a:lvl4pPr lvl="3" rtl="0">
              <a:spcBef>
                <a:spcPts val="1600"/>
              </a:spcBef>
              <a:spcAft>
                <a:spcPts val="0"/>
              </a:spcAft>
              <a:buSzPts val="1400"/>
              <a:buNone/>
              <a:defRPr sz="1400"/>
            </a:lvl4pPr>
            <a:lvl5pPr lvl="4" rtl="0">
              <a:spcBef>
                <a:spcPts val="1600"/>
              </a:spcBef>
              <a:spcAft>
                <a:spcPts val="0"/>
              </a:spcAft>
              <a:buSzPts val="1400"/>
              <a:buNone/>
              <a:defRPr sz="1400"/>
            </a:lvl5pPr>
            <a:lvl6pPr lvl="5" rtl="0">
              <a:spcBef>
                <a:spcPts val="1600"/>
              </a:spcBef>
              <a:spcAft>
                <a:spcPts val="0"/>
              </a:spcAft>
              <a:buSzPts val="1400"/>
              <a:buNone/>
              <a:defRPr sz="1400"/>
            </a:lvl6pPr>
            <a:lvl7pPr lvl="6" rtl="0">
              <a:spcBef>
                <a:spcPts val="1600"/>
              </a:spcBef>
              <a:spcAft>
                <a:spcPts val="0"/>
              </a:spcAft>
              <a:buSzPts val="1400"/>
              <a:buNone/>
              <a:defRPr sz="1400"/>
            </a:lvl7pPr>
            <a:lvl8pPr lvl="7" rtl="0">
              <a:spcBef>
                <a:spcPts val="1600"/>
              </a:spcBef>
              <a:spcAft>
                <a:spcPts val="0"/>
              </a:spcAft>
              <a:buSzPts val="1400"/>
              <a:buNone/>
              <a:defRPr sz="1400"/>
            </a:lvl8pPr>
            <a:lvl9pPr lvl="8" rtl="0">
              <a:spcBef>
                <a:spcPts val="1600"/>
              </a:spcBef>
              <a:spcAft>
                <a:spcPts val="1600"/>
              </a:spcAft>
              <a:buSzPts val="1400"/>
              <a:buNone/>
              <a:defRPr sz="1400"/>
            </a:lvl9pPr>
          </a:lstStyle>
          <a:p>
            <a:endParaRPr/>
          </a:p>
        </p:txBody>
      </p:sp>
      <p:pic>
        <p:nvPicPr>
          <p:cNvPr id="267" name="Google Shape;267;p28"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grpSp>
        <p:nvGrpSpPr>
          <p:cNvPr id="268" name="Google Shape;268;p28"/>
          <p:cNvGrpSpPr/>
          <p:nvPr/>
        </p:nvGrpSpPr>
        <p:grpSpPr>
          <a:xfrm>
            <a:off x="5426514" y="4783662"/>
            <a:ext cx="3717476" cy="359850"/>
            <a:chOff x="-119174" y="146468"/>
            <a:chExt cx="3717476" cy="359850"/>
          </a:xfrm>
        </p:grpSpPr>
        <p:pic>
          <p:nvPicPr>
            <p:cNvPr id="269" name="Google Shape;269;p28"/>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270" name="Google Shape;270;p28"/>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271" name="Google Shape;271;p28"/>
            <p:cNvPicPr preferRelativeResize="0"/>
            <p:nvPr/>
          </p:nvPicPr>
          <p:blipFill>
            <a:blip r:embed="rId3">
              <a:alphaModFix/>
            </a:blip>
            <a:stretch>
              <a:fillRect/>
            </a:stretch>
          </p:blipFill>
          <p:spPr>
            <a:xfrm>
              <a:off x="2471626" y="146468"/>
              <a:ext cx="1126676" cy="359850"/>
            </a:xfrm>
            <a:prstGeom prst="rect">
              <a:avLst/>
            </a:prstGeom>
            <a:noFill/>
            <a:ln>
              <a:noFill/>
            </a:ln>
          </p:spPr>
        </p:pic>
      </p:grpSp>
      <p:pic>
        <p:nvPicPr>
          <p:cNvPr id="272" name="Google Shape;272;p28" descr="Image02"/>
          <p:cNvPicPr preferRelativeResize="0"/>
          <p:nvPr/>
        </p:nvPicPr>
        <p:blipFill rotWithShape="1">
          <a:blip r:embed="rId2">
            <a:alphaModFix amt="39000"/>
          </a:blip>
          <a:srcRect l="44592" b="52169"/>
          <a:stretch/>
        </p:blipFill>
        <p:spPr>
          <a:xfrm>
            <a:off x="0" y="3497250"/>
            <a:ext cx="1906975" cy="1646250"/>
          </a:xfrm>
          <a:prstGeom prst="rect">
            <a:avLst/>
          </a:prstGeom>
          <a:noFill/>
          <a:ln>
            <a:noFill/>
          </a:ln>
        </p:spPr>
      </p:pic>
      <p:sp>
        <p:nvSpPr>
          <p:cNvPr id="273" name="Google Shape;273;p28"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3">
    <p:spTree>
      <p:nvGrpSpPr>
        <p:cNvPr id="1" name="Shape 294"/>
        <p:cNvGrpSpPr/>
        <p:nvPr/>
      </p:nvGrpSpPr>
      <p:grpSpPr>
        <a:xfrm>
          <a:off x="0" y="0"/>
          <a:ext cx="0" cy="0"/>
          <a:chOff x="0" y="0"/>
          <a:chExt cx="0" cy="0"/>
        </a:xfrm>
      </p:grpSpPr>
      <p:sp>
        <p:nvSpPr>
          <p:cNvPr id="295" name="Google Shape;295;p30"/>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aleway Medium"/>
                <a:ea typeface="Raleway Medium"/>
                <a:cs typeface="Raleway Medium"/>
                <a:sym typeface="Raleway Medium"/>
              </a:defRPr>
            </a:lvl2pPr>
            <a:lvl3pPr lvl="2" rtl="0">
              <a:spcBef>
                <a:spcPts val="0"/>
              </a:spcBef>
              <a:spcAft>
                <a:spcPts val="0"/>
              </a:spcAft>
              <a:buSzPts val="2800"/>
              <a:buNone/>
              <a:defRPr>
                <a:latin typeface="Raleway Medium"/>
                <a:ea typeface="Raleway Medium"/>
                <a:cs typeface="Raleway Medium"/>
                <a:sym typeface="Raleway Medium"/>
              </a:defRPr>
            </a:lvl3pPr>
            <a:lvl4pPr lvl="3" rtl="0">
              <a:spcBef>
                <a:spcPts val="0"/>
              </a:spcBef>
              <a:spcAft>
                <a:spcPts val="0"/>
              </a:spcAft>
              <a:buSzPts val="2800"/>
              <a:buNone/>
              <a:defRPr>
                <a:latin typeface="Raleway Medium"/>
                <a:ea typeface="Raleway Medium"/>
                <a:cs typeface="Raleway Medium"/>
                <a:sym typeface="Raleway Medium"/>
              </a:defRPr>
            </a:lvl4pPr>
            <a:lvl5pPr lvl="4" rtl="0">
              <a:spcBef>
                <a:spcPts val="0"/>
              </a:spcBef>
              <a:spcAft>
                <a:spcPts val="0"/>
              </a:spcAft>
              <a:buSzPts val="2800"/>
              <a:buNone/>
              <a:defRPr>
                <a:latin typeface="Raleway Medium"/>
                <a:ea typeface="Raleway Medium"/>
                <a:cs typeface="Raleway Medium"/>
                <a:sym typeface="Raleway Medium"/>
              </a:defRPr>
            </a:lvl5pPr>
            <a:lvl6pPr lvl="5" rtl="0">
              <a:spcBef>
                <a:spcPts val="0"/>
              </a:spcBef>
              <a:spcAft>
                <a:spcPts val="0"/>
              </a:spcAft>
              <a:buSzPts val="2800"/>
              <a:buNone/>
              <a:defRPr>
                <a:latin typeface="Raleway Medium"/>
                <a:ea typeface="Raleway Medium"/>
                <a:cs typeface="Raleway Medium"/>
                <a:sym typeface="Raleway Medium"/>
              </a:defRPr>
            </a:lvl6pPr>
            <a:lvl7pPr lvl="6" rtl="0">
              <a:spcBef>
                <a:spcPts val="0"/>
              </a:spcBef>
              <a:spcAft>
                <a:spcPts val="0"/>
              </a:spcAft>
              <a:buSzPts val="2800"/>
              <a:buNone/>
              <a:defRPr>
                <a:latin typeface="Raleway Medium"/>
                <a:ea typeface="Raleway Medium"/>
                <a:cs typeface="Raleway Medium"/>
                <a:sym typeface="Raleway Medium"/>
              </a:defRPr>
            </a:lvl7pPr>
            <a:lvl8pPr lvl="7" rtl="0">
              <a:spcBef>
                <a:spcPts val="0"/>
              </a:spcBef>
              <a:spcAft>
                <a:spcPts val="0"/>
              </a:spcAft>
              <a:buSzPts val="2800"/>
              <a:buNone/>
              <a:defRPr>
                <a:latin typeface="Raleway Medium"/>
                <a:ea typeface="Raleway Medium"/>
                <a:cs typeface="Raleway Medium"/>
                <a:sym typeface="Raleway Medium"/>
              </a:defRPr>
            </a:lvl8pPr>
            <a:lvl9pPr lvl="8" rtl="0">
              <a:spcBef>
                <a:spcPts val="0"/>
              </a:spcBef>
              <a:spcAft>
                <a:spcPts val="0"/>
              </a:spcAft>
              <a:buSzPts val="2800"/>
              <a:buNone/>
              <a:defRPr>
                <a:latin typeface="Raleway Medium"/>
                <a:ea typeface="Raleway Medium"/>
                <a:cs typeface="Raleway Medium"/>
                <a:sym typeface="Raleway Medium"/>
              </a:defRPr>
            </a:lvl9pPr>
          </a:lstStyle>
          <a:p>
            <a:endParaRPr/>
          </a:p>
        </p:txBody>
      </p:sp>
      <p:pic>
        <p:nvPicPr>
          <p:cNvPr id="296" name="Google Shape;296;p30" descr="Image02"/>
          <p:cNvPicPr preferRelativeResize="0"/>
          <p:nvPr/>
        </p:nvPicPr>
        <p:blipFill rotWithShape="1">
          <a:blip r:embed="rId2">
            <a:alphaModFix amt="39000"/>
          </a:blip>
          <a:srcRect l="44592" b="52169"/>
          <a:stretch/>
        </p:blipFill>
        <p:spPr>
          <a:xfrm rot="10800000">
            <a:off x="7237025" y="1425"/>
            <a:ext cx="1906975" cy="1646250"/>
          </a:xfrm>
          <a:prstGeom prst="rect">
            <a:avLst/>
          </a:prstGeom>
          <a:noFill/>
          <a:ln>
            <a:noFill/>
          </a:ln>
        </p:spPr>
      </p:pic>
      <p:pic>
        <p:nvPicPr>
          <p:cNvPr id="297" name="Google Shape;297;p30" descr="Image02"/>
          <p:cNvPicPr preferRelativeResize="0"/>
          <p:nvPr/>
        </p:nvPicPr>
        <p:blipFill rotWithShape="1">
          <a:blip r:embed="rId2">
            <a:alphaModFix amt="39000"/>
          </a:blip>
          <a:srcRect l="44592" b="52169"/>
          <a:stretch/>
        </p:blipFill>
        <p:spPr>
          <a:xfrm>
            <a:off x="0" y="3497250"/>
            <a:ext cx="1906975" cy="1646250"/>
          </a:xfrm>
          <a:prstGeom prst="rect">
            <a:avLst/>
          </a:prstGeom>
          <a:noFill/>
          <a:ln>
            <a:noFill/>
          </a:ln>
        </p:spPr>
      </p:pic>
      <p:grpSp>
        <p:nvGrpSpPr>
          <p:cNvPr id="298" name="Google Shape;298;p30"/>
          <p:cNvGrpSpPr/>
          <p:nvPr/>
        </p:nvGrpSpPr>
        <p:grpSpPr>
          <a:xfrm>
            <a:off x="2713262" y="4783662"/>
            <a:ext cx="3717476" cy="359850"/>
            <a:chOff x="-119174" y="146468"/>
            <a:chExt cx="3717476" cy="359850"/>
          </a:xfrm>
        </p:grpSpPr>
        <p:pic>
          <p:nvPicPr>
            <p:cNvPr id="299" name="Google Shape;299;p30"/>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300" name="Google Shape;300;p30"/>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301" name="Google Shape;301;p30"/>
            <p:cNvPicPr preferRelativeResize="0"/>
            <p:nvPr/>
          </p:nvPicPr>
          <p:blipFill>
            <a:blip r:embed="rId3">
              <a:alphaModFix/>
            </a:blip>
            <a:stretch>
              <a:fillRect/>
            </a:stretch>
          </p:blipFill>
          <p:spPr>
            <a:xfrm>
              <a:off x="2471626" y="146468"/>
              <a:ext cx="1126676" cy="359850"/>
            </a:xfrm>
            <a:prstGeom prst="rect">
              <a:avLst/>
            </a:prstGeom>
            <a:noFill/>
            <a:ln>
              <a:noFill/>
            </a:ln>
          </p:spPr>
        </p:pic>
      </p:grpSp>
      <p:sp>
        <p:nvSpPr>
          <p:cNvPr id="302" name="Google Shape;302;p30"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3">
  <p:cSld name="CUSTOM_15">
    <p:spTree>
      <p:nvGrpSpPr>
        <p:cNvPr id="1" name="Shape 303"/>
        <p:cNvGrpSpPr/>
        <p:nvPr/>
      </p:nvGrpSpPr>
      <p:grpSpPr>
        <a:xfrm>
          <a:off x="0" y="0"/>
          <a:ext cx="0" cy="0"/>
          <a:chOff x="0" y="0"/>
          <a:chExt cx="0" cy="0"/>
        </a:xfrm>
      </p:grpSpPr>
      <p:sp>
        <p:nvSpPr>
          <p:cNvPr id="304" name="Google Shape;304;p31"/>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aleway Medium"/>
                <a:ea typeface="Raleway Medium"/>
                <a:cs typeface="Raleway Medium"/>
                <a:sym typeface="Raleway Medium"/>
              </a:defRPr>
            </a:lvl2pPr>
            <a:lvl3pPr lvl="2">
              <a:spcBef>
                <a:spcPts val="0"/>
              </a:spcBef>
              <a:spcAft>
                <a:spcPts val="0"/>
              </a:spcAft>
              <a:buSzPts val="2800"/>
              <a:buNone/>
              <a:defRPr>
                <a:latin typeface="Raleway Medium"/>
                <a:ea typeface="Raleway Medium"/>
                <a:cs typeface="Raleway Medium"/>
                <a:sym typeface="Raleway Medium"/>
              </a:defRPr>
            </a:lvl3pPr>
            <a:lvl4pPr lvl="3">
              <a:spcBef>
                <a:spcPts val="0"/>
              </a:spcBef>
              <a:spcAft>
                <a:spcPts val="0"/>
              </a:spcAft>
              <a:buSzPts val="2800"/>
              <a:buNone/>
              <a:defRPr>
                <a:latin typeface="Raleway Medium"/>
                <a:ea typeface="Raleway Medium"/>
                <a:cs typeface="Raleway Medium"/>
                <a:sym typeface="Raleway Medium"/>
              </a:defRPr>
            </a:lvl4pPr>
            <a:lvl5pPr lvl="4">
              <a:spcBef>
                <a:spcPts val="0"/>
              </a:spcBef>
              <a:spcAft>
                <a:spcPts val="0"/>
              </a:spcAft>
              <a:buSzPts val="2800"/>
              <a:buNone/>
              <a:defRPr>
                <a:latin typeface="Raleway Medium"/>
                <a:ea typeface="Raleway Medium"/>
                <a:cs typeface="Raleway Medium"/>
                <a:sym typeface="Raleway Medium"/>
              </a:defRPr>
            </a:lvl5pPr>
            <a:lvl6pPr lvl="5">
              <a:spcBef>
                <a:spcPts val="0"/>
              </a:spcBef>
              <a:spcAft>
                <a:spcPts val="0"/>
              </a:spcAft>
              <a:buSzPts val="2800"/>
              <a:buNone/>
              <a:defRPr>
                <a:latin typeface="Raleway Medium"/>
                <a:ea typeface="Raleway Medium"/>
                <a:cs typeface="Raleway Medium"/>
                <a:sym typeface="Raleway Medium"/>
              </a:defRPr>
            </a:lvl6pPr>
            <a:lvl7pPr lvl="6">
              <a:spcBef>
                <a:spcPts val="0"/>
              </a:spcBef>
              <a:spcAft>
                <a:spcPts val="0"/>
              </a:spcAft>
              <a:buSzPts val="2800"/>
              <a:buNone/>
              <a:defRPr>
                <a:latin typeface="Raleway Medium"/>
                <a:ea typeface="Raleway Medium"/>
                <a:cs typeface="Raleway Medium"/>
                <a:sym typeface="Raleway Medium"/>
              </a:defRPr>
            </a:lvl7pPr>
            <a:lvl8pPr lvl="7">
              <a:spcBef>
                <a:spcPts val="0"/>
              </a:spcBef>
              <a:spcAft>
                <a:spcPts val="0"/>
              </a:spcAft>
              <a:buSzPts val="2800"/>
              <a:buNone/>
              <a:defRPr>
                <a:latin typeface="Raleway Medium"/>
                <a:ea typeface="Raleway Medium"/>
                <a:cs typeface="Raleway Medium"/>
                <a:sym typeface="Raleway Medium"/>
              </a:defRPr>
            </a:lvl8pPr>
            <a:lvl9pPr lvl="8">
              <a:spcBef>
                <a:spcPts val="0"/>
              </a:spcBef>
              <a:spcAft>
                <a:spcPts val="0"/>
              </a:spcAft>
              <a:buSzPts val="2800"/>
              <a:buNone/>
              <a:defRPr>
                <a:latin typeface="Raleway Medium"/>
                <a:ea typeface="Raleway Medium"/>
                <a:cs typeface="Raleway Medium"/>
                <a:sym typeface="Raleway Medium"/>
              </a:defRPr>
            </a:lvl9pPr>
          </a:lstStyle>
          <a:p>
            <a:endParaRPr/>
          </a:p>
        </p:txBody>
      </p:sp>
      <p:sp>
        <p:nvSpPr>
          <p:cNvPr id="305" name="Google Shape;305;p31"/>
          <p:cNvSpPr txBox="1">
            <a:spLocks noGrp="1"/>
          </p:cNvSpPr>
          <p:nvPr>
            <p:ph type="subTitle" idx="1"/>
          </p:nvPr>
        </p:nvSpPr>
        <p:spPr>
          <a:xfrm>
            <a:off x="700150" y="3126473"/>
            <a:ext cx="1847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500"/>
              <a:buFont typeface="Knewave"/>
              <a:buNone/>
              <a:defRPr sz="1400"/>
            </a:lvl1pPr>
            <a:lvl2pPr lvl="1" algn="ctr" rtl="0">
              <a:spcBef>
                <a:spcPts val="0"/>
              </a:spcBef>
              <a:spcAft>
                <a:spcPts val="0"/>
              </a:spcAft>
              <a:buClr>
                <a:schemeClr val="accent4"/>
              </a:buClr>
              <a:buSzPts val="1500"/>
              <a:buFont typeface="Knewave"/>
              <a:buNone/>
              <a:defRPr>
                <a:solidFill>
                  <a:schemeClr val="accent4"/>
                </a:solidFill>
                <a:latin typeface="Knewave"/>
                <a:ea typeface="Knewave"/>
                <a:cs typeface="Knewave"/>
                <a:sym typeface="Knewave"/>
              </a:defRPr>
            </a:lvl2pPr>
            <a:lvl3pPr lvl="2"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3pPr>
            <a:lvl4pPr lvl="3"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4pPr>
            <a:lvl5pPr lvl="4"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5pPr>
            <a:lvl6pPr lvl="5"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6pPr>
            <a:lvl7pPr lvl="6"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7pPr>
            <a:lvl8pPr lvl="7"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8pPr>
            <a:lvl9pPr lvl="8" algn="ctr" rtl="0">
              <a:spcBef>
                <a:spcPts val="1600"/>
              </a:spcBef>
              <a:spcAft>
                <a:spcPts val="1600"/>
              </a:spcAft>
              <a:buClr>
                <a:schemeClr val="accent4"/>
              </a:buClr>
              <a:buSzPts val="1500"/>
              <a:buFont typeface="Knewave"/>
              <a:buNone/>
              <a:defRPr>
                <a:solidFill>
                  <a:schemeClr val="accent4"/>
                </a:solidFill>
                <a:latin typeface="Knewave"/>
                <a:ea typeface="Knewave"/>
                <a:cs typeface="Knewave"/>
                <a:sym typeface="Knewave"/>
              </a:defRPr>
            </a:lvl9pPr>
          </a:lstStyle>
          <a:p>
            <a:endParaRPr/>
          </a:p>
        </p:txBody>
      </p:sp>
      <p:sp>
        <p:nvSpPr>
          <p:cNvPr id="306" name="Google Shape;306;p31"/>
          <p:cNvSpPr txBox="1">
            <a:spLocks noGrp="1"/>
          </p:cNvSpPr>
          <p:nvPr>
            <p:ph type="subTitle" idx="2"/>
          </p:nvPr>
        </p:nvSpPr>
        <p:spPr>
          <a:xfrm>
            <a:off x="2661268" y="3126476"/>
            <a:ext cx="1847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500"/>
              <a:buFont typeface="Knewave"/>
              <a:buNone/>
              <a:defRPr sz="1400"/>
            </a:lvl1pPr>
            <a:lvl2pPr lvl="1" algn="ctr" rtl="0">
              <a:spcBef>
                <a:spcPts val="0"/>
              </a:spcBef>
              <a:spcAft>
                <a:spcPts val="0"/>
              </a:spcAft>
              <a:buClr>
                <a:schemeClr val="accent4"/>
              </a:buClr>
              <a:buSzPts val="1500"/>
              <a:buFont typeface="Knewave"/>
              <a:buNone/>
              <a:defRPr>
                <a:solidFill>
                  <a:schemeClr val="accent4"/>
                </a:solidFill>
                <a:latin typeface="Knewave"/>
                <a:ea typeface="Knewave"/>
                <a:cs typeface="Knewave"/>
                <a:sym typeface="Knewave"/>
              </a:defRPr>
            </a:lvl2pPr>
            <a:lvl3pPr lvl="2"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3pPr>
            <a:lvl4pPr lvl="3"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4pPr>
            <a:lvl5pPr lvl="4"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5pPr>
            <a:lvl6pPr lvl="5"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6pPr>
            <a:lvl7pPr lvl="6"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7pPr>
            <a:lvl8pPr lvl="7"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8pPr>
            <a:lvl9pPr lvl="8" algn="ctr" rtl="0">
              <a:spcBef>
                <a:spcPts val="1600"/>
              </a:spcBef>
              <a:spcAft>
                <a:spcPts val="1600"/>
              </a:spcAft>
              <a:buClr>
                <a:schemeClr val="accent4"/>
              </a:buClr>
              <a:buSzPts val="1500"/>
              <a:buFont typeface="Knewave"/>
              <a:buNone/>
              <a:defRPr>
                <a:solidFill>
                  <a:schemeClr val="accent4"/>
                </a:solidFill>
                <a:latin typeface="Knewave"/>
                <a:ea typeface="Knewave"/>
                <a:cs typeface="Knewave"/>
                <a:sym typeface="Knewave"/>
              </a:defRPr>
            </a:lvl9pPr>
          </a:lstStyle>
          <a:p>
            <a:endParaRPr/>
          </a:p>
        </p:txBody>
      </p:sp>
      <p:sp>
        <p:nvSpPr>
          <p:cNvPr id="307" name="Google Shape;307;p31"/>
          <p:cNvSpPr txBox="1">
            <a:spLocks noGrp="1"/>
          </p:cNvSpPr>
          <p:nvPr>
            <p:ph type="subTitle" idx="3"/>
          </p:nvPr>
        </p:nvSpPr>
        <p:spPr>
          <a:xfrm>
            <a:off x="4622385" y="3126473"/>
            <a:ext cx="18492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500"/>
              <a:buFont typeface="Knewave"/>
              <a:buNone/>
              <a:defRPr sz="1400"/>
            </a:lvl1pPr>
            <a:lvl2pPr lvl="1" algn="ctr" rtl="0">
              <a:spcBef>
                <a:spcPts val="0"/>
              </a:spcBef>
              <a:spcAft>
                <a:spcPts val="0"/>
              </a:spcAft>
              <a:buClr>
                <a:schemeClr val="accent4"/>
              </a:buClr>
              <a:buSzPts val="1500"/>
              <a:buFont typeface="Knewave"/>
              <a:buNone/>
              <a:defRPr>
                <a:solidFill>
                  <a:schemeClr val="accent4"/>
                </a:solidFill>
                <a:latin typeface="Knewave"/>
                <a:ea typeface="Knewave"/>
                <a:cs typeface="Knewave"/>
                <a:sym typeface="Knewave"/>
              </a:defRPr>
            </a:lvl2pPr>
            <a:lvl3pPr lvl="2"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3pPr>
            <a:lvl4pPr lvl="3"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4pPr>
            <a:lvl5pPr lvl="4"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5pPr>
            <a:lvl6pPr lvl="5"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6pPr>
            <a:lvl7pPr lvl="6"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7pPr>
            <a:lvl8pPr lvl="7"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8pPr>
            <a:lvl9pPr lvl="8" algn="ctr" rtl="0">
              <a:spcBef>
                <a:spcPts val="1600"/>
              </a:spcBef>
              <a:spcAft>
                <a:spcPts val="1600"/>
              </a:spcAft>
              <a:buClr>
                <a:schemeClr val="accent4"/>
              </a:buClr>
              <a:buSzPts val="1500"/>
              <a:buFont typeface="Knewave"/>
              <a:buNone/>
              <a:defRPr>
                <a:solidFill>
                  <a:schemeClr val="accent4"/>
                </a:solidFill>
                <a:latin typeface="Knewave"/>
                <a:ea typeface="Knewave"/>
                <a:cs typeface="Knewave"/>
                <a:sym typeface="Knewave"/>
              </a:defRPr>
            </a:lvl9pPr>
          </a:lstStyle>
          <a:p>
            <a:endParaRPr/>
          </a:p>
        </p:txBody>
      </p:sp>
      <p:sp>
        <p:nvSpPr>
          <p:cNvPr id="308" name="Google Shape;308;p31"/>
          <p:cNvSpPr txBox="1">
            <a:spLocks noGrp="1"/>
          </p:cNvSpPr>
          <p:nvPr>
            <p:ph type="title" idx="4" hasCustomPrompt="1"/>
          </p:nvPr>
        </p:nvSpPr>
        <p:spPr>
          <a:xfrm>
            <a:off x="1189300" y="2155680"/>
            <a:ext cx="8688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solidFill>
                  <a:schemeClr val="lt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09" name="Google Shape;309;p31"/>
          <p:cNvSpPr txBox="1">
            <a:spLocks noGrp="1"/>
          </p:cNvSpPr>
          <p:nvPr>
            <p:ph type="title" idx="5" hasCustomPrompt="1"/>
          </p:nvPr>
        </p:nvSpPr>
        <p:spPr>
          <a:xfrm>
            <a:off x="3151518" y="2155680"/>
            <a:ext cx="8688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solidFill>
                  <a:schemeClr val="lt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10" name="Google Shape;310;p31"/>
          <p:cNvSpPr txBox="1">
            <a:spLocks noGrp="1"/>
          </p:cNvSpPr>
          <p:nvPr>
            <p:ph type="title" idx="6" hasCustomPrompt="1"/>
          </p:nvPr>
        </p:nvSpPr>
        <p:spPr>
          <a:xfrm>
            <a:off x="5113735" y="2155680"/>
            <a:ext cx="8688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solidFill>
                  <a:schemeClr val="lt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11" name="Google Shape;311;p31"/>
          <p:cNvSpPr txBox="1">
            <a:spLocks noGrp="1"/>
          </p:cNvSpPr>
          <p:nvPr>
            <p:ph type="subTitle" idx="7"/>
          </p:nvPr>
        </p:nvSpPr>
        <p:spPr>
          <a:xfrm>
            <a:off x="6585603" y="3126476"/>
            <a:ext cx="1847100" cy="813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4"/>
              </a:buClr>
              <a:buSzPts val="1500"/>
              <a:buFont typeface="Knewave"/>
              <a:buNone/>
              <a:defRPr sz="1400"/>
            </a:lvl1pPr>
            <a:lvl2pPr lvl="1"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2pPr>
            <a:lvl3pPr lvl="2"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3pPr>
            <a:lvl4pPr lvl="3"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4pPr>
            <a:lvl5pPr lvl="4"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5pPr>
            <a:lvl6pPr lvl="5"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6pPr>
            <a:lvl7pPr lvl="6"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7pPr>
            <a:lvl8pPr lvl="7" algn="ctr" rtl="0">
              <a:spcBef>
                <a:spcPts val="1600"/>
              </a:spcBef>
              <a:spcAft>
                <a:spcPts val="0"/>
              </a:spcAft>
              <a:buClr>
                <a:schemeClr val="accent4"/>
              </a:buClr>
              <a:buSzPts val="1500"/>
              <a:buFont typeface="Knewave"/>
              <a:buNone/>
              <a:defRPr>
                <a:solidFill>
                  <a:schemeClr val="accent4"/>
                </a:solidFill>
                <a:latin typeface="Knewave"/>
                <a:ea typeface="Knewave"/>
                <a:cs typeface="Knewave"/>
                <a:sym typeface="Knewave"/>
              </a:defRPr>
            </a:lvl8pPr>
            <a:lvl9pPr lvl="8" algn="ctr" rtl="0">
              <a:spcBef>
                <a:spcPts val="1600"/>
              </a:spcBef>
              <a:spcAft>
                <a:spcPts val="1600"/>
              </a:spcAft>
              <a:buClr>
                <a:schemeClr val="accent4"/>
              </a:buClr>
              <a:buSzPts val="1500"/>
              <a:buFont typeface="Knewave"/>
              <a:buNone/>
              <a:defRPr>
                <a:solidFill>
                  <a:schemeClr val="accent4"/>
                </a:solidFill>
                <a:latin typeface="Knewave"/>
                <a:ea typeface="Knewave"/>
                <a:cs typeface="Knewave"/>
                <a:sym typeface="Knewave"/>
              </a:defRPr>
            </a:lvl9pPr>
          </a:lstStyle>
          <a:p>
            <a:endParaRPr/>
          </a:p>
        </p:txBody>
      </p:sp>
      <p:sp>
        <p:nvSpPr>
          <p:cNvPr id="312" name="Google Shape;312;p31"/>
          <p:cNvSpPr txBox="1">
            <a:spLocks noGrp="1"/>
          </p:cNvSpPr>
          <p:nvPr>
            <p:ph type="title" idx="8" hasCustomPrompt="1"/>
          </p:nvPr>
        </p:nvSpPr>
        <p:spPr>
          <a:xfrm>
            <a:off x="7075953" y="2155680"/>
            <a:ext cx="866400" cy="35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2000">
                <a:solidFill>
                  <a:schemeClr val="lt1"/>
                </a:solidFill>
              </a:defRPr>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grpSp>
        <p:nvGrpSpPr>
          <p:cNvPr id="313" name="Google Shape;313;p31"/>
          <p:cNvGrpSpPr/>
          <p:nvPr/>
        </p:nvGrpSpPr>
        <p:grpSpPr>
          <a:xfrm>
            <a:off x="5426512" y="12"/>
            <a:ext cx="3717476" cy="359850"/>
            <a:chOff x="-119174" y="146468"/>
            <a:chExt cx="3717476" cy="359850"/>
          </a:xfrm>
        </p:grpSpPr>
        <p:pic>
          <p:nvPicPr>
            <p:cNvPr id="314" name="Google Shape;314;p31"/>
            <p:cNvPicPr preferRelativeResize="0"/>
            <p:nvPr/>
          </p:nvPicPr>
          <p:blipFill>
            <a:blip r:embed="rId2">
              <a:alphaModFix/>
            </a:blip>
            <a:stretch>
              <a:fillRect/>
            </a:stretch>
          </p:blipFill>
          <p:spPr>
            <a:xfrm>
              <a:off x="-119174" y="146468"/>
              <a:ext cx="1126676" cy="359850"/>
            </a:xfrm>
            <a:prstGeom prst="rect">
              <a:avLst/>
            </a:prstGeom>
            <a:noFill/>
            <a:ln>
              <a:noFill/>
            </a:ln>
          </p:spPr>
        </p:pic>
        <p:pic>
          <p:nvPicPr>
            <p:cNvPr id="315" name="Google Shape;315;p31"/>
            <p:cNvPicPr preferRelativeResize="0"/>
            <p:nvPr/>
          </p:nvPicPr>
          <p:blipFill>
            <a:blip r:embed="rId2">
              <a:alphaModFix/>
            </a:blip>
            <a:stretch>
              <a:fillRect/>
            </a:stretch>
          </p:blipFill>
          <p:spPr>
            <a:xfrm>
              <a:off x="1176226" y="146468"/>
              <a:ext cx="1126676" cy="359850"/>
            </a:xfrm>
            <a:prstGeom prst="rect">
              <a:avLst/>
            </a:prstGeom>
            <a:noFill/>
            <a:ln>
              <a:noFill/>
            </a:ln>
          </p:spPr>
        </p:pic>
        <p:pic>
          <p:nvPicPr>
            <p:cNvPr id="316" name="Google Shape;316;p31"/>
            <p:cNvPicPr preferRelativeResize="0"/>
            <p:nvPr/>
          </p:nvPicPr>
          <p:blipFill>
            <a:blip r:embed="rId2">
              <a:alphaModFix/>
            </a:blip>
            <a:stretch>
              <a:fillRect/>
            </a:stretch>
          </p:blipFill>
          <p:spPr>
            <a:xfrm>
              <a:off x="2471626" y="146468"/>
              <a:ext cx="1126676" cy="359850"/>
            </a:xfrm>
            <a:prstGeom prst="rect">
              <a:avLst/>
            </a:prstGeom>
            <a:noFill/>
            <a:ln>
              <a:noFill/>
            </a:ln>
          </p:spPr>
        </p:pic>
      </p:grpSp>
      <p:pic>
        <p:nvPicPr>
          <p:cNvPr id="317" name="Google Shape;317;p31" descr="Image02"/>
          <p:cNvPicPr preferRelativeResize="0"/>
          <p:nvPr/>
        </p:nvPicPr>
        <p:blipFill rotWithShape="1">
          <a:blip r:embed="rId3">
            <a:alphaModFix amt="39000"/>
          </a:blip>
          <a:srcRect l="44592" b="52169"/>
          <a:stretch/>
        </p:blipFill>
        <p:spPr>
          <a:xfrm rot="5400000">
            <a:off x="-130375" y="130375"/>
            <a:ext cx="1906975" cy="1646250"/>
          </a:xfrm>
          <a:prstGeom prst="rect">
            <a:avLst/>
          </a:prstGeom>
          <a:noFill/>
          <a:ln>
            <a:noFill/>
          </a:ln>
        </p:spPr>
      </p:pic>
      <p:pic>
        <p:nvPicPr>
          <p:cNvPr id="318" name="Google Shape;318;p31" descr="Slidesgo" title="image01"/>
          <p:cNvPicPr preferRelativeResize="0"/>
          <p:nvPr/>
        </p:nvPicPr>
        <p:blipFill rotWithShape="1">
          <a:blip r:embed="rId4">
            <a:alphaModFix amt="50000"/>
          </a:blip>
          <a:srcRect l="9463" r="55368"/>
          <a:stretch/>
        </p:blipFill>
        <p:spPr>
          <a:xfrm rot="-5400000" flipH="1">
            <a:off x="1097325" y="3502100"/>
            <a:ext cx="561975" cy="2756625"/>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2">
  <p:cSld name="CUSTOM_19">
    <p:spTree>
      <p:nvGrpSpPr>
        <p:cNvPr id="1" name="Shape 334"/>
        <p:cNvGrpSpPr/>
        <p:nvPr/>
      </p:nvGrpSpPr>
      <p:grpSpPr>
        <a:xfrm>
          <a:off x="0" y="0"/>
          <a:ext cx="0" cy="0"/>
          <a:chOff x="0" y="0"/>
          <a:chExt cx="0" cy="0"/>
        </a:xfrm>
      </p:grpSpPr>
      <p:pic>
        <p:nvPicPr>
          <p:cNvPr id="335" name="Google Shape;335;p34" descr="Image02"/>
          <p:cNvPicPr preferRelativeResize="0"/>
          <p:nvPr/>
        </p:nvPicPr>
        <p:blipFill rotWithShape="1">
          <a:blip r:embed="rId2">
            <a:alphaModFix amt="39000"/>
          </a:blip>
          <a:srcRect t="54944" r="54302"/>
          <a:stretch/>
        </p:blipFill>
        <p:spPr>
          <a:xfrm rot="5400000">
            <a:off x="7590250" y="3592775"/>
            <a:ext cx="1572801" cy="1550724"/>
          </a:xfrm>
          <a:prstGeom prst="rect">
            <a:avLst/>
          </a:prstGeom>
          <a:noFill/>
          <a:ln>
            <a:noFill/>
          </a:ln>
        </p:spPr>
      </p:pic>
      <p:sp>
        <p:nvSpPr>
          <p:cNvPr id="336" name="Google Shape;336;p3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37" name="Google Shape;337;p34"/>
          <p:cNvSpPr txBox="1">
            <a:spLocks noGrp="1"/>
          </p:cNvSpPr>
          <p:nvPr>
            <p:ph type="body" idx="1"/>
          </p:nvPr>
        </p:nvSpPr>
        <p:spPr>
          <a:xfrm>
            <a:off x="713225" y="1245650"/>
            <a:ext cx="7773900" cy="33537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AutoNum type="arabicPeriod"/>
              <a:defRPr sz="1200"/>
            </a:lvl1pPr>
            <a:lvl2pPr marL="914400" lvl="1" indent="-304800" rtl="0">
              <a:spcBef>
                <a:spcPts val="0"/>
              </a:spcBef>
              <a:spcAft>
                <a:spcPts val="0"/>
              </a:spcAft>
              <a:buSzPts val="1200"/>
              <a:buAutoNum type="alphaLcPeriod"/>
              <a:defRPr/>
            </a:lvl2pPr>
            <a:lvl3pPr marL="1371600" lvl="2" indent="-304800" rtl="0">
              <a:spcBef>
                <a:spcPts val="1600"/>
              </a:spcBef>
              <a:spcAft>
                <a:spcPts val="0"/>
              </a:spcAft>
              <a:buSzPts val="1200"/>
              <a:buAutoNum type="romanLcPeriod"/>
              <a:defRPr/>
            </a:lvl3pPr>
            <a:lvl4pPr marL="1828800" lvl="3" indent="-304800" rtl="0">
              <a:spcBef>
                <a:spcPts val="1600"/>
              </a:spcBef>
              <a:spcAft>
                <a:spcPts val="0"/>
              </a:spcAft>
              <a:buSzPts val="1200"/>
              <a:buAutoNum type="arabicPeriod"/>
              <a:defRPr/>
            </a:lvl4pPr>
            <a:lvl5pPr marL="2286000" lvl="4" indent="-304800" rtl="0">
              <a:spcBef>
                <a:spcPts val="1600"/>
              </a:spcBef>
              <a:spcAft>
                <a:spcPts val="0"/>
              </a:spcAft>
              <a:buSzPts val="1200"/>
              <a:buAutoNum type="alphaLcPeriod"/>
              <a:defRPr/>
            </a:lvl5pPr>
            <a:lvl6pPr marL="2743200" lvl="5" indent="-304800" rtl="0">
              <a:spcBef>
                <a:spcPts val="1600"/>
              </a:spcBef>
              <a:spcAft>
                <a:spcPts val="0"/>
              </a:spcAft>
              <a:buSzPts val="1200"/>
              <a:buAutoNum type="romanLcPeriod"/>
              <a:defRPr/>
            </a:lvl6pPr>
            <a:lvl7pPr marL="3200400" lvl="6" indent="-304800" rtl="0">
              <a:spcBef>
                <a:spcPts val="1600"/>
              </a:spcBef>
              <a:spcAft>
                <a:spcPts val="0"/>
              </a:spcAft>
              <a:buSzPts val="1200"/>
              <a:buAutoNum type="arabicPeriod"/>
              <a:defRPr/>
            </a:lvl7pPr>
            <a:lvl8pPr marL="3657600" lvl="7" indent="-304800" rtl="0">
              <a:spcBef>
                <a:spcPts val="1600"/>
              </a:spcBef>
              <a:spcAft>
                <a:spcPts val="0"/>
              </a:spcAft>
              <a:buSzPts val="1200"/>
              <a:buAutoNum type="alphaLcPeriod"/>
              <a:defRPr/>
            </a:lvl8pPr>
            <a:lvl9pPr marL="4114800" lvl="8" indent="-304800" rtl="0">
              <a:spcBef>
                <a:spcPts val="1600"/>
              </a:spcBef>
              <a:spcAft>
                <a:spcPts val="1600"/>
              </a:spcAft>
              <a:buSzPts val="1200"/>
              <a:buAutoNum type="romanLcPeriod"/>
              <a:defRPr/>
            </a:lvl9pPr>
          </a:lstStyle>
          <a:p>
            <a:endParaRPr/>
          </a:p>
        </p:txBody>
      </p:sp>
      <p:pic>
        <p:nvPicPr>
          <p:cNvPr id="338" name="Google Shape;338;p34"/>
          <p:cNvPicPr preferRelativeResize="0"/>
          <p:nvPr/>
        </p:nvPicPr>
        <p:blipFill rotWithShape="1">
          <a:blip r:embed="rId3">
            <a:alphaModFix amt="50000"/>
          </a:blip>
          <a:srcRect b="81803"/>
          <a:stretch/>
        </p:blipFill>
        <p:spPr>
          <a:xfrm>
            <a:off x="1" y="0"/>
            <a:ext cx="1733274" cy="544075"/>
          </a:xfrm>
          <a:prstGeom prst="rect">
            <a:avLst/>
          </a:prstGeom>
          <a:noFill/>
          <a:ln>
            <a:noFill/>
          </a:ln>
        </p:spPr>
      </p:pic>
      <p:grpSp>
        <p:nvGrpSpPr>
          <p:cNvPr id="339" name="Google Shape;339;p34"/>
          <p:cNvGrpSpPr/>
          <p:nvPr/>
        </p:nvGrpSpPr>
        <p:grpSpPr>
          <a:xfrm rot="-5400000">
            <a:off x="7105326" y="1678818"/>
            <a:ext cx="3717476" cy="359850"/>
            <a:chOff x="-119174" y="146468"/>
            <a:chExt cx="3717476" cy="359850"/>
          </a:xfrm>
        </p:grpSpPr>
        <p:pic>
          <p:nvPicPr>
            <p:cNvPr id="340" name="Google Shape;340;p34"/>
            <p:cNvPicPr preferRelativeResize="0"/>
            <p:nvPr/>
          </p:nvPicPr>
          <p:blipFill>
            <a:blip r:embed="rId4">
              <a:alphaModFix/>
            </a:blip>
            <a:stretch>
              <a:fillRect/>
            </a:stretch>
          </p:blipFill>
          <p:spPr>
            <a:xfrm>
              <a:off x="-119174" y="146468"/>
              <a:ext cx="1126676" cy="359850"/>
            </a:xfrm>
            <a:prstGeom prst="rect">
              <a:avLst/>
            </a:prstGeom>
            <a:noFill/>
            <a:ln>
              <a:noFill/>
            </a:ln>
          </p:spPr>
        </p:pic>
        <p:pic>
          <p:nvPicPr>
            <p:cNvPr id="341" name="Google Shape;341;p34"/>
            <p:cNvPicPr preferRelativeResize="0"/>
            <p:nvPr/>
          </p:nvPicPr>
          <p:blipFill>
            <a:blip r:embed="rId4">
              <a:alphaModFix/>
            </a:blip>
            <a:stretch>
              <a:fillRect/>
            </a:stretch>
          </p:blipFill>
          <p:spPr>
            <a:xfrm>
              <a:off x="1176226" y="146468"/>
              <a:ext cx="1126676" cy="359850"/>
            </a:xfrm>
            <a:prstGeom prst="rect">
              <a:avLst/>
            </a:prstGeom>
            <a:noFill/>
            <a:ln>
              <a:noFill/>
            </a:ln>
          </p:spPr>
        </p:pic>
        <p:pic>
          <p:nvPicPr>
            <p:cNvPr id="342" name="Google Shape;342;p34"/>
            <p:cNvPicPr preferRelativeResize="0"/>
            <p:nvPr/>
          </p:nvPicPr>
          <p:blipFill>
            <a:blip r:embed="rId4">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5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8"/>
        <p:cNvGrpSpPr/>
        <p:nvPr/>
      </p:nvGrpSpPr>
      <p:grpSpPr>
        <a:xfrm>
          <a:off x="0" y="0"/>
          <a:ext cx="0" cy="0"/>
          <a:chOff x="0" y="0"/>
          <a:chExt cx="0" cy="0"/>
        </a:xfrm>
      </p:grpSpPr>
      <p:pic>
        <p:nvPicPr>
          <p:cNvPr id="29" name="Google Shape;29;p4" descr="Image02"/>
          <p:cNvPicPr preferRelativeResize="0"/>
          <p:nvPr/>
        </p:nvPicPr>
        <p:blipFill rotWithShape="1">
          <a:blip r:embed="rId2">
            <a:alphaModFix amt="39000"/>
          </a:blip>
          <a:srcRect t="54944" r="54302"/>
          <a:stretch/>
        </p:blipFill>
        <p:spPr>
          <a:xfrm rot="5400000">
            <a:off x="7590250" y="3592775"/>
            <a:ext cx="1572801" cy="1550724"/>
          </a:xfrm>
          <a:prstGeom prst="rect">
            <a:avLst/>
          </a:prstGeom>
          <a:noFill/>
          <a:ln>
            <a:noFill/>
          </a:ln>
        </p:spPr>
      </p:pic>
      <p:sp>
        <p:nvSpPr>
          <p:cNvPr id="30" name="Google Shape;30;p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1">
              <a:spcBef>
                <a:spcPts val="0"/>
              </a:spcBef>
              <a:spcAft>
                <a:spcPts val="0"/>
              </a:spcAft>
              <a:buSzPts val="2800"/>
              <a:buNone/>
              <a:defRPr>
                <a:latin typeface="Sahel" panose="020B0603030804020204" pitchFamily="34" charset="-78"/>
                <a:cs typeface="Sahel" panose="020B0603030804020204" pitchFamily="34" charset="-78"/>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31" name="Google Shape;31;p4"/>
          <p:cNvSpPr txBox="1">
            <a:spLocks noGrp="1"/>
          </p:cNvSpPr>
          <p:nvPr>
            <p:ph type="body" idx="1"/>
          </p:nvPr>
        </p:nvSpPr>
        <p:spPr>
          <a:xfrm>
            <a:off x="1962600" y="1304027"/>
            <a:ext cx="5218800" cy="1326000"/>
          </a:xfrm>
          <a:prstGeom prst="rect">
            <a:avLst/>
          </a:prstGeom>
        </p:spPr>
        <p:txBody>
          <a:bodyPr spcFirstLastPara="1" wrap="square" lIns="91425" tIns="91425" rIns="91425" bIns="91425" anchor="t" anchorCtr="0">
            <a:noAutofit/>
          </a:bodyPr>
          <a:lstStyle>
            <a:lvl1pPr marL="457200" lvl="0" indent="-323850" algn="ctr" rtl="1">
              <a:lnSpc>
                <a:spcPct val="100000"/>
              </a:lnSpc>
              <a:spcBef>
                <a:spcPts val="0"/>
              </a:spcBef>
              <a:spcAft>
                <a:spcPts val="0"/>
              </a:spcAft>
              <a:buSzPts val="1500"/>
              <a:buChar char="●"/>
              <a:defRPr sz="1600">
                <a:latin typeface="Sahel" panose="020B0603030804020204" pitchFamily="34" charset="-78"/>
                <a:cs typeface="Sahel" panose="020B0603030804020204" pitchFamily="34" charset="-78"/>
              </a:defRPr>
            </a:lvl1pPr>
            <a:lvl2pPr marL="914400" lvl="1" indent="-323850">
              <a:spcBef>
                <a:spcPts val="0"/>
              </a:spcBef>
              <a:spcAft>
                <a:spcPts val="0"/>
              </a:spcAft>
              <a:buSzPts val="1500"/>
              <a:buChar char="○"/>
              <a:defRPr/>
            </a:lvl2pPr>
            <a:lvl3pPr marL="1371600" lvl="2" indent="-323850">
              <a:spcBef>
                <a:spcPts val="1600"/>
              </a:spcBef>
              <a:spcAft>
                <a:spcPts val="0"/>
              </a:spcAft>
              <a:buSzPts val="1500"/>
              <a:buChar char="■"/>
              <a:defRPr/>
            </a:lvl3pPr>
            <a:lvl4pPr marL="1828800" lvl="3" indent="-323850">
              <a:spcBef>
                <a:spcPts val="1600"/>
              </a:spcBef>
              <a:spcAft>
                <a:spcPts val="0"/>
              </a:spcAft>
              <a:buSzPts val="1500"/>
              <a:buChar char="●"/>
              <a:defRPr/>
            </a:lvl4pPr>
            <a:lvl5pPr marL="2286000" lvl="4" indent="-323850">
              <a:spcBef>
                <a:spcPts val="1600"/>
              </a:spcBef>
              <a:spcAft>
                <a:spcPts val="0"/>
              </a:spcAft>
              <a:buSzPts val="1500"/>
              <a:buChar char="○"/>
              <a:defRPr/>
            </a:lvl5pPr>
            <a:lvl6pPr marL="2743200" lvl="5" indent="-323850">
              <a:spcBef>
                <a:spcPts val="1600"/>
              </a:spcBef>
              <a:spcAft>
                <a:spcPts val="0"/>
              </a:spcAft>
              <a:buSzPts val="1500"/>
              <a:buChar char="■"/>
              <a:defRPr/>
            </a:lvl6pPr>
            <a:lvl7pPr marL="3200400" lvl="6" indent="-323850">
              <a:spcBef>
                <a:spcPts val="1600"/>
              </a:spcBef>
              <a:spcAft>
                <a:spcPts val="0"/>
              </a:spcAft>
              <a:buSzPts val="1500"/>
              <a:buChar char="●"/>
              <a:defRPr/>
            </a:lvl7pPr>
            <a:lvl8pPr marL="3657600" lvl="7" indent="-323850">
              <a:spcBef>
                <a:spcPts val="1600"/>
              </a:spcBef>
              <a:spcAft>
                <a:spcPts val="0"/>
              </a:spcAft>
              <a:buSzPts val="1500"/>
              <a:buChar char="○"/>
              <a:defRPr/>
            </a:lvl8pPr>
            <a:lvl9pPr marL="4114800" lvl="8" indent="-323850">
              <a:spcBef>
                <a:spcPts val="1600"/>
              </a:spcBef>
              <a:spcAft>
                <a:spcPts val="1600"/>
              </a:spcAft>
              <a:buSzPts val="1500"/>
              <a:buChar char="■"/>
              <a:defRPr/>
            </a:lvl9pPr>
          </a:lstStyle>
          <a:p>
            <a:endParaRPr dirty="0"/>
          </a:p>
        </p:txBody>
      </p:sp>
      <p:pic>
        <p:nvPicPr>
          <p:cNvPr id="32" name="Google Shape;32;p4"/>
          <p:cNvPicPr preferRelativeResize="0"/>
          <p:nvPr/>
        </p:nvPicPr>
        <p:blipFill rotWithShape="1">
          <a:blip r:embed="rId3">
            <a:alphaModFix amt="50000"/>
          </a:blip>
          <a:srcRect b="81803"/>
          <a:stretch/>
        </p:blipFill>
        <p:spPr>
          <a:xfrm>
            <a:off x="1" y="0"/>
            <a:ext cx="1733274" cy="544075"/>
          </a:xfrm>
          <a:prstGeom prst="rect">
            <a:avLst/>
          </a:prstGeom>
          <a:noFill/>
          <a:ln>
            <a:noFill/>
          </a:ln>
        </p:spPr>
      </p:pic>
      <p:grpSp>
        <p:nvGrpSpPr>
          <p:cNvPr id="33" name="Google Shape;33;p4"/>
          <p:cNvGrpSpPr/>
          <p:nvPr/>
        </p:nvGrpSpPr>
        <p:grpSpPr>
          <a:xfrm rot="-5400000">
            <a:off x="7105326" y="1678818"/>
            <a:ext cx="3717476" cy="359850"/>
            <a:chOff x="-119174" y="146468"/>
            <a:chExt cx="3717476" cy="359850"/>
          </a:xfrm>
        </p:grpSpPr>
        <p:pic>
          <p:nvPicPr>
            <p:cNvPr id="34" name="Google Shape;34;p4"/>
            <p:cNvPicPr preferRelativeResize="0"/>
            <p:nvPr/>
          </p:nvPicPr>
          <p:blipFill>
            <a:blip r:embed="rId4">
              <a:alphaModFix/>
            </a:blip>
            <a:stretch>
              <a:fillRect/>
            </a:stretch>
          </p:blipFill>
          <p:spPr>
            <a:xfrm>
              <a:off x="-119174" y="146468"/>
              <a:ext cx="1126676" cy="359850"/>
            </a:xfrm>
            <a:prstGeom prst="rect">
              <a:avLst/>
            </a:prstGeom>
            <a:noFill/>
            <a:ln>
              <a:noFill/>
            </a:ln>
          </p:spPr>
        </p:pic>
        <p:pic>
          <p:nvPicPr>
            <p:cNvPr id="35" name="Google Shape;35;p4"/>
            <p:cNvPicPr preferRelativeResize="0"/>
            <p:nvPr/>
          </p:nvPicPr>
          <p:blipFill>
            <a:blip r:embed="rId4">
              <a:alphaModFix/>
            </a:blip>
            <a:stretch>
              <a:fillRect/>
            </a:stretch>
          </p:blipFill>
          <p:spPr>
            <a:xfrm>
              <a:off x="1176226" y="146468"/>
              <a:ext cx="1126676" cy="359850"/>
            </a:xfrm>
            <a:prstGeom prst="rect">
              <a:avLst/>
            </a:prstGeom>
            <a:noFill/>
            <a:ln>
              <a:noFill/>
            </a:ln>
          </p:spPr>
        </p:pic>
        <p:pic>
          <p:nvPicPr>
            <p:cNvPr id="36" name="Google Shape;36;p4"/>
            <p:cNvPicPr preferRelativeResize="0"/>
            <p:nvPr/>
          </p:nvPicPr>
          <p:blipFill>
            <a:blip r:embed="rId4">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7"/>
        <p:cNvGrpSpPr/>
        <p:nvPr/>
      </p:nvGrpSpPr>
      <p:grpSpPr>
        <a:xfrm>
          <a:off x="0" y="0"/>
          <a:ext cx="0" cy="0"/>
          <a:chOff x="0" y="0"/>
          <a:chExt cx="0" cy="0"/>
        </a:xfrm>
      </p:grpSpPr>
      <p:sp>
        <p:nvSpPr>
          <p:cNvPr id="38" name="Google Shape;38;p5"/>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lvl1pPr lvl="0" rtl="1">
              <a:spcBef>
                <a:spcPts val="0"/>
              </a:spcBef>
              <a:spcAft>
                <a:spcPts val="0"/>
              </a:spcAft>
              <a:buSzPts val="2800"/>
              <a:buNone/>
              <a:defRPr>
                <a:latin typeface="Sahel" panose="020B0603030804020204" pitchFamily="34" charset="-78"/>
                <a:cs typeface="Sahel" panose="020B0603030804020204" pitchFamily="34" charset="-78"/>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39" name="Google Shape;39;p5"/>
          <p:cNvSpPr txBox="1">
            <a:spLocks noGrp="1"/>
          </p:cNvSpPr>
          <p:nvPr>
            <p:ph type="body" idx="1"/>
          </p:nvPr>
        </p:nvSpPr>
        <p:spPr>
          <a:xfrm>
            <a:off x="1478475" y="3176850"/>
            <a:ext cx="2329500" cy="639900"/>
          </a:xfrm>
          <a:prstGeom prst="rect">
            <a:avLst/>
          </a:prstGeom>
        </p:spPr>
        <p:txBody>
          <a:bodyPr spcFirstLastPara="1" wrap="square" lIns="91425" tIns="91425" rIns="91425" bIns="91425" anchor="t" anchorCtr="0">
            <a:noAutofit/>
          </a:bodyPr>
          <a:lstStyle>
            <a:lvl1pPr marL="457200" lvl="0" indent="-317500" algn="ctr" rtl="1">
              <a:lnSpc>
                <a:spcPct val="100000"/>
              </a:lnSpc>
              <a:spcBef>
                <a:spcPts val="0"/>
              </a:spcBef>
              <a:spcAft>
                <a:spcPts val="0"/>
              </a:spcAft>
              <a:buSzPts val="1400"/>
              <a:buChar char="●"/>
              <a:defRPr sz="1400">
                <a:latin typeface="Sahel" panose="020B0603030804020204" pitchFamily="34" charset="-78"/>
                <a:cs typeface="Sahel" panose="020B0603030804020204" pitchFamily="34" charset="-78"/>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
        <p:nvSpPr>
          <p:cNvPr id="40" name="Google Shape;40;p5"/>
          <p:cNvSpPr txBox="1">
            <a:spLocks noGrp="1"/>
          </p:cNvSpPr>
          <p:nvPr>
            <p:ph type="body" idx="2"/>
          </p:nvPr>
        </p:nvSpPr>
        <p:spPr>
          <a:xfrm>
            <a:off x="5338225" y="3176850"/>
            <a:ext cx="2329500" cy="642600"/>
          </a:xfrm>
          <a:prstGeom prst="rect">
            <a:avLst/>
          </a:prstGeom>
        </p:spPr>
        <p:txBody>
          <a:bodyPr spcFirstLastPara="1" wrap="square" lIns="91425" tIns="91425" rIns="91425" bIns="91425" anchor="t" anchorCtr="0">
            <a:noAutofit/>
          </a:bodyPr>
          <a:lstStyle>
            <a:lvl1pPr marL="457200" lvl="0" indent="-317500" algn="ctr" rtl="1">
              <a:lnSpc>
                <a:spcPct val="100000"/>
              </a:lnSpc>
              <a:spcBef>
                <a:spcPts val="0"/>
              </a:spcBef>
              <a:spcAft>
                <a:spcPts val="0"/>
              </a:spcAft>
              <a:buSzPts val="1400"/>
              <a:buChar char="●"/>
              <a:defRPr sz="1400">
                <a:latin typeface="Sahel" panose="020B0603030804020204" pitchFamily="34" charset="-78"/>
                <a:cs typeface="Sahel" panose="020B0603030804020204" pitchFamily="34" charset="-78"/>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pic>
        <p:nvPicPr>
          <p:cNvPr id="41" name="Google Shape;41;p5"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42" name="Google Shape;42;p5"/>
          <p:cNvPicPr preferRelativeResize="0"/>
          <p:nvPr/>
        </p:nvPicPr>
        <p:blipFill rotWithShape="1">
          <a:blip r:embed="rId3">
            <a:alphaModFix amt="50000"/>
          </a:blip>
          <a:srcRect l="12119" r="54577"/>
          <a:stretch/>
        </p:blipFill>
        <p:spPr>
          <a:xfrm rot="-5400000" flipH="1">
            <a:off x="4304125" y="3478825"/>
            <a:ext cx="532175" cy="2756625"/>
          </a:xfrm>
          <a:prstGeom prst="rect">
            <a:avLst/>
          </a:prstGeom>
          <a:noFill/>
          <a:ln>
            <a:noFill/>
          </a:ln>
        </p:spPr>
      </p:pic>
      <p:pic>
        <p:nvPicPr>
          <p:cNvPr id="43" name="Google Shape;43;p5" descr="Image02"/>
          <p:cNvPicPr preferRelativeResize="0"/>
          <p:nvPr/>
        </p:nvPicPr>
        <p:blipFill rotWithShape="1">
          <a:blip r:embed="rId2">
            <a:alphaModFix amt="39000"/>
          </a:blip>
          <a:srcRect t="54944" r="54302"/>
          <a:stretch/>
        </p:blipFill>
        <p:spPr>
          <a:xfrm flipH="1">
            <a:off x="0" y="0"/>
            <a:ext cx="1572801" cy="1550723"/>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4"/>
        <p:cNvGrpSpPr/>
        <p:nvPr/>
      </p:nvGrpSpPr>
      <p:grpSpPr>
        <a:xfrm>
          <a:off x="0" y="0"/>
          <a:ext cx="0" cy="0"/>
          <a:chOff x="0" y="0"/>
          <a:chExt cx="0" cy="0"/>
        </a:xfrm>
      </p:grpSpPr>
      <p:grpSp>
        <p:nvGrpSpPr>
          <p:cNvPr id="45" name="Google Shape;45;p6"/>
          <p:cNvGrpSpPr/>
          <p:nvPr/>
        </p:nvGrpSpPr>
        <p:grpSpPr>
          <a:xfrm>
            <a:off x="5426514" y="4783662"/>
            <a:ext cx="3717476" cy="359850"/>
            <a:chOff x="-119174" y="146468"/>
            <a:chExt cx="3717476" cy="359850"/>
          </a:xfrm>
        </p:grpSpPr>
        <p:pic>
          <p:nvPicPr>
            <p:cNvPr id="46" name="Google Shape;46;p6"/>
            <p:cNvPicPr preferRelativeResize="0"/>
            <p:nvPr/>
          </p:nvPicPr>
          <p:blipFill>
            <a:blip r:embed="rId2">
              <a:alphaModFix/>
            </a:blip>
            <a:stretch>
              <a:fillRect/>
            </a:stretch>
          </p:blipFill>
          <p:spPr>
            <a:xfrm>
              <a:off x="-119174" y="146468"/>
              <a:ext cx="1126676" cy="359850"/>
            </a:xfrm>
            <a:prstGeom prst="rect">
              <a:avLst/>
            </a:prstGeom>
            <a:noFill/>
            <a:ln>
              <a:noFill/>
            </a:ln>
          </p:spPr>
        </p:pic>
        <p:pic>
          <p:nvPicPr>
            <p:cNvPr id="47" name="Google Shape;47;p6"/>
            <p:cNvPicPr preferRelativeResize="0"/>
            <p:nvPr/>
          </p:nvPicPr>
          <p:blipFill>
            <a:blip r:embed="rId2">
              <a:alphaModFix/>
            </a:blip>
            <a:stretch>
              <a:fillRect/>
            </a:stretch>
          </p:blipFill>
          <p:spPr>
            <a:xfrm>
              <a:off x="1176226" y="146468"/>
              <a:ext cx="1126676" cy="359850"/>
            </a:xfrm>
            <a:prstGeom prst="rect">
              <a:avLst/>
            </a:prstGeom>
            <a:noFill/>
            <a:ln>
              <a:noFill/>
            </a:ln>
          </p:spPr>
        </p:pic>
        <p:pic>
          <p:nvPicPr>
            <p:cNvPr id="48" name="Google Shape;48;p6"/>
            <p:cNvPicPr preferRelativeResize="0"/>
            <p:nvPr/>
          </p:nvPicPr>
          <p:blipFill>
            <a:blip r:embed="rId2">
              <a:alphaModFix/>
            </a:blip>
            <a:stretch>
              <a:fillRect/>
            </a:stretch>
          </p:blipFill>
          <p:spPr>
            <a:xfrm>
              <a:off x="2471626" y="146468"/>
              <a:ext cx="1126676" cy="359850"/>
            </a:xfrm>
            <a:prstGeom prst="rect">
              <a:avLst/>
            </a:prstGeom>
            <a:noFill/>
            <a:ln>
              <a:noFill/>
            </a:ln>
          </p:spPr>
        </p:pic>
      </p:grpSp>
      <p:sp>
        <p:nvSpPr>
          <p:cNvPr id="49" name="Google Shape;49;p6"/>
          <p:cNvSpPr txBox="1">
            <a:spLocks noGrp="1"/>
          </p:cNvSpPr>
          <p:nvPr>
            <p:ph type="title"/>
          </p:nvPr>
        </p:nvSpPr>
        <p:spPr>
          <a:xfrm>
            <a:off x="5539775" y="1661987"/>
            <a:ext cx="2890800" cy="572700"/>
          </a:xfrm>
          <a:prstGeom prst="rect">
            <a:avLst/>
          </a:prstGeom>
        </p:spPr>
        <p:txBody>
          <a:bodyPr spcFirstLastPara="1" wrap="square" lIns="91425" tIns="91425" rIns="91425" bIns="91425" anchor="t" anchorCtr="0">
            <a:noAutofit/>
          </a:bodyPr>
          <a:lstStyle>
            <a:lvl1pPr lvl="0" algn="r" rtl="1">
              <a:spcBef>
                <a:spcPts val="0"/>
              </a:spcBef>
              <a:spcAft>
                <a:spcPts val="0"/>
              </a:spcAft>
              <a:buSzPts val="2800"/>
              <a:buNone/>
              <a:defRPr>
                <a:latin typeface="Sahel" panose="020B0603030804020204" pitchFamily="34" charset="-78"/>
                <a:cs typeface="Sahel" panose="020B0603030804020204" pitchFamily="34" charset="-78"/>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pic>
        <p:nvPicPr>
          <p:cNvPr id="50" name="Google Shape;50;p6" descr="Image02"/>
          <p:cNvPicPr preferRelativeResize="0"/>
          <p:nvPr/>
        </p:nvPicPr>
        <p:blipFill rotWithShape="1">
          <a:blip r:embed="rId3">
            <a:alphaModFix amt="39000"/>
          </a:blip>
          <a:srcRect l="44592" b="52169"/>
          <a:stretch/>
        </p:blipFill>
        <p:spPr>
          <a:xfrm rot="10800000">
            <a:off x="7237025" y="1425"/>
            <a:ext cx="1906975" cy="1646250"/>
          </a:xfrm>
          <a:prstGeom prst="rect">
            <a:avLst/>
          </a:prstGeom>
          <a:noFill/>
          <a:ln>
            <a:noFill/>
          </a:ln>
        </p:spPr>
      </p:pic>
      <p:pic>
        <p:nvPicPr>
          <p:cNvPr id="51" name="Google Shape;51;p6" descr="Image02"/>
          <p:cNvPicPr preferRelativeResize="0"/>
          <p:nvPr/>
        </p:nvPicPr>
        <p:blipFill rotWithShape="1">
          <a:blip r:embed="rId3">
            <a:alphaModFix amt="39000"/>
          </a:blip>
          <a:srcRect l="44592" b="52169"/>
          <a:stretch/>
        </p:blipFill>
        <p:spPr>
          <a:xfrm>
            <a:off x="0" y="3497250"/>
            <a:ext cx="1906975" cy="1646250"/>
          </a:xfrm>
          <a:prstGeom prst="rect">
            <a:avLst/>
          </a:prstGeom>
          <a:noFill/>
          <a:ln>
            <a:noFill/>
          </a:ln>
        </p:spPr>
      </p:pic>
      <p:sp>
        <p:nvSpPr>
          <p:cNvPr id="52" name="Google Shape;52;p6"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3" name="Google Shape;53;p6" descr="Slidesgo" title="image01"/>
          <p:cNvPicPr preferRelativeResize="0"/>
          <p:nvPr/>
        </p:nvPicPr>
        <p:blipFill rotWithShape="1">
          <a:blip r:embed="rId4">
            <a:alphaModFix amt="50000"/>
          </a:blip>
          <a:srcRect r="55367"/>
          <a:stretch/>
        </p:blipFill>
        <p:spPr>
          <a:xfrm flipH="1">
            <a:off x="-6" y="0"/>
            <a:ext cx="713225" cy="2756625"/>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4"/>
        <p:cNvGrpSpPr/>
        <p:nvPr/>
      </p:nvGrpSpPr>
      <p:grpSpPr>
        <a:xfrm>
          <a:off x="0" y="0"/>
          <a:ext cx="0" cy="0"/>
          <a:chOff x="0" y="0"/>
          <a:chExt cx="0" cy="0"/>
        </a:xfrm>
      </p:grpSpPr>
      <p:sp>
        <p:nvSpPr>
          <p:cNvPr id="55" name="Google Shape;55;p7"/>
          <p:cNvSpPr txBox="1">
            <a:spLocks noGrp="1"/>
          </p:cNvSpPr>
          <p:nvPr>
            <p:ph type="body" idx="1"/>
          </p:nvPr>
        </p:nvSpPr>
        <p:spPr>
          <a:xfrm>
            <a:off x="1281675" y="2272131"/>
            <a:ext cx="2723100" cy="1368900"/>
          </a:xfrm>
          <a:prstGeom prst="rect">
            <a:avLst/>
          </a:prstGeom>
        </p:spPr>
        <p:txBody>
          <a:bodyPr spcFirstLastPara="1" wrap="square" lIns="91425" tIns="91425" rIns="91425" bIns="91425" anchor="t" anchorCtr="0">
            <a:noAutofit/>
          </a:bodyPr>
          <a:lstStyle>
            <a:lvl1pPr marL="457200" lvl="0" indent="-304800" algn="r" rtl="1">
              <a:lnSpc>
                <a:spcPct val="100000"/>
              </a:lnSpc>
              <a:spcBef>
                <a:spcPts val="0"/>
              </a:spcBef>
              <a:spcAft>
                <a:spcPts val="0"/>
              </a:spcAft>
              <a:buSzPts val="1200"/>
              <a:buChar char="●"/>
              <a:defRPr sz="1600">
                <a:latin typeface="Sahel" panose="020B0603030804020204" pitchFamily="34" charset="-78"/>
                <a:cs typeface="Sahel" panose="020B0603030804020204" pitchFamily="34" charset="-78"/>
              </a:defRPr>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dirty="0"/>
          </a:p>
        </p:txBody>
      </p:sp>
      <p:sp>
        <p:nvSpPr>
          <p:cNvPr id="56" name="Google Shape;56;p7"/>
          <p:cNvSpPr txBox="1">
            <a:spLocks noGrp="1"/>
          </p:cNvSpPr>
          <p:nvPr>
            <p:ph type="title"/>
          </p:nvPr>
        </p:nvSpPr>
        <p:spPr>
          <a:xfrm>
            <a:off x="1281775" y="1502469"/>
            <a:ext cx="2723100" cy="572700"/>
          </a:xfrm>
          <a:prstGeom prst="rect">
            <a:avLst/>
          </a:prstGeom>
        </p:spPr>
        <p:txBody>
          <a:bodyPr spcFirstLastPara="1" wrap="square" lIns="91425" tIns="91425" rIns="91425" bIns="91425" anchor="t" anchorCtr="0">
            <a:noAutofit/>
          </a:bodyPr>
          <a:lstStyle>
            <a:lvl1pPr lvl="0" algn="r" rtl="1">
              <a:spcBef>
                <a:spcPts val="0"/>
              </a:spcBef>
              <a:spcAft>
                <a:spcPts val="0"/>
              </a:spcAft>
              <a:buSzPts val="2800"/>
              <a:buNone/>
              <a:defRPr>
                <a:latin typeface="Sahel" panose="020B0603030804020204" pitchFamily="34" charset="-78"/>
                <a:cs typeface="Sahel" panose="020B0603030804020204" pitchFamily="34" charset="-78"/>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dirty="0"/>
          </a:p>
        </p:txBody>
      </p:sp>
      <p:pic>
        <p:nvPicPr>
          <p:cNvPr id="57" name="Google Shape;57;p7" descr="Image02"/>
          <p:cNvPicPr preferRelativeResize="0"/>
          <p:nvPr/>
        </p:nvPicPr>
        <p:blipFill rotWithShape="1">
          <a:blip r:embed="rId2">
            <a:alphaModFix amt="39000"/>
          </a:blip>
          <a:srcRect t="54944" r="54302"/>
          <a:stretch/>
        </p:blipFill>
        <p:spPr>
          <a:xfrm>
            <a:off x="7571200" y="0"/>
            <a:ext cx="1572801" cy="1550723"/>
          </a:xfrm>
          <a:prstGeom prst="rect">
            <a:avLst/>
          </a:prstGeom>
          <a:noFill/>
          <a:ln>
            <a:noFill/>
          </a:ln>
        </p:spPr>
      </p:pic>
      <p:pic>
        <p:nvPicPr>
          <p:cNvPr id="58" name="Google Shape;58;p7" descr="Image02"/>
          <p:cNvPicPr preferRelativeResize="0"/>
          <p:nvPr/>
        </p:nvPicPr>
        <p:blipFill rotWithShape="1">
          <a:blip r:embed="rId2">
            <a:alphaModFix amt="39000"/>
          </a:blip>
          <a:srcRect l="44592" b="52169"/>
          <a:stretch/>
        </p:blipFill>
        <p:spPr>
          <a:xfrm>
            <a:off x="0" y="3497250"/>
            <a:ext cx="1906975" cy="1646250"/>
          </a:xfrm>
          <a:prstGeom prst="rect">
            <a:avLst/>
          </a:prstGeom>
          <a:noFill/>
          <a:ln>
            <a:noFill/>
          </a:ln>
        </p:spPr>
      </p:pic>
      <p:grpSp>
        <p:nvGrpSpPr>
          <p:cNvPr id="59" name="Google Shape;59;p7"/>
          <p:cNvGrpSpPr/>
          <p:nvPr/>
        </p:nvGrpSpPr>
        <p:grpSpPr>
          <a:xfrm>
            <a:off x="1" y="-7"/>
            <a:ext cx="3717476" cy="359850"/>
            <a:chOff x="-119174" y="146468"/>
            <a:chExt cx="3717476" cy="359850"/>
          </a:xfrm>
        </p:grpSpPr>
        <p:pic>
          <p:nvPicPr>
            <p:cNvPr id="60" name="Google Shape;60;p7"/>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61" name="Google Shape;61;p7"/>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62" name="Google Shape;62;p7"/>
            <p:cNvPicPr preferRelativeResize="0"/>
            <p:nvPr/>
          </p:nvPicPr>
          <p:blipFill>
            <a:blip r:embed="rId3">
              <a:alphaModFix/>
            </a:blip>
            <a:stretch>
              <a:fillRect/>
            </a:stretch>
          </p:blipFill>
          <p:spPr>
            <a:xfrm>
              <a:off x="2471626" y="146468"/>
              <a:ext cx="1126676" cy="359850"/>
            </a:xfrm>
            <a:prstGeom prst="rect">
              <a:avLst/>
            </a:prstGeom>
            <a:noFill/>
            <a:ln>
              <a:noFill/>
            </a:ln>
          </p:spPr>
        </p:pic>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3"/>
        <p:cNvGrpSpPr/>
        <p:nvPr/>
      </p:nvGrpSpPr>
      <p:grpSpPr>
        <a:xfrm>
          <a:off x="0" y="0"/>
          <a:ext cx="0" cy="0"/>
          <a:chOff x="0" y="0"/>
          <a:chExt cx="0" cy="0"/>
        </a:xfrm>
      </p:grpSpPr>
      <p:grpSp>
        <p:nvGrpSpPr>
          <p:cNvPr id="64" name="Google Shape;64;p8"/>
          <p:cNvGrpSpPr/>
          <p:nvPr/>
        </p:nvGrpSpPr>
        <p:grpSpPr>
          <a:xfrm>
            <a:off x="5426514" y="4783662"/>
            <a:ext cx="3717476" cy="359850"/>
            <a:chOff x="-119174" y="146468"/>
            <a:chExt cx="3717476" cy="359850"/>
          </a:xfrm>
        </p:grpSpPr>
        <p:pic>
          <p:nvPicPr>
            <p:cNvPr id="65" name="Google Shape;65;p8"/>
            <p:cNvPicPr preferRelativeResize="0"/>
            <p:nvPr/>
          </p:nvPicPr>
          <p:blipFill>
            <a:blip r:embed="rId2">
              <a:alphaModFix/>
            </a:blip>
            <a:stretch>
              <a:fillRect/>
            </a:stretch>
          </p:blipFill>
          <p:spPr>
            <a:xfrm>
              <a:off x="-119174" y="146468"/>
              <a:ext cx="1126676" cy="359850"/>
            </a:xfrm>
            <a:prstGeom prst="rect">
              <a:avLst/>
            </a:prstGeom>
            <a:noFill/>
            <a:ln>
              <a:noFill/>
            </a:ln>
          </p:spPr>
        </p:pic>
        <p:pic>
          <p:nvPicPr>
            <p:cNvPr id="66" name="Google Shape;66;p8"/>
            <p:cNvPicPr preferRelativeResize="0"/>
            <p:nvPr/>
          </p:nvPicPr>
          <p:blipFill>
            <a:blip r:embed="rId2">
              <a:alphaModFix/>
            </a:blip>
            <a:stretch>
              <a:fillRect/>
            </a:stretch>
          </p:blipFill>
          <p:spPr>
            <a:xfrm>
              <a:off x="1176226" y="146468"/>
              <a:ext cx="1126676" cy="359850"/>
            </a:xfrm>
            <a:prstGeom prst="rect">
              <a:avLst/>
            </a:prstGeom>
            <a:noFill/>
            <a:ln>
              <a:noFill/>
            </a:ln>
          </p:spPr>
        </p:pic>
        <p:pic>
          <p:nvPicPr>
            <p:cNvPr id="67" name="Google Shape;67;p8"/>
            <p:cNvPicPr preferRelativeResize="0"/>
            <p:nvPr/>
          </p:nvPicPr>
          <p:blipFill>
            <a:blip r:embed="rId2">
              <a:alphaModFix/>
            </a:blip>
            <a:stretch>
              <a:fillRect/>
            </a:stretch>
          </p:blipFill>
          <p:spPr>
            <a:xfrm>
              <a:off x="2471626" y="146468"/>
              <a:ext cx="1126676" cy="359850"/>
            </a:xfrm>
            <a:prstGeom prst="rect">
              <a:avLst/>
            </a:prstGeom>
            <a:noFill/>
            <a:ln>
              <a:noFill/>
            </a:ln>
          </p:spPr>
        </p:pic>
      </p:grpSp>
      <p:pic>
        <p:nvPicPr>
          <p:cNvPr id="68" name="Google Shape;68;p8" descr="Image02"/>
          <p:cNvPicPr preferRelativeResize="0"/>
          <p:nvPr/>
        </p:nvPicPr>
        <p:blipFill rotWithShape="1">
          <a:blip r:embed="rId3">
            <a:alphaModFix amt="39000"/>
          </a:blip>
          <a:srcRect l="44592" b="52169"/>
          <a:stretch/>
        </p:blipFill>
        <p:spPr>
          <a:xfrm>
            <a:off x="0" y="3497250"/>
            <a:ext cx="1906975" cy="1646250"/>
          </a:xfrm>
          <a:prstGeom prst="rect">
            <a:avLst/>
          </a:prstGeom>
          <a:noFill/>
          <a:ln>
            <a:noFill/>
          </a:ln>
        </p:spPr>
      </p:pic>
      <p:sp>
        <p:nvSpPr>
          <p:cNvPr id="69" name="Google Shape;69;p8"/>
          <p:cNvSpPr txBox="1">
            <a:spLocks noGrp="1"/>
          </p:cNvSpPr>
          <p:nvPr>
            <p:ph type="title"/>
          </p:nvPr>
        </p:nvSpPr>
        <p:spPr>
          <a:xfrm>
            <a:off x="1737750" y="2149350"/>
            <a:ext cx="5668500" cy="844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70" name="Google Shape;70;p8" descr="Image02"/>
          <p:cNvPicPr preferRelativeResize="0"/>
          <p:nvPr/>
        </p:nvPicPr>
        <p:blipFill rotWithShape="1">
          <a:blip r:embed="rId3">
            <a:alphaModFix amt="39000"/>
          </a:blip>
          <a:srcRect t="54944" r="54302"/>
          <a:stretch/>
        </p:blipFill>
        <p:spPr>
          <a:xfrm>
            <a:off x="7571200" y="0"/>
            <a:ext cx="1572801" cy="1550723"/>
          </a:xfrm>
          <a:prstGeom prst="rect">
            <a:avLst/>
          </a:prstGeom>
          <a:noFill/>
          <a:ln>
            <a:noFill/>
          </a:ln>
        </p:spPr>
      </p:pic>
      <p:pic>
        <p:nvPicPr>
          <p:cNvPr id="71" name="Google Shape;71;p8"/>
          <p:cNvPicPr preferRelativeResize="0"/>
          <p:nvPr/>
        </p:nvPicPr>
        <p:blipFill rotWithShape="1">
          <a:blip r:embed="rId4">
            <a:alphaModFix amt="50000"/>
          </a:blip>
          <a:srcRect l="55367"/>
          <a:stretch/>
        </p:blipFill>
        <p:spPr>
          <a:xfrm flipH="1">
            <a:off x="0" y="0"/>
            <a:ext cx="713225" cy="2756625"/>
          </a:xfrm>
          <a:prstGeom prst="rect">
            <a:avLst/>
          </a:prstGeom>
          <a:noFill/>
          <a:ln>
            <a:noFill/>
          </a:ln>
        </p:spPr>
      </p:pic>
      <p:sp>
        <p:nvSpPr>
          <p:cNvPr id="72" name="Google Shape;72;p8"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3"/>
        <p:cNvGrpSpPr/>
        <p:nvPr/>
      </p:nvGrpSpPr>
      <p:grpSpPr>
        <a:xfrm>
          <a:off x="0" y="0"/>
          <a:ext cx="0" cy="0"/>
          <a:chOff x="0" y="0"/>
          <a:chExt cx="0" cy="0"/>
        </a:xfrm>
      </p:grpSpPr>
      <p:pic>
        <p:nvPicPr>
          <p:cNvPr id="74" name="Google Shape;74;p9" descr="Image02"/>
          <p:cNvPicPr preferRelativeResize="0"/>
          <p:nvPr/>
        </p:nvPicPr>
        <p:blipFill rotWithShape="1">
          <a:blip r:embed="rId2">
            <a:alphaModFix amt="39000"/>
          </a:blip>
          <a:srcRect t="54944" r="54302"/>
          <a:stretch/>
        </p:blipFill>
        <p:spPr>
          <a:xfrm rot="5400000">
            <a:off x="7590250" y="3592775"/>
            <a:ext cx="1572801" cy="1550724"/>
          </a:xfrm>
          <a:prstGeom prst="rect">
            <a:avLst/>
          </a:prstGeom>
          <a:noFill/>
          <a:ln>
            <a:noFill/>
          </a:ln>
        </p:spPr>
      </p:pic>
      <p:sp>
        <p:nvSpPr>
          <p:cNvPr id="75" name="Google Shape;75;p9"/>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9"/>
          <p:cNvSpPr txBox="1">
            <a:spLocks noGrp="1"/>
          </p:cNvSpPr>
          <p:nvPr>
            <p:ph type="title"/>
          </p:nvPr>
        </p:nvSpPr>
        <p:spPr>
          <a:xfrm>
            <a:off x="718050" y="2171700"/>
            <a:ext cx="7717500" cy="725100"/>
          </a:xfrm>
          <a:prstGeom prst="rect">
            <a:avLst/>
          </a:prstGeom>
        </p:spPr>
        <p:txBody>
          <a:bodyPr spcFirstLastPara="1" wrap="square" lIns="91425" tIns="91425" rIns="91425" bIns="91425" anchor="ctr" anchorCtr="0">
            <a:noAutofit/>
          </a:bodyPr>
          <a:lstStyle>
            <a:lvl1pPr lvl="0" algn="ctr">
              <a:spcBef>
                <a:spcPts val="0"/>
              </a:spcBef>
              <a:spcAft>
                <a:spcPts val="0"/>
              </a:spcAft>
              <a:buSzPts val="4200"/>
              <a:buNone/>
              <a:defRPr sz="55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77" name="Google Shape;77;p9"/>
          <p:cNvSpPr txBox="1">
            <a:spLocks noGrp="1"/>
          </p:cNvSpPr>
          <p:nvPr>
            <p:ph type="subTitle" idx="1"/>
          </p:nvPr>
        </p:nvSpPr>
        <p:spPr>
          <a:xfrm>
            <a:off x="1756788" y="2945950"/>
            <a:ext cx="5640000" cy="835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4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78" name="Google Shape;78;p9"/>
          <p:cNvSpPr txBox="1">
            <a:spLocks noGrp="1"/>
          </p:cNvSpPr>
          <p:nvPr>
            <p:ph type="title" idx="2" hasCustomPrompt="1"/>
          </p:nvPr>
        </p:nvSpPr>
        <p:spPr>
          <a:xfrm>
            <a:off x="3974088" y="1366400"/>
            <a:ext cx="1205400" cy="76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55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grpSp>
        <p:nvGrpSpPr>
          <p:cNvPr id="79" name="Google Shape;79;p9"/>
          <p:cNvGrpSpPr/>
          <p:nvPr/>
        </p:nvGrpSpPr>
        <p:grpSpPr>
          <a:xfrm rot="10800000">
            <a:off x="2713263" y="-7"/>
            <a:ext cx="3717476" cy="359850"/>
            <a:chOff x="-119174" y="146468"/>
            <a:chExt cx="3717476" cy="359850"/>
          </a:xfrm>
        </p:grpSpPr>
        <p:pic>
          <p:nvPicPr>
            <p:cNvPr id="80" name="Google Shape;80;p9"/>
            <p:cNvPicPr preferRelativeResize="0"/>
            <p:nvPr/>
          </p:nvPicPr>
          <p:blipFill>
            <a:blip r:embed="rId3">
              <a:alphaModFix/>
            </a:blip>
            <a:stretch>
              <a:fillRect/>
            </a:stretch>
          </p:blipFill>
          <p:spPr>
            <a:xfrm>
              <a:off x="-119174" y="146468"/>
              <a:ext cx="1126676" cy="359850"/>
            </a:xfrm>
            <a:prstGeom prst="rect">
              <a:avLst/>
            </a:prstGeom>
            <a:noFill/>
            <a:ln>
              <a:noFill/>
            </a:ln>
          </p:spPr>
        </p:pic>
        <p:pic>
          <p:nvPicPr>
            <p:cNvPr id="81" name="Google Shape;81;p9"/>
            <p:cNvPicPr preferRelativeResize="0"/>
            <p:nvPr/>
          </p:nvPicPr>
          <p:blipFill>
            <a:blip r:embed="rId3">
              <a:alphaModFix/>
            </a:blip>
            <a:stretch>
              <a:fillRect/>
            </a:stretch>
          </p:blipFill>
          <p:spPr>
            <a:xfrm>
              <a:off x="1176226" y="146468"/>
              <a:ext cx="1126676" cy="359850"/>
            </a:xfrm>
            <a:prstGeom prst="rect">
              <a:avLst/>
            </a:prstGeom>
            <a:noFill/>
            <a:ln>
              <a:noFill/>
            </a:ln>
          </p:spPr>
        </p:pic>
        <p:pic>
          <p:nvPicPr>
            <p:cNvPr id="82" name="Google Shape;82;p9"/>
            <p:cNvPicPr preferRelativeResize="0"/>
            <p:nvPr/>
          </p:nvPicPr>
          <p:blipFill>
            <a:blip r:embed="rId3">
              <a:alphaModFix/>
            </a:blip>
            <a:stretch>
              <a:fillRect/>
            </a:stretch>
          </p:blipFill>
          <p:spPr>
            <a:xfrm>
              <a:off x="2471626" y="146468"/>
              <a:ext cx="1126676" cy="359850"/>
            </a:xfrm>
            <a:prstGeom prst="rect">
              <a:avLst/>
            </a:prstGeom>
            <a:noFill/>
            <a:ln>
              <a:noFill/>
            </a:ln>
          </p:spPr>
        </p:pic>
      </p:grpSp>
      <p:pic>
        <p:nvPicPr>
          <p:cNvPr id="83" name="Google Shape;83;p9"/>
          <p:cNvPicPr preferRelativeResize="0"/>
          <p:nvPr/>
        </p:nvPicPr>
        <p:blipFill rotWithShape="1">
          <a:blip r:embed="rId4">
            <a:alphaModFix amt="50000"/>
          </a:blip>
          <a:srcRect b="81803"/>
          <a:stretch/>
        </p:blipFill>
        <p:spPr>
          <a:xfrm>
            <a:off x="3705364" y="4599425"/>
            <a:ext cx="1733274" cy="544075"/>
          </a:xfrm>
          <a:prstGeom prst="rect">
            <a:avLst/>
          </a:prstGeom>
          <a:noFill/>
          <a:ln>
            <a:noFill/>
          </a:ln>
        </p:spPr>
      </p:pic>
      <p:pic>
        <p:nvPicPr>
          <p:cNvPr id="84" name="Google Shape;84;p9" descr="Image02"/>
          <p:cNvPicPr preferRelativeResize="0"/>
          <p:nvPr/>
        </p:nvPicPr>
        <p:blipFill rotWithShape="1">
          <a:blip r:embed="rId2">
            <a:alphaModFix amt="39000"/>
          </a:blip>
          <a:srcRect t="54944" r="54302"/>
          <a:stretch/>
        </p:blipFill>
        <p:spPr>
          <a:xfrm rot="-5400000">
            <a:off x="-11050" y="11050"/>
            <a:ext cx="1572801" cy="1550723"/>
          </a:xfrm>
          <a:prstGeom prst="rect">
            <a:avLst/>
          </a:prstGeom>
          <a:noFill/>
          <a:ln>
            <a:noFill/>
          </a:ln>
        </p:spPr>
      </p:pic>
      <p:sp>
        <p:nvSpPr>
          <p:cNvPr id="85" name="Google Shape;85;p9" descr="Slidesgo" title="image04"/>
          <p:cNvSpPr/>
          <p:nvPr/>
        </p:nvSpPr>
        <p:spPr>
          <a:xfrm>
            <a:off x="-93175" y="4560363"/>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6"/>
        <p:cNvGrpSpPr/>
        <p:nvPr/>
      </p:nvGrpSpPr>
      <p:grpSpPr>
        <a:xfrm>
          <a:off x="0" y="0"/>
          <a:ext cx="0" cy="0"/>
          <a:chOff x="0" y="0"/>
          <a:chExt cx="0" cy="0"/>
        </a:xfrm>
      </p:grpSpPr>
      <p:sp>
        <p:nvSpPr>
          <p:cNvPr id="87" name="Google Shape;87;p10"/>
          <p:cNvSpPr txBox="1">
            <a:spLocks noGrp="1"/>
          </p:cNvSpPr>
          <p:nvPr>
            <p:ph type="body" idx="1"/>
          </p:nvPr>
        </p:nvSpPr>
        <p:spPr>
          <a:xfrm>
            <a:off x="4791175" y="539500"/>
            <a:ext cx="3639600" cy="13083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500"/>
              <a:buFont typeface="Anton"/>
              <a:buNone/>
              <a:defRPr sz="3500">
                <a:solidFill>
                  <a:schemeClr val="accent4"/>
                </a:solidFill>
                <a:latin typeface="Anton"/>
                <a:ea typeface="Anton"/>
                <a:cs typeface="Anton"/>
                <a:sym typeface="Anton"/>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09674" y="538200"/>
            <a:ext cx="77211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accent4"/>
              </a:buClr>
              <a:buSzPts val="2800"/>
              <a:buFont typeface="Anton"/>
              <a:buNone/>
              <a:defRPr sz="2800">
                <a:solidFill>
                  <a:schemeClr val="accent4"/>
                </a:solidFill>
                <a:latin typeface="Anton"/>
                <a:ea typeface="Anton"/>
                <a:cs typeface="Anton"/>
                <a:sym typeface="Anton"/>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709675" y="1245650"/>
            <a:ext cx="7721100" cy="3353700"/>
          </a:xfrm>
          <a:prstGeom prst="rect">
            <a:avLst/>
          </a:prstGeom>
          <a:noFill/>
          <a:ln>
            <a:noFill/>
          </a:ln>
        </p:spPr>
        <p:txBody>
          <a:bodyPr spcFirstLastPara="1" wrap="square" lIns="91425" tIns="91425" rIns="91425" bIns="91425" anchor="t" anchorCtr="0">
            <a:noAutofit/>
          </a:bodyPr>
          <a:lstStyle>
            <a:lvl1pPr marL="457200" lvl="0" indent="-323850">
              <a:lnSpc>
                <a:spcPct val="115000"/>
              </a:lnSpc>
              <a:spcBef>
                <a:spcPts val="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1pPr>
            <a:lvl2pPr marL="914400" lvl="1"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2pPr>
            <a:lvl3pPr marL="1371600" lvl="2"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3pPr>
            <a:lvl4pPr marL="1828800" lvl="3"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4pPr>
            <a:lvl5pPr marL="2286000" lvl="4"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5pPr>
            <a:lvl6pPr marL="2743200" lvl="5"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6pPr>
            <a:lvl7pPr marL="3200400" lvl="6"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7pPr>
            <a:lvl8pPr marL="3657600" lvl="7" indent="-323850">
              <a:lnSpc>
                <a:spcPct val="115000"/>
              </a:lnSpc>
              <a:spcBef>
                <a:spcPts val="1600"/>
              </a:spcBef>
              <a:spcAft>
                <a:spcPts val="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8pPr>
            <a:lvl9pPr marL="4114800" lvl="8" indent="-323850">
              <a:lnSpc>
                <a:spcPct val="115000"/>
              </a:lnSpc>
              <a:spcBef>
                <a:spcPts val="1600"/>
              </a:spcBef>
              <a:spcAft>
                <a:spcPts val="1600"/>
              </a:spcAft>
              <a:buClr>
                <a:schemeClr val="dk2"/>
              </a:buClr>
              <a:buSzPts val="1500"/>
              <a:buFont typeface="Raleway Medium"/>
              <a:buChar char="■"/>
              <a:defRPr sz="1500">
                <a:solidFill>
                  <a:schemeClr val="dk2"/>
                </a:solidFill>
                <a:latin typeface="Raleway Medium"/>
                <a:ea typeface="Raleway Medium"/>
                <a:cs typeface="Raleway Medium"/>
                <a:sym typeface="Raleway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0" r:id="rId21"/>
    <p:sldLayoutId id="2147483671" r:id="rId22"/>
    <p:sldLayoutId id="2147483672" r:id="rId23"/>
    <p:sldLayoutId id="2147483674" r:id="rId24"/>
    <p:sldLayoutId id="2147483676" r:id="rId25"/>
    <p:sldLayoutId id="2147483677" r:id="rId26"/>
    <p:sldLayoutId id="2147483680" r:id="rId2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48"/>
        <p:cNvGrpSpPr/>
        <p:nvPr/>
      </p:nvGrpSpPr>
      <p:grpSpPr>
        <a:xfrm>
          <a:off x="0" y="0"/>
          <a:ext cx="0" cy="0"/>
          <a:chOff x="0" y="0"/>
          <a:chExt cx="0" cy="0"/>
        </a:xfrm>
      </p:grpSpPr>
      <p:sp>
        <p:nvSpPr>
          <p:cNvPr id="349" name="Google Shape;349;p3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50" name="Google Shape;350;p3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5.xml"/><Relationship Id="rId1" Type="http://schemas.openxmlformats.org/officeDocument/2006/relationships/slideLayout" Target="../slideLayouts/slideLayout25.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5.xml"/></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image" Target="../media/image1.png"/></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20.xml"/><Relationship Id="rId6" Type="http://schemas.openxmlformats.org/officeDocument/2006/relationships/image" Target="../media/image16.jpg"/><Relationship Id="rId5" Type="http://schemas.openxmlformats.org/officeDocument/2006/relationships/image" Target="../media/image15.jpg"/><Relationship Id="rId4" Type="http://schemas.openxmlformats.org/officeDocument/2006/relationships/image" Target="../media/image14.jpg"/></Relationships>
</file>

<file path=ppt/slides/_rels/slide2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9.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32.xml"/><Relationship Id="rId1" Type="http://schemas.openxmlformats.org/officeDocument/2006/relationships/slideLayout" Target="../slideLayouts/slideLayout5.xml"/><Relationship Id="rId4" Type="http://schemas.openxmlformats.org/officeDocument/2006/relationships/image" Target="../media/image18.PNG"/></Relationships>
</file>

<file path=ppt/slides/_rels/slide3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6.xml"/><Relationship Id="rId4" Type="http://schemas.openxmlformats.org/officeDocument/2006/relationships/image" Target="../media/image6.jp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8.xml"/></Relationships>
</file>

<file path=ppt/slides/_rels/slide56.xml.rels><?xml version="1.0" encoding="UTF-8" standalone="yes"?>
<Relationships xmlns="http://schemas.openxmlformats.org/package/2006/relationships"><Relationship Id="rId3" Type="http://schemas.openxmlformats.org/officeDocument/2006/relationships/hyperlink" Target="https://twitter.com/yektanet" TargetMode="External"/><Relationship Id="rId2" Type="http://schemas.openxmlformats.org/officeDocument/2006/relationships/notesSlide" Target="../notesSlides/notesSlide55.xml"/><Relationship Id="rId1" Type="http://schemas.openxmlformats.org/officeDocument/2006/relationships/slideLayout" Target="../slideLayouts/slideLayout24.xml"/><Relationship Id="rId5" Type="http://schemas.openxmlformats.org/officeDocument/2006/relationships/hyperlink" Target="https://www.linkedin.com/company/yektanet" TargetMode="External"/><Relationship Id="rId4" Type="http://schemas.openxmlformats.org/officeDocument/2006/relationships/hyperlink" Target="https://www.instagram.com/yektanet/"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pic>
        <p:nvPicPr>
          <p:cNvPr id="7" name="Picture 6">
            <a:extLst>
              <a:ext uri="{FF2B5EF4-FFF2-40B4-BE49-F238E27FC236}">
                <a16:creationId xmlns:a16="http://schemas.microsoft.com/office/drawing/2014/main" id="{3E1132F5-6D10-9415-CB33-A4A075F42521}"/>
              </a:ext>
            </a:extLst>
          </p:cNvPr>
          <p:cNvPicPr>
            <a:picLocks noChangeAspect="1"/>
          </p:cNvPicPr>
          <p:nvPr/>
        </p:nvPicPr>
        <p:blipFill>
          <a:blip r:embed="rId3"/>
          <a:srcRect l="2748" r="2748"/>
          <a:stretch/>
        </p:blipFill>
        <p:spPr>
          <a:xfrm>
            <a:off x="0" y="-718401"/>
            <a:ext cx="4269235" cy="6776301"/>
          </a:xfrm>
          <a:prstGeom prst="rect">
            <a:avLst/>
          </a:prstGeom>
        </p:spPr>
      </p:pic>
      <p:sp>
        <p:nvSpPr>
          <p:cNvPr id="356" name="Google Shape;356;p39"/>
          <p:cNvSpPr txBox="1">
            <a:spLocks noGrp="1"/>
          </p:cNvSpPr>
          <p:nvPr>
            <p:ph type="ctrTitle"/>
          </p:nvPr>
        </p:nvSpPr>
        <p:spPr>
          <a:xfrm>
            <a:off x="4566175" y="1505131"/>
            <a:ext cx="3864600" cy="1878453"/>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fa-IR" sz="4800" dirty="0">
                <a:solidFill>
                  <a:schemeClr val="accent4">
                    <a:lumMod val="75000"/>
                  </a:schemeClr>
                </a:solidFill>
                <a:latin typeface="Sahel" panose="020B0603030804020204" pitchFamily="34" charset="-78"/>
                <a:cs typeface="Sahel" panose="020B0603030804020204" pitchFamily="34" charset="-78"/>
              </a:rPr>
              <a:t>برند بوک </a:t>
            </a:r>
            <a:r>
              <a:rPr lang="fa-IR" sz="4800" dirty="0" smtClean="0">
                <a:solidFill>
                  <a:schemeClr val="accent4">
                    <a:lumMod val="75000"/>
                  </a:schemeClr>
                </a:solidFill>
                <a:latin typeface="Sahel" panose="020B0603030804020204" pitchFamily="34" charset="-78"/>
                <a:cs typeface="Sahel" panose="020B0603030804020204" pitchFamily="34" charset="-78"/>
              </a:rPr>
              <a:t>نگاران </a:t>
            </a:r>
            <a:r>
              <a:rPr lang="fa-IR" sz="4800" dirty="0">
                <a:solidFill>
                  <a:schemeClr val="accent4">
                    <a:lumMod val="75000"/>
                  </a:schemeClr>
                </a:solidFill>
                <a:latin typeface="Sahel" panose="020B0603030804020204" pitchFamily="34" charset="-78"/>
                <a:cs typeface="Sahel" panose="020B0603030804020204" pitchFamily="34" charset="-78"/>
              </a:rPr>
              <a:t>کالا</a:t>
            </a:r>
            <a:endParaRPr sz="4800" dirty="0">
              <a:solidFill>
                <a:schemeClr val="accent4">
                  <a:lumMod val="75000"/>
                </a:schemeClr>
              </a:solidFill>
              <a:latin typeface="Sahel" panose="020B0603030804020204" pitchFamily="34" charset="-78"/>
              <a:cs typeface="Sahel" panose="020B0603030804020204" pitchFamily="34" charset="-78"/>
            </a:endParaRPr>
          </a:p>
        </p:txBody>
      </p:sp>
      <p:sp>
        <p:nvSpPr>
          <p:cNvPr id="5" name="Subtitle 4">
            <a:extLst>
              <a:ext uri="{FF2B5EF4-FFF2-40B4-BE49-F238E27FC236}">
                <a16:creationId xmlns:a16="http://schemas.microsoft.com/office/drawing/2014/main" id="{413CF181-80AD-4A54-55FD-F064327A280F}"/>
              </a:ext>
            </a:extLst>
          </p:cNvPr>
          <p:cNvSpPr>
            <a:spLocks noGrp="1"/>
          </p:cNvSpPr>
          <p:nvPr>
            <p:ph type="subTitle" idx="1"/>
          </p:nvPr>
        </p:nvSpPr>
        <p:spPr>
          <a:xfrm>
            <a:off x="4701539" y="3585028"/>
            <a:ext cx="3729235" cy="964670"/>
          </a:xfrm>
        </p:spPr>
        <p:txBody>
          <a:bodyPr/>
          <a:lstStyle/>
          <a:p>
            <a:pPr marL="133350" indent="0">
              <a:lnSpc>
                <a:spcPct val="150000"/>
              </a:lnSpc>
            </a:pPr>
            <a:r>
              <a:rPr lang="fa-IR" sz="1400" dirty="0"/>
              <a:t>جلد برندبوک اینجاست. عنوان یا تصویری از برندتان را می‌توانید اینجا قرار دهید.</a:t>
            </a:r>
            <a:endParaRPr lang="en-US" sz="14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6"/>
        <p:cNvGrpSpPr/>
        <p:nvPr/>
      </p:nvGrpSpPr>
      <p:grpSpPr>
        <a:xfrm>
          <a:off x="0" y="0"/>
          <a:ext cx="0" cy="0"/>
          <a:chOff x="0" y="0"/>
          <a:chExt cx="0" cy="0"/>
        </a:xfrm>
      </p:grpSpPr>
      <p:sp>
        <p:nvSpPr>
          <p:cNvPr id="407" name="Google Shape;407;p44"/>
          <p:cNvSpPr txBox="1">
            <a:spLocks noGrp="1"/>
          </p:cNvSpPr>
          <p:nvPr>
            <p:ph type="title"/>
          </p:nvPr>
        </p:nvSpPr>
        <p:spPr>
          <a:xfrm>
            <a:off x="4465864" y="1722663"/>
            <a:ext cx="38589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لحن برند</a:t>
            </a:r>
            <a:endParaRPr dirty="0">
              <a:latin typeface="Sahel" panose="020B0603030804020204" pitchFamily="34" charset="-78"/>
              <a:cs typeface="Sahel" panose="020B0603030804020204" pitchFamily="34" charset="-78"/>
            </a:endParaRPr>
          </a:p>
        </p:txBody>
      </p:sp>
      <p:sp>
        <p:nvSpPr>
          <p:cNvPr id="14" name="Text Placeholder 13">
            <a:extLst>
              <a:ext uri="{FF2B5EF4-FFF2-40B4-BE49-F238E27FC236}">
                <a16:creationId xmlns:a16="http://schemas.microsoft.com/office/drawing/2014/main" id="{30F17408-6D12-8348-9DFB-FC3A235C2408}"/>
              </a:ext>
            </a:extLst>
          </p:cNvPr>
          <p:cNvSpPr>
            <a:spLocks noGrp="1"/>
          </p:cNvSpPr>
          <p:nvPr>
            <p:ph type="body" idx="1"/>
          </p:nvPr>
        </p:nvSpPr>
        <p:spPr>
          <a:xfrm>
            <a:off x="4359729" y="2453508"/>
            <a:ext cx="4071171" cy="1902000"/>
          </a:xfrm>
        </p:spPr>
        <p:txBody>
          <a:bodyPr/>
          <a:lstStyle/>
          <a:p>
            <a:pPr algn="r" rtl="1">
              <a:lnSpc>
                <a:spcPct val="200000"/>
              </a:lnSpc>
            </a:pPr>
            <a:r>
              <a:rPr lang="fa-IR" dirty="0">
                <a:latin typeface="Sahel" panose="020B0603030804020204" pitchFamily="34" charset="-78"/>
                <a:cs typeface="Sahel" panose="020B0603030804020204" pitchFamily="34" charset="-78"/>
              </a:rPr>
              <a:t>از کلمات و افعال پیچیده استفاده نمی‌کنیم.</a:t>
            </a:r>
          </a:p>
          <a:p>
            <a:pPr algn="r" rtl="1">
              <a:lnSpc>
                <a:spcPct val="200000"/>
              </a:lnSpc>
            </a:pPr>
            <a:r>
              <a:rPr lang="fa-IR" dirty="0">
                <a:latin typeface="Sahel" panose="020B0603030804020204" pitchFamily="34" charset="-78"/>
                <a:cs typeface="Sahel" panose="020B0603030804020204" pitchFamily="34" charset="-78"/>
              </a:rPr>
              <a:t>مخاطب را دوستانه و دلسوزانه راهنمایی می‌کنیم.</a:t>
            </a:r>
          </a:p>
          <a:p>
            <a:pPr algn="r" rtl="1">
              <a:lnSpc>
                <a:spcPct val="200000"/>
              </a:lnSpc>
            </a:pPr>
            <a:r>
              <a:rPr lang="fa-IR" dirty="0">
                <a:latin typeface="Sahel" panose="020B0603030804020204" pitchFamily="34" charset="-78"/>
                <a:cs typeface="Sahel" panose="020B0603030804020204" pitchFamily="34" charset="-78"/>
              </a:rPr>
              <a:t>تا جای امکان از کلمات فارسی استفاده می‌کنیم.</a:t>
            </a:r>
            <a:endParaRPr lang="en-US" dirty="0">
              <a:latin typeface="Sahel" panose="020B0603030804020204" pitchFamily="34" charset="-78"/>
              <a:cs typeface="Sahel" panose="020B0603030804020204" pitchFamily="34" charset="-78"/>
            </a:endParaRPr>
          </a:p>
        </p:txBody>
      </p:sp>
      <p:pic>
        <p:nvPicPr>
          <p:cNvPr id="16" name="Picture 15">
            <a:extLst>
              <a:ext uri="{FF2B5EF4-FFF2-40B4-BE49-F238E27FC236}">
                <a16:creationId xmlns:a16="http://schemas.microsoft.com/office/drawing/2014/main" id="{8083235F-5302-39E1-AA2E-980D1FAA6B0B}"/>
              </a:ext>
            </a:extLst>
          </p:cNvPr>
          <p:cNvPicPr>
            <a:picLocks noChangeAspect="1"/>
          </p:cNvPicPr>
          <p:nvPr/>
        </p:nvPicPr>
        <p:blipFill>
          <a:blip r:embed="rId3">
            <a:duotone>
              <a:schemeClr val="accent6">
                <a:shade val="45000"/>
                <a:satMod val="135000"/>
              </a:schemeClr>
              <a:prstClr val="white"/>
            </a:duotone>
          </a:blip>
          <a:stretch>
            <a:fillRect/>
          </a:stretch>
        </p:blipFill>
        <p:spPr>
          <a:xfrm flipH="1">
            <a:off x="-1" y="2000247"/>
            <a:ext cx="3283239" cy="3283239"/>
          </a:xfrm>
          <a:prstGeom prst="rect">
            <a:avLst/>
          </a:prstGeom>
        </p:spPr>
      </p:pic>
    </p:spTree>
    <p:extLst>
      <p:ext uri="{BB962C8B-B14F-4D97-AF65-F5344CB8AC3E}">
        <p14:creationId xmlns:p14="http://schemas.microsoft.com/office/powerpoint/2010/main" val="339820387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96"/>
        <p:cNvGrpSpPr/>
        <p:nvPr/>
      </p:nvGrpSpPr>
      <p:grpSpPr>
        <a:xfrm>
          <a:off x="0" y="0"/>
          <a:ext cx="0" cy="0"/>
          <a:chOff x="0" y="0"/>
          <a:chExt cx="0" cy="0"/>
        </a:xfrm>
      </p:grpSpPr>
      <p:sp>
        <p:nvSpPr>
          <p:cNvPr id="1597" name="Google Shape;1597;p62"/>
          <p:cNvSpPr txBox="1">
            <a:spLocks noGrp="1"/>
          </p:cNvSpPr>
          <p:nvPr>
            <p:ph type="body" idx="1"/>
          </p:nvPr>
        </p:nvSpPr>
        <p:spPr>
          <a:xfrm>
            <a:off x="1478475" y="3176850"/>
            <a:ext cx="2329500" cy="63990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fa-IR" dirty="0"/>
              <a:t>تمام آقایان بین 18 تا 35 سال با سطح درآمد متوسط.</a:t>
            </a:r>
            <a:endParaRPr dirty="0"/>
          </a:p>
        </p:txBody>
      </p:sp>
      <p:sp>
        <p:nvSpPr>
          <p:cNvPr id="1598" name="Google Shape;1598;p62"/>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مخاطبان هدف</a:t>
            </a:r>
            <a:endParaRPr dirty="0"/>
          </a:p>
        </p:txBody>
      </p:sp>
      <p:sp>
        <p:nvSpPr>
          <p:cNvPr id="1599" name="Google Shape;1599;p62"/>
          <p:cNvSpPr txBox="1">
            <a:spLocks noGrp="1"/>
          </p:cNvSpPr>
          <p:nvPr>
            <p:ph type="body" idx="2"/>
          </p:nvPr>
        </p:nvSpPr>
        <p:spPr>
          <a:xfrm>
            <a:off x="5338225" y="3176850"/>
            <a:ext cx="2329500" cy="64260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fa-IR" dirty="0"/>
              <a:t>تمام خانم‌های بین 20 تا 35 سال شاغل.</a:t>
            </a:r>
            <a:endParaRPr dirty="0"/>
          </a:p>
        </p:txBody>
      </p:sp>
      <p:sp>
        <p:nvSpPr>
          <p:cNvPr id="1601" name="Google Shape;1601;p62"/>
          <p:cNvSpPr/>
          <p:nvPr/>
        </p:nvSpPr>
        <p:spPr>
          <a:xfrm>
            <a:off x="1958475" y="14930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2"/>
          <p:cNvSpPr/>
          <p:nvPr/>
        </p:nvSpPr>
        <p:spPr>
          <a:xfrm>
            <a:off x="5816025" y="14930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Picture 2">
            <a:extLst>
              <a:ext uri="{FF2B5EF4-FFF2-40B4-BE49-F238E27FC236}">
                <a16:creationId xmlns:a16="http://schemas.microsoft.com/office/drawing/2014/main" id="{0BA57176-015F-0E2D-52E3-EB0796309221}"/>
              </a:ext>
            </a:extLst>
          </p:cNvPr>
          <p:cNvPicPr>
            <a:picLocks noChangeAspect="1"/>
          </p:cNvPicPr>
          <p:nvPr/>
        </p:nvPicPr>
        <p:blipFill>
          <a:blip r:embed="rId3"/>
          <a:stretch>
            <a:fillRect/>
          </a:stretch>
        </p:blipFill>
        <p:spPr>
          <a:xfrm>
            <a:off x="5704102" y="1493025"/>
            <a:ext cx="1369500" cy="1369500"/>
          </a:xfrm>
          <a:prstGeom prst="rect">
            <a:avLst/>
          </a:prstGeom>
        </p:spPr>
      </p:pic>
      <p:pic>
        <p:nvPicPr>
          <p:cNvPr id="5" name="Picture 4">
            <a:extLst>
              <a:ext uri="{FF2B5EF4-FFF2-40B4-BE49-F238E27FC236}">
                <a16:creationId xmlns:a16="http://schemas.microsoft.com/office/drawing/2014/main" id="{0A1F663A-4747-D48D-0CCF-2D249BA56791}"/>
              </a:ext>
            </a:extLst>
          </p:cNvPr>
          <p:cNvPicPr>
            <a:picLocks noChangeAspect="1"/>
          </p:cNvPicPr>
          <p:nvPr/>
        </p:nvPicPr>
        <p:blipFill>
          <a:blip r:embed="rId4"/>
          <a:stretch>
            <a:fillRect/>
          </a:stretch>
        </p:blipFill>
        <p:spPr>
          <a:xfrm>
            <a:off x="1921094" y="1455644"/>
            <a:ext cx="1444261" cy="1444261"/>
          </a:xfrm>
          <a:prstGeom prst="rect">
            <a:avLst/>
          </a:prstGeom>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9"/>
        <p:cNvGrpSpPr/>
        <p:nvPr/>
      </p:nvGrpSpPr>
      <p:grpSpPr>
        <a:xfrm>
          <a:off x="0" y="0"/>
          <a:ext cx="0" cy="0"/>
          <a:chOff x="0" y="0"/>
          <a:chExt cx="0" cy="0"/>
        </a:xfrm>
      </p:grpSpPr>
      <p:sp>
        <p:nvSpPr>
          <p:cNvPr id="400" name="Google Shape;400;p43"/>
          <p:cNvSpPr txBox="1">
            <a:spLocks noGrp="1"/>
          </p:cNvSpPr>
          <p:nvPr>
            <p:ph type="title"/>
          </p:nvPr>
        </p:nvSpPr>
        <p:spPr>
          <a:xfrm>
            <a:off x="713250" y="2444050"/>
            <a:ext cx="7717500" cy="72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راهنمای لوگو</a:t>
            </a:r>
            <a:endParaRPr dirty="0">
              <a:latin typeface="Sahel" panose="020B0603030804020204" pitchFamily="34" charset="-78"/>
              <a:cs typeface="Sahel" panose="020B0603030804020204" pitchFamily="34" charset="-78"/>
            </a:endParaRPr>
          </a:p>
        </p:txBody>
      </p:sp>
      <p:sp>
        <p:nvSpPr>
          <p:cNvPr id="401" name="Google Shape;401;p43"/>
          <p:cNvSpPr txBox="1">
            <a:spLocks noGrp="1"/>
          </p:cNvSpPr>
          <p:nvPr>
            <p:ph type="subTitle" idx="1"/>
          </p:nvPr>
        </p:nvSpPr>
        <p:spPr>
          <a:xfrm>
            <a:off x="1756788" y="3461656"/>
            <a:ext cx="5640000" cy="3197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در این فصل با ... آشنا می‌شوید.</a:t>
            </a:r>
            <a:endParaRPr dirty="0">
              <a:latin typeface="Sahel" panose="020B0603030804020204" pitchFamily="34" charset="-78"/>
              <a:cs typeface="Sahel" panose="020B0603030804020204" pitchFamily="34" charset="-78"/>
            </a:endParaRPr>
          </a:p>
        </p:txBody>
      </p:sp>
      <p:sp>
        <p:nvSpPr>
          <p:cNvPr id="402" name="Google Shape;402;p43"/>
          <p:cNvSpPr txBox="1">
            <a:spLocks noGrp="1"/>
          </p:cNvSpPr>
          <p:nvPr>
            <p:ph type="title" idx="2"/>
          </p:nvPr>
        </p:nvSpPr>
        <p:spPr>
          <a:xfrm>
            <a:off x="3974088" y="1366400"/>
            <a:ext cx="1205400" cy="7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4400" b="1" dirty="0">
                <a:latin typeface="Sahel" panose="020B0603030804020204" pitchFamily="34" charset="-78"/>
                <a:cs typeface="Sahel" panose="020B0603030804020204" pitchFamily="34" charset="-78"/>
              </a:rPr>
              <a:t>02</a:t>
            </a:r>
            <a:endParaRPr sz="4400" b="1" dirty="0">
              <a:latin typeface="Sahel" panose="020B0603030804020204" pitchFamily="34" charset="-78"/>
              <a:cs typeface="Sahel" panose="020B0603030804020204" pitchFamily="34" charset="-78"/>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grpSp>
        <p:nvGrpSpPr>
          <p:cNvPr id="460" name="Google Shape;460;p45"/>
          <p:cNvGrpSpPr/>
          <p:nvPr/>
        </p:nvGrpSpPr>
        <p:grpSpPr>
          <a:xfrm>
            <a:off x="2892578" y="1433224"/>
            <a:ext cx="3358844" cy="2412156"/>
            <a:chOff x="2153575" y="934325"/>
            <a:chExt cx="891850" cy="644300"/>
          </a:xfrm>
        </p:grpSpPr>
        <p:sp>
          <p:nvSpPr>
            <p:cNvPr id="461" name="Google Shape;461;p45"/>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5"/>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5"/>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5"/>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5"/>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5"/>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45"/>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5"/>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5"/>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45"/>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45"/>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5"/>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5"/>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5"/>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5"/>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5"/>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5"/>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5"/>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5"/>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45"/>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5"/>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5"/>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5"/>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5"/>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5"/>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5"/>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5"/>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45"/>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5"/>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5"/>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5"/>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5"/>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5"/>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5"/>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5"/>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5"/>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 name="Google Shape;498;p45"/>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لوگو</a:t>
            </a:r>
            <a:endParaRPr dirty="0">
              <a:latin typeface="Sahel" panose="020B0603030804020204" pitchFamily="34" charset="-78"/>
              <a:cs typeface="Sahel" panose="020B0603030804020204" pitchFamily="34" charset="-78"/>
            </a:endParaRPr>
          </a:p>
        </p:txBody>
      </p:sp>
      <p:sp>
        <p:nvSpPr>
          <p:cNvPr id="3" name="TextBox 2">
            <a:extLst>
              <a:ext uri="{FF2B5EF4-FFF2-40B4-BE49-F238E27FC236}">
                <a16:creationId xmlns:a16="http://schemas.microsoft.com/office/drawing/2014/main" id="{620EB0C8-D83D-86C0-2536-0F0A44EFCADC}"/>
              </a:ext>
            </a:extLst>
          </p:cNvPr>
          <p:cNvSpPr txBox="1"/>
          <p:nvPr/>
        </p:nvSpPr>
        <p:spPr>
          <a:xfrm>
            <a:off x="4239265" y="4150574"/>
            <a:ext cx="667170" cy="338554"/>
          </a:xfrm>
          <a:prstGeom prst="rect">
            <a:avLst/>
          </a:prstGeom>
          <a:noFill/>
        </p:spPr>
        <p:txBody>
          <a:bodyPr wrap="none" rtlCol="0">
            <a:spAutoFit/>
          </a:bodyPr>
          <a:lstStyle/>
          <a:p>
            <a:pPr algn="ctr"/>
            <a:r>
              <a:rPr lang="fa-IR" sz="1600" b="1" dirty="0">
                <a:solidFill>
                  <a:srgbClr val="00B0F0"/>
                </a:solidFill>
                <a:latin typeface="Sahel" panose="020B0603030804020204" pitchFamily="34" charset="-78"/>
                <a:cs typeface="Sahel" panose="020B0603030804020204" pitchFamily="34" charset="-78"/>
              </a:rPr>
              <a:t>دانلود</a:t>
            </a:r>
            <a:endParaRPr lang="en-US" sz="1600" b="1" dirty="0">
              <a:solidFill>
                <a:srgbClr val="00B0F0"/>
              </a:solidFill>
              <a:latin typeface="Sahel" panose="020B0603030804020204" pitchFamily="34" charset="-78"/>
              <a:cs typeface="Sahel" panose="020B0603030804020204" pitchFamily="34" charset="-78"/>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02"/>
        <p:cNvGrpSpPr/>
        <p:nvPr/>
      </p:nvGrpSpPr>
      <p:grpSpPr>
        <a:xfrm>
          <a:off x="0" y="0"/>
          <a:ext cx="0" cy="0"/>
          <a:chOff x="0" y="0"/>
          <a:chExt cx="0" cy="0"/>
        </a:xfrm>
      </p:grpSpPr>
      <p:sp>
        <p:nvSpPr>
          <p:cNvPr id="503" name="Google Shape;503;p46"/>
          <p:cNvSpPr txBox="1">
            <a:spLocks noGrp="1"/>
          </p:cNvSpPr>
          <p:nvPr>
            <p:ph type="title"/>
          </p:nvPr>
        </p:nvSpPr>
        <p:spPr>
          <a:xfrm>
            <a:off x="705569" y="737873"/>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کانسپت لوگو</a:t>
            </a:r>
            <a:endParaRPr dirty="0"/>
          </a:p>
        </p:txBody>
      </p:sp>
      <p:grpSp>
        <p:nvGrpSpPr>
          <p:cNvPr id="504" name="Google Shape;504;p46"/>
          <p:cNvGrpSpPr/>
          <p:nvPr/>
        </p:nvGrpSpPr>
        <p:grpSpPr>
          <a:xfrm>
            <a:off x="3533218" y="3098602"/>
            <a:ext cx="2077565" cy="1500832"/>
            <a:chOff x="2153575" y="934325"/>
            <a:chExt cx="891850" cy="644300"/>
          </a:xfrm>
        </p:grpSpPr>
        <p:sp>
          <p:nvSpPr>
            <p:cNvPr id="505" name="Google Shape;505;p46"/>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6"/>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6"/>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6"/>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6"/>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6"/>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6"/>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6"/>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6"/>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6"/>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6"/>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6"/>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6"/>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6"/>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6"/>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6"/>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6"/>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6"/>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6"/>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6"/>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6"/>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6"/>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6"/>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6"/>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6"/>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6"/>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6"/>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6"/>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6"/>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6"/>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6"/>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6"/>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6"/>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6"/>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6"/>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6"/>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6"/>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 name="Google Shape;542;p46"/>
          <p:cNvSpPr txBox="1">
            <a:spLocks noGrp="1"/>
          </p:cNvSpPr>
          <p:nvPr>
            <p:ph type="body" idx="1"/>
          </p:nvPr>
        </p:nvSpPr>
        <p:spPr>
          <a:xfrm>
            <a:off x="1941286" y="1600200"/>
            <a:ext cx="5218800" cy="1233612"/>
          </a:xfrm>
          <a:prstGeom prst="rect">
            <a:avLst/>
          </a:prstGeom>
        </p:spPr>
        <p:txBody>
          <a:bodyPr spcFirstLastPara="1" wrap="square" lIns="91425" tIns="91425" rIns="91425" bIns="91425" anchor="t" anchorCtr="0">
            <a:noAutofit/>
          </a:bodyPr>
          <a:lstStyle/>
          <a:p>
            <a:pPr marL="0" lvl="0" indent="0" algn="ctr">
              <a:lnSpc>
                <a:spcPct val="150000"/>
              </a:lnSpc>
              <a:spcBef>
                <a:spcPts val="0"/>
              </a:spcBef>
              <a:spcAft>
                <a:spcPts val="0"/>
              </a:spcAft>
              <a:buNone/>
            </a:pPr>
            <a:r>
              <a:rPr lang="fa-IR" sz="1400" dirty="0"/>
              <a:t>هر بخش از این لوگو، نماینده و بیانگر قسمتی از داستان "یور لوگو" است. حرکت، صعود و پیروزی سه بخشی است که روی نمایش آن تمرکز کرده‌ایم و لورم ایپسوم. </a:t>
            </a:r>
            <a:endParaRPr sz="1400"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46"/>
        <p:cNvGrpSpPr/>
        <p:nvPr/>
      </p:nvGrpSpPr>
      <p:grpSpPr>
        <a:xfrm>
          <a:off x="0" y="0"/>
          <a:ext cx="0" cy="0"/>
          <a:chOff x="0" y="0"/>
          <a:chExt cx="0" cy="0"/>
        </a:xfrm>
      </p:grpSpPr>
      <p:sp>
        <p:nvSpPr>
          <p:cNvPr id="547" name="Google Shape;547;p47"/>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فرآیند طراحی لوگو</a:t>
            </a:r>
            <a:endParaRPr dirty="0">
              <a:latin typeface="Sahel" panose="020B0603030804020204" pitchFamily="34" charset="-78"/>
              <a:cs typeface="Sahel" panose="020B0603030804020204" pitchFamily="34" charset="-78"/>
            </a:endParaRPr>
          </a:p>
        </p:txBody>
      </p:sp>
      <p:sp>
        <p:nvSpPr>
          <p:cNvPr id="548" name="Google Shape;548;p47"/>
          <p:cNvSpPr txBox="1">
            <a:spLocks noGrp="1"/>
          </p:cNvSpPr>
          <p:nvPr>
            <p:ph type="subTitle" idx="1"/>
          </p:nvPr>
        </p:nvSpPr>
        <p:spPr>
          <a:xfrm>
            <a:off x="696163" y="3736860"/>
            <a:ext cx="1928700" cy="5964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latin typeface="Sahel" panose="020B0603030804020204" pitchFamily="34" charset="-78"/>
                <a:cs typeface="Sahel" panose="020B0603030804020204" pitchFamily="34" charset="-78"/>
              </a:rPr>
              <a:t>نشانه‌ای از خط پایان و پیروزی</a:t>
            </a:r>
            <a:endParaRPr dirty="0">
              <a:latin typeface="Sahel" panose="020B0603030804020204" pitchFamily="34" charset="-78"/>
              <a:cs typeface="Sahel" panose="020B0603030804020204" pitchFamily="34" charset="-78"/>
            </a:endParaRPr>
          </a:p>
        </p:txBody>
      </p:sp>
      <p:sp>
        <p:nvSpPr>
          <p:cNvPr id="549" name="Google Shape;549;p47"/>
          <p:cNvSpPr txBox="1">
            <a:spLocks noGrp="1"/>
          </p:cNvSpPr>
          <p:nvPr>
            <p:ph type="subTitle" idx="2"/>
          </p:nvPr>
        </p:nvSpPr>
        <p:spPr>
          <a:xfrm>
            <a:off x="922363" y="3362325"/>
            <a:ext cx="1476300" cy="361800"/>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dirty="0">
                <a:latin typeface="Sahel" panose="020B0603030804020204" pitchFamily="34" charset="-78"/>
                <a:cs typeface="Sahel" panose="020B0603030804020204" pitchFamily="34" charset="-78"/>
              </a:rPr>
              <a:t>پیروزی</a:t>
            </a:r>
            <a:endParaRPr dirty="0">
              <a:latin typeface="Sahel" panose="020B0603030804020204" pitchFamily="34" charset="-78"/>
              <a:cs typeface="Sahel" panose="020B0603030804020204" pitchFamily="34" charset="-78"/>
            </a:endParaRPr>
          </a:p>
        </p:txBody>
      </p:sp>
      <p:sp>
        <p:nvSpPr>
          <p:cNvPr id="550" name="Google Shape;550;p47"/>
          <p:cNvSpPr txBox="1">
            <a:spLocks noGrp="1"/>
          </p:cNvSpPr>
          <p:nvPr>
            <p:ph type="title" idx="3"/>
          </p:nvPr>
        </p:nvSpPr>
        <p:spPr>
          <a:xfrm>
            <a:off x="1386163" y="3046997"/>
            <a:ext cx="548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51" name="Google Shape;551;p47"/>
          <p:cNvSpPr txBox="1">
            <a:spLocks noGrp="1"/>
          </p:cNvSpPr>
          <p:nvPr>
            <p:ph type="subTitle" idx="4"/>
          </p:nvPr>
        </p:nvSpPr>
        <p:spPr>
          <a:xfrm>
            <a:off x="2630458" y="3736860"/>
            <a:ext cx="1929300" cy="5964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latin typeface="Sahel" panose="020B0603030804020204" pitchFamily="34" charset="-78"/>
                <a:cs typeface="Sahel" panose="020B0603030804020204" pitchFamily="34" charset="-78"/>
              </a:rPr>
              <a:t>کوه‌ها نماد صعود هستند.</a:t>
            </a:r>
          </a:p>
        </p:txBody>
      </p:sp>
      <p:sp>
        <p:nvSpPr>
          <p:cNvPr id="552" name="Google Shape;552;p47"/>
          <p:cNvSpPr txBox="1">
            <a:spLocks noGrp="1"/>
          </p:cNvSpPr>
          <p:nvPr>
            <p:ph type="subTitle" idx="5"/>
          </p:nvPr>
        </p:nvSpPr>
        <p:spPr>
          <a:xfrm>
            <a:off x="2856958" y="3362325"/>
            <a:ext cx="1476300" cy="361800"/>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dirty="0">
                <a:latin typeface="Sahel" panose="020B0603030804020204" pitchFamily="34" charset="-78"/>
                <a:cs typeface="Sahel" panose="020B0603030804020204" pitchFamily="34" charset="-78"/>
              </a:rPr>
              <a:t>صعود</a:t>
            </a:r>
            <a:endParaRPr dirty="0">
              <a:latin typeface="Sahel" panose="020B0603030804020204" pitchFamily="34" charset="-78"/>
              <a:cs typeface="Sahel" panose="020B0603030804020204" pitchFamily="34" charset="-78"/>
            </a:endParaRPr>
          </a:p>
        </p:txBody>
      </p:sp>
      <p:sp>
        <p:nvSpPr>
          <p:cNvPr id="553" name="Google Shape;553;p47"/>
          <p:cNvSpPr txBox="1">
            <a:spLocks noGrp="1"/>
          </p:cNvSpPr>
          <p:nvPr>
            <p:ph type="title" idx="6"/>
          </p:nvPr>
        </p:nvSpPr>
        <p:spPr>
          <a:xfrm>
            <a:off x="3320758" y="3046997"/>
            <a:ext cx="548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54" name="Google Shape;554;p47"/>
          <p:cNvSpPr txBox="1">
            <a:spLocks noGrp="1"/>
          </p:cNvSpPr>
          <p:nvPr>
            <p:ph type="subTitle" idx="7"/>
          </p:nvPr>
        </p:nvSpPr>
        <p:spPr>
          <a:xfrm>
            <a:off x="4568211" y="3736860"/>
            <a:ext cx="1929300" cy="5964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latin typeface="Sahel" panose="020B0603030804020204" pitchFamily="34" charset="-78"/>
                <a:cs typeface="Sahel" panose="020B0603030804020204" pitchFamily="34" charset="-78"/>
              </a:rPr>
              <a:t>حرکت و وجود المانی از لوازم ورزشی.</a:t>
            </a:r>
            <a:endParaRPr dirty="0">
              <a:latin typeface="Sahel" panose="020B0603030804020204" pitchFamily="34" charset="-78"/>
              <a:cs typeface="Sahel" panose="020B0603030804020204" pitchFamily="34" charset="-78"/>
            </a:endParaRPr>
          </a:p>
        </p:txBody>
      </p:sp>
      <p:sp>
        <p:nvSpPr>
          <p:cNvPr id="555" name="Google Shape;555;p47"/>
          <p:cNvSpPr txBox="1">
            <a:spLocks noGrp="1"/>
          </p:cNvSpPr>
          <p:nvPr>
            <p:ph type="subTitle" idx="8"/>
          </p:nvPr>
        </p:nvSpPr>
        <p:spPr>
          <a:xfrm>
            <a:off x="4794711" y="3362325"/>
            <a:ext cx="1476300" cy="361800"/>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dirty="0">
                <a:latin typeface="Sahel" panose="020B0603030804020204" pitchFamily="34" charset="-78"/>
                <a:cs typeface="Sahel" panose="020B0603030804020204" pitchFamily="34" charset="-78"/>
              </a:rPr>
              <a:t>حرکت</a:t>
            </a:r>
            <a:endParaRPr dirty="0">
              <a:latin typeface="Sahel" panose="020B0603030804020204" pitchFamily="34" charset="-78"/>
              <a:cs typeface="Sahel" panose="020B0603030804020204" pitchFamily="34" charset="-78"/>
            </a:endParaRPr>
          </a:p>
        </p:txBody>
      </p:sp>
      <p:sp>
        <p:nvSpPr>
          <p:cNvPr id="556" name="Google Shape;556;p47"/>
          <p:cNvSpPr txBox="1">
            <a:spLocks noGrp="1"/>
          </p:cNvSpPr>
          <p:nvPr>
            <p:ph type="title" idx="9"/>
          </p:nvPr>
        </p:nvSpPr>
        <p:spPr>
          <a:xfrm>
            <a:off x="5258511" y="3046997"/>
            <a:ext cx="548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57" name="Google Shape;557;p47"/>
          <p:cNvSpPr txBox="1">
            <a:spLocks noGrp="1"/>
          </p:cNvSpPr>
          <p:nvPr>
            <p:ph type="subTitle" idx="13"/>
          </p:nvPr>
        </p:nvSpPr>
        <p:spPr>
          <a:xfrm>
            <a:off x="6505511" y="3736860"/>
            <a:ext cx="1929300" cy="5964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طرح نهایی لوگو</a:t>
            </a:r>
            <a:endParaRPr dirty="0">
              <a:latin typeface="Sahel" panose="020B0603030804020204" pitchFamily="34" charset="-78"/>
              <a:cs typeface="Sahel" panose="020B0603030804020204" pitchFamily="34" charset="-78"/>
            </a:endParaRPr>
          </a:p>
        </p:txBody>
      </p:sp>
      <p:sp>
        <p:nvSpPr>
          <p:cNvPr id="558" name="Google Shape;558;p47"/>
          <p:cNvSpPr txBox="1">
            <a:spLocks noGrp="1"/>
          </p:cNvSpPr>
          <p:nvPr>
            <p:ph type="subTitle" idx="14"/>
          </p:nvPr>
        </p:nvSpPr>
        <p:spPr>
          <a:xfrm>
            <a:off x="6732011" y="3362325"/>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dirty="0">
                <a:latin typeface="Sahel" panose="020B0603030804020204" pitchFamily="34" charset="-78"/>
                <a:cs typeface="Sahel" panose="020B0603030804020204" pitchFamily="34" charset="-78"/>
              </a:rPr>
              <a:t>برند ایکس</a:t>
            </a:r>
            <a:endParaRPr dirty="0">
              <a:latin typeface="Sahel" panose="020B0603030804020204" pitchFamily="34" charset="-78"/>
              <a:cs typeface="Sahel" panose="020B0603030804020204" pitchFamily="34" charset="-78"/>
            </a:endParaRPr>
          </a:p>
        </p:txBody>
      </p:sp>
      <p:sp>
        <p:nvSpPr>
          <p:cNvPr id="559" name="Google Shape;559;p47"/>
          <p:cNvSpPr txBox="1">
            <a:spLocks noGrp="1"/>
          </p:cNvSpPr>
          <p:nvPr>
            <p:ph type="title" idx="15"/>
          </p:nvPr>
        </p:nvSpPr>
        <p:spPr>
          <a:xfrm>
            <a:off x="7195811" y="3046997"/>
            <a:ext cx="548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560" name="Google Shape;560;p47"/>
          <p:cNvGrpSpPr/>
          <p:nvPr/>
        </p:nvGrpSpPr>
        <p:grpSpPr>
          <a:xfrm>
            <a:off x="4443280" y="2050029"/>
            <a:ext cx="255493" cy="255493"/>
            <a:chOff x="5936975" y="468500"/>
            <a:chExt cx="677700" cy="677700"/>
          </a:xfrm>
        </p:grpSpPr>
        <p:sp>
          <p:nvSpPr>
            <p:cNvPr id="561" name="Google Shape;561;p47"/>
            <p:cNvSpPr/>
            <p:nvPr/>
          </p:nvSpPr>
          <p:spPr>
            <a:xfrm>
              <a:off x="6193475" y="468500"/>
              <a:ext cx="164700" cy="6777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7"/>
            <p:cNvSpPr/>
            <p:nvPr/>
          </p:nvSpPr>
          <p:spPr>
            <a:xfrm rot="-5400000">
              <a:off x="6193475" y="468500"/>
              <a:ext cx="164700" cy="6777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 name="Google Shape;563;p47"/>
          <p:cNvGrpSpPr/>
          <p:nvPr/>
        </p:nvGrpSpPr>
        <p:grpSpPr>
          <a:xfrm>
            <a:off x="6373110" y="2084751"/>
            <a:ext cx="279108" cy="186048"/>
            <a:chOff x="8920335" y="1569435"/>
            <a:chExt cx="360000" cy="240000"/>
          </a:xfrm>
        </p:grpSpPr>
        <p:sp>
          <p:nvSpPr>
            <p:cNvPr id="564" name="Google Shape;564;p47"/>
            <p:cNvSpPr/>
            <p:nvPr/>
          </p:nvSpPr>
          <p:spPr>
            <a:xfrm rot="-5400000">
              <a:off x="9056535" y="1433235"/>
              <a:ext cx="87600" cy="3600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7"/>
            <p:cNvSpPr/>
            <p:nvPr/>
          </p:nvSpPr>
          <p:spPr>
            <a:xfrm rot="-5400000">
              <a:off x="9056535" y="1585635"/>
              <a:ext cx="87600" cy="3600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47"/>
          <p:cNvGrpSpPr/>
          <p:nvPr/>
        </p:nvGrpSpPr>
        <p:grpSpPr>
          <a:xfrm>
            <a:off x="2481130" y="2050029"/>
            <a:ext cx="255493" cy="255493"/>
            <a:chOff x="5936975" y="468500"/>
            <a:chExt cx="677700" cy="677700"/>
          </a:xfrm>
        </p:grpSpPr>
        <p:sp>
          <p:nvSpPr>
            <p:cNvPr id="567" name="Google Shape;567;p47"/>
            <p:cNvSpPr/>
            <p:nvPr/>
          </p:nvSpPr>
          <p:spPr>
            <a:xfrm>
              <a:off x="6193475" y="468500"/>
              <a:ext cx="164700" cy="6777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7"/>
            <p:cNvSpPr/>
            <p:nvPr/>
          </p:nvSpPr>
          <p:spPr>
            <a:xfrm rot="-5400000">
              <a:off x="6193475" y="468500"/>
              <a:ext cx="164700" cy="677700"/>
            </a:xfrm>
            <a:prstGeom prst="rect">
              <a:avLst/>
            </a:prstGeom>
            <a:solidFill>
              <a:srgbClr val="722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47"/>
          <p:cNvGrpSpPr/>
          <p:nvPr/>
        </p:nvGrpSpPr>
        <p:grpSpPr>
          <a:xfrm>
            <a:off x="975763" y="1493025"/>
            <a:ext cx="1369500" cy="1369500"/>
            <a:chOff x="946195" y="1569225"/>
            <a:chExt cx="1369500" cy="1369500"/>
          </a:xfrm>
        </p:grpSpPr>
        <p:sp>
          <p:nvSpPr>
            <p:cNvPr id="570" name="Google Shape;570;p47"/>
            <p:cNvSpPr/>
            <p:nvPr/>
          </p:nvSpPr>
          <p:spPr>
            <a:xfrm>
              <a:off x="946195" y="15692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571;p47"/>
            <p:cNvGrpSpPr/>
            <p:nvPr/>
          </p:nvGrpSpPr>
          <p:grpSpPr>
            <a:xfrm>
              <a:off x="963471" y="2108148"/>
              <a:ext cx="1334950" cy="291653"/>
              <a:chOff x="51925" y="2289463"/>
              <a:chExt cx="891750" cy="194825"/>
            </a:xfrm>
          </p:grpSpPr>
          <p:sp>
            <p:nvSpPr>
              <p:cNvPr id="572" name="Google Shape;572;p47"/>
              <p:cNvSpPr/>
              <p:nvPr/>
            </p:nvSpPr>
            <p:spPr>
              <a:xfrm>
                <a:off x="797575" y="2303663"/>
                <a:ext cx="146100" cy="177625"/>
              </a:xfrm>
              <a:custGeom>
                <a:avLst/>
                <a:gdLst/>
                <a:ahLst/>
                <a:cxnLst/>
                <a:rect l="l" t="t" r="r" b="b"/>
                <a:pathLst>
                  <a:path w="5844" h="7105" extrusionOk="0">
                    <a:moveTo>
                      <a:pt x="0" y="1"/>
                    </a:moveTo>
                    <a:cubicBezTo>
                      <a:pt x="692" y="692"/>
                      <a:pt x="1299" y="1462"/>
                      <a:pt x="1867" y="2192"/>
                    </a:cubicBezTo>
                    <a:lnTo>
                      <a:pt x="162" y="5601"/>
                    </a:lnTo>
                    <a:cubicBezTo>
                      <a:pt x="1299" y="6169"/>
                      <a:pt x="1747" y="6374"/>
                      <a:pt x="2760" y="7104"/>
                    </a:cubicBezTo>
                    <a:cubicBezTo>
                      <a:pt x="3003" y="6293"/>
                      <a:pt x="3208" y="5400"/>
                      <a:pt x="3370" y="4507"/>
                    </a:cubicBezTo>
                    <a:cubicBezTo>
                      <a:pt x="4139" y="4020"/>
                      <a:pt x="4993" y="3572"/>
                      <a:pt x="5844" y="3127"/>
                    </a:cubicBezTo>
                    <a:cubicBezTo>
                      <a:pt x="3857" y="1585"/>
                      <a:pt x="2273" y="894"/>
                      <a:pt x="0"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7"/>
              <p:cNvSpPr/>
              <p:nvPr/>
            </p:nvSpPr>
            <p:spPr>
              <a:xfrm>
                <a:off x="51925" y="2305713"/>
                <a:ext cx="144075" cy="178575"/>
              </a:xfrm>
              <a:custGeom>
                <a:avLst/>
                <a:gdLst/>
                <a:ahLst/>
                <a:cxnLst/>
                <a:rect l="l" t="t" r="r" b="b"/>
                <a:pathLst>
                  <a:path w="5763" h="7143" extrusionOk="0">
                    <a:moveTo>
                      <a:pt x="5763" y="0"/>
                    </a:moveTo>
                    <a:cubicBezTo>
                      <a:pt x="3490" y="893"/>
                      <a:pt x="1987" y="1584"/>
                      <a:pt x="0" y="3126"/>
                    </a:cubicBezTo>
                    <a:cubicBezTo>
                      <a:pt x="851" y="3571"/>
                      <a:pt x="1662" y="4019"/>
                      <a:pt x="2474" y="4545"/>
                    </a:cubicBezTo>
                    <a:cubicBezTo>
                      <a:pt x="2636" y="5399"/>
                      <a:pt x="2841" y="6292"/>
                      <a:pt x="3084" y="7142"/>
                    </a:cubicBezTo>
                    <a:cubicBezTo>
                      <a:pt x="4058" y="6373"/>
                      <a:pt x="4503" y="6168"/>
                      <a:pt x="5639" y="5600"/>
                    </a:cubicBezTo>
                    <a:lnTo>
                      <a:pt x="3896" y="2234"/>
                    </a:lnTo>
                    <a:cubicBezTo>
                      <a:pt x="4464" y="1461"/>
                      <a:pt x="5071" y="730"/>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7"/>
              <p:cNvSpPr/>
              <p:nvPr/>
            </p:nvSpPr>
            <p:spPr>
              <a:xfrm>
                <a:off x="165550" y="2289463"/>
                <a:ext cx="663525" cy="185725"/>
              </a:xfrm>
              <a:custGeom>
                <a:avLst/>
                <a:gdLst/>
                <a:ahLst/>
                <a:cxnLst/>
                <a:rect l="l" t="t" r="r" b="b"/>
                <a:pathLst>
                  <a:path w="26541" h="7429" extrusionOk="0">
                    <a:moveTo>
                      <a:pt x="13269" y="1"/>
                    </a:moveTo>
                    <a:cubicBezTo>
                      <a:pt x="8724" y="1"/>
                      <a:pt x="4140" y="894"/>
                      <a:pt x="0" y="2841"/>
                    </a:cubicBezTo>
                    <a:lnTo>
                      <a:pt x="2150" y="7429"/>
                    </a:lnTo>
                    <a:cubicBezTo>
                      <a:pt x="5519" y="5844"/>
                      <a:pt x="9415" y="5075"/>
                      <a:pt x="13269" y="5075"/>
                    </a:cubicBezTo>
                    <a:cubicBezTo>
                      <a:pt x="17126" y="5075"/>
                      <a:pt x="20979" y="5844"/>
                      <a:pt x="24388" y="7429"/>
                    </a:cubicBezTo>
                    <a:lnTo>
                      <a:pt x="26541" y="2841"/>
                    </a:lnTo>
                    <a:cubicBezTo>
                      <a:pt x="22359" y="894"/>
                      <a:pt x="17775" y="1"/>
                      <a:pt x="13269" y="1"/>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 name="Google Shape;575;p47"/>
          <p:cNvGrpSpPr/>
          <p:nvPr/>
        </p:nvGrpSpPr>
        <p:grpSpPr>
          <a:xfrm>
            <a:off x="4848111" y="1493025"/>
            <a:ext cx="1369500" cy="1369500"/>
            <a:chOff x="4848111" y="1569225"/>
            <a:chExt cx="1369500" cy="1369500"/>
          </a:xfrm>
        </p:grpSpPr>
        <p:sp>
          <p:nvSpPr>
            <p:cNvPr id="576" name="Google Shape;576;p47"/>
            <p:cNvSpPr/>
            <p:nvPr/>
          </p:nvSpPr>
          <p:spPr>
            <a:xfrm>
              <a:off x="4848111" y="15692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7"/>
            <p:cNvSpPr/>
            <p:nvPr/>
          </p:nvSpPr>
          <p:spPr>
            <a:xfrm>
              <a:off x="5129664" y="1877516"/>
              <a:ext cx="806395" cy="752918"/>
            </a:xfrm>
            <a:custGeom>
              <a:avLst/>
              <a:gdLst/>
              <a:ahLst/>
              <a:cxnLst/>
              <a:rect l="l" t="t" r="r" b="b"/>
              <a:pathLst>
                <a:path w="8565" h="7997" extrusionOk="0">
                  <a:moveTo>
                    <a:pt x="1542" y="4789"/>
                  </a:moveTo>
                  <a:cubicBezTo>
                    <a:pt x="1828" y="4750"/>
                    <a:pt x="2111" y="4831"/>
                    <a:pt x="2396" y="4994"/>
                  </a:cubicBezTo>
                  <a:lnTo>
                    <a:pt x="2477" y="4870"/>
                  </a:lnTo>
                  <a:lnTo>
                    <a:pt x="2477"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789"/>
                  </a:lnTo>
                  <a:lnTo>
                    <a:pt x="2559" y="4789"/>
                  </a:lnTo>
                  <a:cubicBezTo>
                    <a:pt x="2598" y="4750"/>
                    <a:pt x="2598" y="4708"/>
                    <a:pt x="2640" y="4669"/>
                  </a:cubicBezTo>
                  <a:cubicBezTo>
                    <a:pt x="2598" y="4669"/>
                    <a:pt x="2598" y="4627"/>
                    <a:pt x="2598" y="4627"/>
                  </a:cubicBezTo>
                  <a:cubicBezTo>
                    <a:pt x="2640" y="4627"/>
                    <a:pt x="2640" y="4588"/>
                    <a:pt x="2679" y="4588"/>
                  </a:cubicBezTo>
                  <a:lnTo>
                    <a:pt x="2721" y="4465"/>
                  </a:lnTo>
                  <a:lnTo>
                    <a:pt x="2721" y="4465"/>
                  </a:lnTo>
                  <a:cubicBezTo>
                    <a:pt x="2598" y="4302"/>
                    <a:pt x="2396" y="3978"/>
                    <a:pt x="2315" y="3815"/>
                  </a:cubicBezTo>
                  <a:cubicBezTo>
                    <a:pt x="2273" y="3734"/>
                    <a:pt x="2273" y="3695"/>
                    <a:pt x="2234" y="3614"/>
                  </a:cubicBezTo>
                  <a:cubicBezTo>
                    <a:pt x="2192" y="3572"/>
                    <a:pt x="2111" y="3533"/>
                    <a:pt x="2111" y="3491"/>
                  </a:cubicBezTo>
                  <a:cubicBezTo>
                    <a:pt x="2072" y="3491"/>
                    <a:pt x="2072" y="3491"/>
                    <a:pt x="2029" y="3452"/>
                  </a:cubicBezTo>
                  <a:lnTo>
                    <a:pt x="2029" y="3409"/>
                  </a:lnTo>
                  <a:lnTo>
                    <a:pt x="1948" y="3409"/>
                  </a:lnTo>
                  <a:cubicBezTo>
                    <a:pt x="1909" y="3371"/>
                    <a:pt x="1909" y="3371"/>
                    <a:pt x="1948" y="3289"/>
                  </a:cubicBezTo>
                  <a:cubicBezTo>
                    <a:pt x="1948" y="3127"/>
                    <a:pt x="2029" y="2923"/>
                    <a:pt x="2029" y="2923"/>
                  </a:cubicBezTo>
                  <a:cubicBezTo>
                    <a:pt x="2029" y="2923"/>
                    <a:pt x="1867" y="2841"/>
                    <a:pt x="1828" y="2802"/>
                  </a:cubicBezTo>
                  <a:cubicBezTo>
                    <a:pt x="1747" y="2721"/>
                    <a:pt x="1705" y="2559"/>
                    <a:pt x="1666" y="2559"/>
                  </a:cubicBezTo>
                  <a:cubicBezTo>
                    <a:pt x="1624" y="2517"/>
                    <a:pt x="1504" y="2559"/>
                    <a:pt x="1542" y="2478"/>
                  </a:cubicBezTo>
                  <a:cubicBezTo>
                    <a:pt x="1585" y="2354"/>
                    <a:pt x="1705" y="1949"/>
                    <a:pt x="1786" y="1867"/>
                  </a:cubicBezTo>
                  <a:cubicBezTo>
                    <a:pt x="1867" y="1747"/>
                    <a:pt x="1909" y="1747"/>
                    <a:pt x="1948" y="1705"/>
                  </a:cubicBezTo>
                  <a:cubicBezTo>
                    <a:pt x="1991" y="1705"/>
                    <a:pt x="1948" y="1666"/>
                    <a:pt x="2029" y="1543"/>
                  </a:cubicBezTo>
                  <a:cubicBezTo>
                    <a:pt x="2111" y="1423"/>
                    <a:pt x="2234" y="1056"/>
                    <a:pt x="2354" y="975"/>
                  </a:cubicBezTo>
                  <a:cubicBezTo>
                    <a:pt x="2516" y="854"/>
                    <a:pt x="2598" y="893"/>
                    <a:pt x="2679" y="854"/>
                  </a:cubicBezTo>
                  <a:cubicBezTo>
                    <a:pt x="2721" y="854"/>
                    <a:pt x="2883" y="773"/>
                    <a:pt x="3003" y="812"/>
                  </a:cubicBezTo>
                  <a:cubicBezTo>
                    <a:pt x="3085" y="893"/>
                    <a:pt x="3166" y="936"/>
                    <a:pt x="3166" y="936"/>
                  </a:cubicBezTo>
                  <a:cubicBezTo>
                    <a:pt x="3166" y="936"/>
                    <a:pt x="3409" y="812"/>
                    <a:pt x="3490" y="812"/>
                  </a:cubicBezTo>
                  <a:lnTo>
                    <a:pt x="3653" y="812"/>
                  </a:lnTo>
                  <a:cubicBezTo>
                    <a:pt x="3695" y="812"/>
                    <a:pt x="3734" y="731"/>
                    <a:pt x="3734" y="731"/>
                  </a:cubicBezTo>
                  <a:cubicBezTo>
                    <a:pt x="3734" y="731"/>
                    <a:pt x="3572" y="611"/>
                    <a:pt x="3572" y="530"/>
                  </a:cubicBezTo>
                  <a:cubicBezTo>
                    <a:pt x="3533" y="449"/>
                    <a:pt x="3533" y="367"/>
                    <a:pt x="3533" y="325"/>
                  </a:cubicBezTo>
                  <a:cubicBezTo>
                    <a:pt x="3572" y="244"/>
                    <a:pt x="3572" y="205"/>
                    <a:pt x="3572" y="205"/>
                  </a:cubicBezTo>
                  <a:cubicBezTo>
                    <a:pt x="3572" y="205"/>
                    <a:pt x="3490" y="124"/>
                    <a:pt x="3533" y="82"/>
                  </a:cubicBezTo>
                  <a:cubicBezTo>
                    <a:pt x="3572" y="82"/>
                    <a:pt x="4020" y="1"/>
                    <a:pt x="4221" y="43"/>
                  </a:cubicBezTo>
                  <a:cubicBezTo>
                    <a:pt x="4464" y="82"/>
                    <a:pt x="4627" y="244"/>
                    <a:pt x="4708" y="325"/>
                  </a:cubicBezTo>
                  <a:cubicBezTo>
                    <a:pt x="4789" y="449"/>
                    <a:pt x="4870" y="650"/>
                    <a:pt x="4831" y="692"/>
                  </a:cubicBezTo>
                  <a:cubicBezTo>
                    <a:pt x="4831" y="731"/>
                    <a:pt x="4627" y="773"/>
                    <a:pt x="4627" y="773"/>
                  </a:cubicBezTo>
                  <a:cubicBezTo>
                    <a:pt x="4627" y="773"/>
                    <a:pt x="4627" y="812"/>
                    <a:pt x="4588" y="854"/>
                  </a:cubicBezTo>
                  <a:lnTo>
                    <a:pt x="4588" y="936"/>
                  </a:lnTo>
                  <a:cubicBezTo>
                    <a:pt x="4588" y="936"/>
                    <a:pt x="4627" y="1017"/>
                    <a:pt x="4588" y="1017"/>
                  </a:cubicBezTo>
                  <a:cubicBezTo>
                    <a:pt x="4588" y="1056"/>
                    <a:pt x="4507" y="1017"/>
                    <a:pt x="4507" y="1017"/>
                  </a:cubicBezTo>
                  <a:lnTo>
                    <a:pt x="4507" y="1098"/>
                  </a:lnTo>
                  <a:lnTo>
                    <a:pt x="4425" y="1098"/>
                  </a:lnTo>
                  <a:cubicBezTo>
                    <a:pt x="4425" y="1098"/>
                    <a:pt x="4464" y="1137"/>
                    <a:pt x="4425" y="1137"/>
                  </a:cubicBezTo>
                  <a:lnTo>
                    <a:pt x="4425" y="1179"/>
                  </a:lnTo>
                  <a:cubicBezTo>
                    <a:pt x="4425" y="1179"/>
                    <a:pt x="4464" y="1218"/>
                    <a:pt x="4425" y="1260"/>
                  </a:cubicBezTo>
                  <a:cubicBezTo>
                    <a:pt x="4383" y="1299"/>
                    <a:pt x="4344" y="1299"/>
                    <a:pt x="4344" y="1299"/>
                  </a:cubicBezTo>
                  <a:cubicBezTo>
                    <a:pt x="4344" y="1299"/>
                    <a:pt x="4425" y="1380"/>
                    <a:pt x="4425" y="1423"/>
                  </a:cubicBezTo>
                  <a:cubicBezTo>
                    <a:pt x="4425" y="1462"/>
                    <a:pt x="4464" y="1462"/>
                    <a:pt x="4507" y="1504"/>
                  </a:cubicBezTo>
                  <a:cubicBezTo>
                    <a:pt x="4507" y="1543"/>
                    <a:pt x="4588" y="1624"/>
                    <a:pt x="4588" y="1624"/>
                  </a:cubicBezTo>
                  <a:cubicBezTo>
                    <a:pt x="4546" y="1666"/>
                    <a:pt x="4750" y="1867"/>
                    <a:pt x="4870" y="1991"/>
                  </a:cubicBezTo>
                  <a:cubicBezTo>
                    <a:pt x="4994" y="2072"/>
                    <a:pt x="5033" y="2072"/>
                    <a:pt x="5195" y="2234"/>
                  </a:cubicBezTo>
                  <a:cubicBezTo>
                    <a:pt x="5357" y="2397"/>
                    <a:pt x="5562" y="2679"/>
                    <a:pt x="5562" y="2679"/>
                  </a:cubicBezTo>
                  <a:lnTo>
                    <a:pt x="5643" y="2679"/>
                  </a:lnTo>
                  <a:lnTo>
                    <a:pt x="5724" y="2760"/>
                  </a:lnTo>
                  <a:cubicBezTo>
                    <a:pt x="5763" y="2802"/>
                    <a:pt x="5886" y="2884"/>
                    <a:pt x="5968" y="2884"/>
                  </a:cubicBezTo>
                  <a:cubicBezTo>
                    <a:pt x="6006" y="2923"/>
                    <a:pt x="6130" y="2923"/>
                    <a:pt x="6130" y="3004"/>
                  </a:cubicBezTo>
                  <a:cubicBezTo>
                    <a:pt x="6130" y="3004"/>
                    <a:pt x="6088" y="3046"/>
                    <a:pt x="6088" y="3085"/>
                  </a:cubicBezTo>
                  <a:cubicBezTo>
                    <a:pt x="6169" y="3127"/>
                    <a:pt x="6130" y="3166"/>
                    <a:pt x="6130" y="3208"/>
                  </a:cubicBezTo>
                  <a:lnTo>
                    <a:pt x="6130" y="3208"/>
                  </a:lnTo>
                  <a:lnTo>
                    <a:pt x="6130" y="3247"/>
                  </a:lnTo>
                  <a:lnTo>
                    <a:pt x="6130" y="3208"/>
                  </a:lnTo>
                  <a:cubicBezTo>
                    <a:pt x="6130" y="3247"/>
                    <a:pt x="6130" y="3247"/>
                    <a:pt x="6169" y="3247"/>
                  </a:cubicBezTo>
                  <a:lnTo>
                    <a:pt x="6169" y="3289"/>
                  </a:lnTo>
                  <a:cubicBezTo>
                    <a:pt x="6211" y="3289"/>
                    <a:pt x="6211" y="3328"/>
                    <a:pt x="6211" y="3328"/>
                  </a:cubicBezTo>
                  <a:lnTo>
                    <a:pt x="6211" y="3328"/>
                  </a:lnTo>
                  <a:cubicBezTo>
                    <a:pt x="6292" y="3371"/>
                    <a:pt x="6373" y="3371"/>
                    <a:pt x="6373" y="3491"/>
                  </a:cubicBezTo>
                  <a:cubicBezTo>
                    <a:pt x="6412" y="3533"/>
                    <a:pt x="6373" y="3614"/>
                    <a:pt x="6331" y="3572"/>
                  </a:cubicBezTo>
                  <a:lnTo>
                    <a:pt x="6331" y="3572"/>
                  </a:lnTo>
                  <a:cubicBezTo>
                    <a:pt x="6331" y="3734"/>
                    <a:pt x="6211" y="3896"/>
                    <a:pt x="6088" y="3978"/>
                  </a:cubicBezTo>
                  <a:cubicBezTo>
                    <a:pt x="6088" y="4140"/>
                    <a:pt x="6130" y="4263"/>
                    <a:pt x="6211" y="4465"/>
                  </a:cubicBezTo>
                  <a:lnTo>
                    <a:pt x="6211" y="4465"/>
                  </a:lnTo>
                  <a:lnTo>
                    <a:pt x="6250" y="4465"/>
                  </a:lnTo>
                  <a:lnTo>
                    <a:pt x="6250" y="4507"/>
                  </a:lnTo>
                  <a:lnTo>
                    <a:pt x="6250" y="4507"/>
                  </a:lnTo>
                  <a:lnTo>
                    <a:pt x="6250" y="4507"/>
                  </a:lnTo>
                  <a:lnTo>
                    <a:pt x="6292" y="4588"/>
                  </a:lnTo>
                  <a:lnTo>
                    <a:pt x="6292" y="4588"/>
                  </a:lnTo>
                  <a:cubicBezTo>
                    <a:pt x="6331" y="4627"/>
                    <a:pt x="6331" y="4627"/>
                    <a:pt x="6331" y="4669"/>
                  </a:cubicBezTo>
                  <a:lnTo>
                    <a:pt x="6331" y="4669"/>
                  </a:lnTo>
                  <a:lnTo>
                    <a:pt x="6373" y="4669"/>
                  </a:lnTo>
                  <a:lnTo>
                    <a:pt x="6373" y="4627"/>
                  </a:lnTo>
                  <a:lnTo>
                    <a:pt x="6331" y="4588"/>
                  </a:lnTo>
                  <a:lnTo>
                    <a:pt x="6373" y="4546"/>
                  </a:lnTo>
                  <a:lnTo>
                    <a:pt x="6412" y="4627"/>
                  </a:lnTo>
                  <a:cubicBezTo>
                    <a:pt x="6412" y="4627"/>
                    <a:pt x="6412" y="4669"/>
                    <a:pt x="6373" y="4669"/>
                  </a:cubicBezTo>
                  <a:lnTo>
                    <a:pt x="6373" y="4669"/>
                  </a:lnTo>
                  <a:lnTo>
                    <a:pt x="6412" y="4789"/>
                  </a:lnTo>
                  <a:cubicBezTo>
                    <a:pt x="6536" y="4750"/>
                    <a:pt x="6698" y="4750"/>
                    <a:pt x="6818" y="4750"/>
                  </a:cubicBezTo>
                  <a:cubicBezTo>
                    <a:pt x="7711" y="4708"/>
                    <a:pt x="8523" y="5400"/>
                    <a:pt x="8565" y="6292"/>
                  </a:cubicBezTo>
                  <a:cubicBezTo>
                    <a:pt x="8565" y="7224"/>
                    <a:pt x="7834" y="7955"/>
                    <a:pt x="6941" y="7997"/>
                  </a:cubicBezTo>
                  <a:cubicBezTo>
                    <a:pt x="6006" y="7997"/>
                    <a:pt x="5237" y="7305"/>
                    <a:pt x="5195" y="6413"/>
                  </a:cubicBezTo>
                  <a:cubicBezTo>
                    <a:pt x="5195" y="5805"/>
                    <a:pt x="5481" y="5276"/>
                    <a:pt x="6006" y="4994"/>
                  </a:cubicBezTo>
                  <a:lnTo>
                    <a:pt x="6006" y="4952"/>
                  </a:lnTo>
                  <a:cubicBezTo>
                    <a:pt x="5968" y="4952"/>
                    <a:pt x="5968" y="4952"/>
                    <a:pt x="5968" y="4913"/>
                  </a:cubicBezTo>
                  <a:lnTo>
                    <a:pt x="5968" y="4913"/>
                  </a:lnTo>
                  <a:lnTo>
                    <a:pt x="5968" y="4913"/>
                  </a:lnTo>
                  <a:lnTo>
                    <a:pt x="5968" y="4913"/>
                  </a:lnTo>
                  <a:lnTo>
                    <a:pt x="5968" y="4870"/>
                  </a:lnTo>
                  <a:lnTo>
                    <a:pt x="5968" y="4870"/>
                  </a:lnTo>
                  <a:lnTo>
                    <a:pt x="5968" y="4870"/>
                  </a:lnTo>
                  <a:cubicBezTo>
                    <a:pt x="5925" y="4870"/>
                    <a:pt x="5925" y="4870"/>
                    <a:pt x="5968" y="4831"/>
                  </a:cubicBezTo>
                  <a:lnTo>
                    <a:pt x="5968" y="4831"/>
                  </a:lnTo>
                  <a:lnTo>
                    <a:pt x="5925" y="4831"/>
                  </a:lnTo>
                  <a:lnTo>
                    <a:pt x="5925" y="4831"/>
                  </a:lnTo>
                  <a:lnTo>
                    <a:pt x="5925" y="4831"/>
                  </a:lnTo>
                  <a:lnTo>
                    <a:pt x="5925" y="4789"/>
                  </a:lnTo>
                  <a:cubicBezTo>
                    <a:pt x="5925" y="4831"/>
                    <a:pt x="5886" y="4789"/>
                    <a:pt x="5886" y="4750"/>
                  </a:cubicBezTo>
                  <a:lnTo>
                    <a:pt x="5886" y="4750"/>
                  </a:lnTo>
                  <a:cubicBezTo>
                    <a:pt x="5886" y="4750"/>
                    <a:pt x="5844" y="4708"/>
                    <a:pt x="5886" y="4708"/>
                  </a:cubicBezTo>
                  <a:cubicBezTo>
                    <a:pt x="5886" y="4669"/>
                    <a:pt x="5844" y="4627"/>
                    <a:pt x="5844" y="4588"/>
                  </a:cubicBezTo>
                  <a:lnTo>
                    <a:pt x="5844" y="4588"/>
                  </a:lnTo>
                  <a:lnTo>
                    <a:pt x="5844" y="4588"/>
                  </a:lnTo>
                  <a:lnTo>
                    <a:pt x="5805" y="4588"/>
                  </a:lnTo>
                  <a:lnTo>
                    <a:pt x="5805" y="4546"/>
                  </a:lnTo>
                  <a:lnTo>
                    <a:pt x="5805" y="4546"/>
                  </a:lnTo>
                  <a:lnTo>
                    <a:pt x="5805" y="4507"/>
                  </a:lnTo>
                  <a:lnTo>
                    <a:pt x="5805" y="4507"/>
                  </a:lnTo>
                  <a:lnTo>
                    <a:pt x="4708" y="5601"/>
                  </a:lnTo>
                  <a:cubicBezTo>
                    <a:pt x="4750" y="5643"/>
                    <a:pt x="4750" y="5643"/>
                    <a:pt x="4708" y="5724"/>
                  </a:cubicBezTo>
                  <a:cubicBezTo>
                    <a:pt x="4669" y="5724"/>
                    <a:pt x="4627" y="5763"/>
                    <a:pt x="4546" y="5763"/>
                  </a:cubicBezTo>
                  <a:lnTo>
                    <a:pt x="4059" y="6292"/>
                  </a:lnTo>
                  <a:lnTo>
                    <a:pt x="4059" y="6292"/>
                  </a:lnTo>
                  <a:lnTo>
                    <a:pt x="4059" y="6292"/>
                  </a:lnTo>
                  <a:lnTo>
                    <a:pt x="4101" y="6292"/>
                  </a:lnTo>
                  <a:lnTo>
                    <a:pt x="4101" y="6331"/>
                  </a:lnTo>
                  <a:lnTo>
                    <a:pt x="4059" y="6331"/>
                  </a:lnTo>
                  <a:lnTo>
                    <a:pt x="4059" y="6374"/>
                  </a:lnTo>
                  <a:lnTo>
                    <a:pt x="4101" y="6374"/>
                  </a:lnTo>
                  <a:lnTo>
                    <a:pt x="4101" y="6374"/>
                  </a:lnTo>
                  <a:lnTo>
                    <a:pt x="4101" y="6374"/>
                  </a:lnTo>
                  <a:lnTo>
                    <a:pt x="4101" y="6413"/>
                  </a:lnTo>
                  <a:lnTo>
                    <a:pt x="4140" y="6413"/>
                  </a:lnTo>
                  <a:lnTo>
                    <a:pt x="4140" y="6455"/>
                  </a:lnTo>
                  <a:lnTo>
                    <a:pt x="4101" y="6455"/>
                  </a:lnTo>
                  <a:lnTo>
                    <a:pt x="4101" y="6455"/>
                  </a:lnTo>
                  <a:lnTo>
                    <a:pt x="4140" y="6494"/>
                  </a:lnTo>
                  <a:lnTo>
                    <a:pt x="4140" y="6494"/>
                  </a:lnTo>
                  <a:lnTo>
                    <a:pt x="4101" y="6494"/>
                  </a:lnTo>
                  <a:lnTo>
                    <a:pt x="4101" y="6536"/>
                  </a:lnTo>
                  <a:lnTo>
                    <a:pt x="4101" y="6536"/>
                  </a:lnTo>
                  <a:cubicBezTo>
                    <a:pt x="4140" y="6536"/>
                    <a:pt x="4140" y="6575"/>
                    <a:pt x="4101" y="6575"/>
                  </a:cubicBezTo>
                  <a:lnTo>
                    <a:pt x="4101" y="6575"/>
                  </a:lnTo>
                  <a:lnTo>
                    <a:pt x="4059" y="6575"/>
                  </a:lnTo>
                  <a:lnTo>
                    <a:pt x="4101" y="6617"/>
                  </a:lnTo>
                  <a:lnTo>
                    <a:pt x="4101" y="6617"/>
                  </a:lnTo>
                  <a:lnTo>
                    <a:pt x="4059" y="6617"/>
                  </a:lnTo>
                  <a:lnTo>
                    <a:pt x="4059" y="6656"/>
                  </a:lnTo>
                  <a:lnTo>
                    <a:pt x="4101" y="6656"/>
                  </a:lnTo>
                  <a:lnTo>
                    <a:pt x="4059" y="6656"/>
                  </a:lnTo>
                  <a:lnTo>
                    <a:pt x="4059" y="6656"/>
                  </a:lnTo>
                  <a:cubicBezTo>
                    <a:pt x="4020" y="6656"/>
                    <a:pt x="4020" y="6698"/>
                    <a:pt x="4020" y="6698"/>
                  </a:cubicBezTo>
                  <a:lnTo>
                    <a:pt x="4059" y="6698"/>
                  </a:lnTo>
                  <a:cubicBezTo>
                    <a:pt x="4059" y="6737"/>
                    <a:pt x="4059" y="6737"/>
                    <a:pt x="4020" y="6737"/>
                  </a:cubicBezTo>
                  <a:lnTo>
                    <a:pt x="4020" y="6698"/>
                  </a:lnTo>
                  <a:lnTo>
                    <a:pt x="3977" y="6737"/>
                  </a:lnTo>
                  <a:lnTo>
                    <a:pt x="4020" y="6779"/>
                  </a:lnTo>
                  <a:lnTo>
                    <a:pt x="3977" y="6779"/>
                  </a:lnTo>
                  <a:lnTo>
                    <a:pt x="3977" y="6737"/>
                  </a:lnTo>
                  <a:lnTo>
                    <a:pt x="3938" y="6779"/>
                  </a:lnTo>
                  <a:lnTo>
                    <a:pt x="3938" y="6818"/>
                  </a:lnTo>
                  <a:lnTo>
                    <a:pt x="3938" y="6818"/>
                  </a:lnTo>
                  <a:lnTo>
                    <a:pt x="3938" y="6779"/>
                  </a:lnTo>
                  <a:cubicBezTo>
                    <a:pt x="3896" y="6779"/>
                    <a:pt x="3896" y="6779"/>
                    <a:pt x="3896" y="6818"/>
                  </a:cubicBezTo>
                  <a:lnTo>
                    <a:pt x="3896" y="6818"/>
                  </a:lnTo>
                  <a:lnTo>
                    <a:pt x="3896" y="6818"/>
                  </a:lnTo>
                  <a:lnTo>
                    <a:pt x="3857" y="6818"/>
                  </a:lnTo>
                  <a:lnTo>
                    <a:pt x="3857" y="6818"/>
                  </a:lnTo>
                  <a:lnTo>
                    <a:pt x="3857" y="6861"/>
                  </a:lnTo>
                  <a:lnTo>
                    <a:pt x="3815" y="6861"/>
                  </a:lnTo>
                  <a:lnTo>
                    <a:pt x="3815" y="6818"/>
                  </a:lnTo>
                  <a:lnTo>
                    <a:pt x="3776" y="6818"/>
                  </a:lnTo>
                  <a:lnTo>
                    <a:pt x="3776" y="6861"/>
                  </a:lnTo>
                  <a:lnTo>
                    <a:pt x="3776" y="6861"/>
                  </a:lnTo>
                  <a:lnTo>
                    <a:pt x="3776" y="6861"/>
                  </a:lnTo>
                  <a:lnTo>
                    <a:pt x="3734" y="6861"/>
                  </a:lnTo>
                  <a:lnTo>
                    <a:pt x="3734" y="6861"/>
                  </a:lnTo>
                  <a:lnTo>
                    <a:pt x="3695" y="6861"/>
                  </a:lnTo>
                  <a:lnTo>
                    <a:pt x="3695" y="6861"/>
                  </a:lnTo>
                  <a:lnTo>
                    <a:pt x="3695" y="6861"/>
                  </a:lnTo>
                  <a:lnTo>
                    <a:pt x="3653" y="6861"/>
                  </a:lnTo>
                  <a:cubicBezTo>
                    <a:pt x="3695" y="6900"/>
                    <a:pt x="3776" y="6942"/>
                    <a:pt x="3776" y="6981"/>
                  </a:cubicBezTo>
                  <a:cubicBezTo>
                    <a:pt x="3815" y="7062"/>
                    <a:pt x="3776" y="7062"/>
                    <a:pt x="3857" y="7143"/>
                  </a:cubicBezTo>
                  <a:cubicBezTo>
                    <a:pt x="3977" y="7185"/>
                    <a:pt x="4020" y="7266"/>
                    <a:pt x="4101" y="7305"/>
                  </a:cubicBezTo>
                  <a:cubicBezTo>
                    <a:pt x="4182" y="7348"/>
                    <a:pt x="4263" y="7348"/>
                    <a:pt x="4221" y="7429"/>
                  </a:cubicBezTo>
                  <a:cubicBezTo>
                    <a:pt x="4182" y="7468"/>
                    <a:pt x="3776" y="7549"/>
                    <a:pt x="3572" y="7510"/>
                  </a:cubicBezTo>
                  <a:lnTo>
                    <a:pt x="3572" y="7510"/>
                  </a:lnTo>
                  <a:lnTo>
                    <a:pt x="3533" y="7591"/>
                  </a:lnTo>
                  <a:lnTo>
                    <a:pt x="3533" y="7591"/>
                  </a:lnTo>
                  <a:lnTo>
                    <a:pt x="3533" y="7549"/>
                  </a:lnTo>
                  <a:lnTo>
                    <a:pt x="3533" y="7549"/>
                  </a:lnTo>
                  <a:lnTo>
                    <a:pt x="3409" y="7549"/>
                  </a:lnTo>
                  <a:cubicBezTo>
                    <a:pt x="3409" y="7591"/>
                    <a:pt x="3370" y="7591"/>
                    <a:pt x="3328" y="7549"/>
                  </a:cubicBezTo>
                  <a:lnTo>
                    <a:pt x="3247" y="7549"/>
                  </a:lnTo>
                  <a:lnTo>
                    <a:pt x="3247" y="7510"/>
                  </a:lnTo>
                  <a:lnTo>
                    <a:pt x="3208" y="7510"/>
                  </a:lnTo>
                  <a:lnTo>
                    <a:pt x="3247" y="7468"/>
                  </a:lnTo>
                  <a:lnTo>
                    <a:pt x="3247" y="7468"/>
                  </a:lnTo>
                  <a:lnTo>
                    <a:pt x="3247" y="7429"/>
                  </a:lnTo>
                  <a:lnTo>
                    <a:pt x="3247" y="7429"/>
                  </a:lnTo>
                  <a:lnTo>
                    <a:pt x="3289" y="7386"/>
                  </a:lnTo>
                  <a:lnTo>
                    <a:pt x="3289" y="7386"/>
                  </a:lnTo>
                  <a:lnTo>
                    <a:pt x="3289" y="7386"/>
                  </a:lnTo>
                  <a:lnTo>
                    <a:pt x="3289" y="7386"/>
                  </a:lnTo>
                  <a:cubicBezTo>
                    <a:pt x="3208" y="7348"/>
                    <a:pt x="3166" y="7305"/>
                    <a:pt x="3127" y="7305"/>
                  </a:cubicBezTo>
                  <a:lnTo>
                    <a:pt x="3127" y="7305"/>
                  </a:lnTo>
                  <a:cubicBezTo>
                    <a:pt x="3085" y="7266"/>
                    <a:pt x="3085" y="7266"/>
                    <a:pt x="3085" y="7224"/>
                  </a:cubicBezTo>
                  <a:cubicBezTo>
                    <a:pt x="3127" y="7143"/>
                    <a:pt x="3166" y="6981"/>
                    <a:pt x="3208" y="6942"/>
                  </a:cubicBezTo>
                  <a:lnTo>
                    <a:pt x="3208" y="6900"/>
                  </a:lnTo>
                  <a:lnTo>
                    <a:pt x="3208" y="6900"/>
                  </a:lnTo>
                  <a:cubicBezTo>
                    <a:pt x="3166" y="6942"/>
                    <a:pt x="3166" y="6942"/>
                    <a:pt x="3166" y="6900"/>
                  </a:cubicBezTo>
                  <a:lnTo>
                    <a:pt x="3166" y="6900"/>
                  </a:lnTo>
                  <a:cubicBezTo>
                    <a:pt x="2964" y="7510"/>
                    <a:pt x="2396" y="7955"/>
                    <a:pt x="1705" y="7955"/>
                  </a:cubicBezTo>
                  <a:cubicBezTo>
                    <a:pt x="731" y="7997"/>
                    <a:pt x="43" y="7266"/>
                    <a:pt x="0" y="6374"/>
                  </a:cubicBezTo>
                  <a:cubicBezTo>
                    <a:pt x="0" y="5520"/>
                    <a:pt x="611" y="4789"/>
                    <a:pt x="1542" y="4789"/>
                  </a:cubicBezTo>
                  <a:close/>
                  <a:moveTo>
                    <a:pt x="3938" y="2192"/>
                  </a:moveTo>
                  <a:lnTo>
                    <a:pt x="3857" y="2273"/>
                  </a:lnTo>
                  <a:lnTo>
                    <a:pt x="3695" y="2111"/>
                  </a:lnTo>
                  <a:cubicBezTo>
                    <a:pt x="3614" y="2234"/>
                    <a:pt x="3533" y="2354"/>
                    <a:pt x="3490" y="2354"/>
                  </a:cubicBezTo>
                  <a:cubicBezTo>
                    <a:pt x="3451" y="2397"/>
                    <a:pt x="3370" y="2598"/>
                    <a:pt x="3328" y="2640"/>
                  </a:cubicBezTo>
                  <a:cubicBezTo>
                    <a:pt x="3328" y="2679"/>
                    <a:pt x="3409" y="2841"/>
                    <a:pt x="3409" y="2841"/>
                  </a:cubicBezTo>
                  <a:cubicBezTo>
                    <a:pt x="3409" y="2841"/>
                    <a:pt x="3815" y="2965"/>
                    <a:pt x="4059" y="3046"/>
                  </a:cubicBezTo>
                  <a:cubicBezTo>
                    <a:pt x="4263" y="3127"/>
                    <a:pt x="4546" y="3289"/>
                    <a:pt x="4588" y="3328"/>
                  </a:cubicBezTo>
                  <a:cubicBezTo>
                    <a:pt x="4627" y="3371"/>
                    <a:pt x="4870" y="3452"/>
                    <a:pt x="4951" y="3491"/>
                  </a:cubicBezTo>
                  <a:cubicBezTo>
                    <a:pt x="4994" y="3572"/>
                    <a:pt x="5075" y="3653"/>
                    <a:pt x="5033" y="3734"/>
                  </a:cubicBezTo>
                  <a:cubicBezTo>
                    <a:pt x="5033" y="3734"/>
                    <a:pt x="4994" y="3858"/>
                    <a:pt x="4912" y="4020"/>
                  </a:cubicBezTo>
                  <a:lnTo>
                    <a:pt x="5481" y="3896"/>
                  </a:lnTo>
                  <a:lnTo>
                    <a:pt x="5481" y="3896"/>
                  </a:lnTo>
                  <a:lnTo>
                    <a:pt x="5481" y="3896"/>
                  </a:lnTo>
                  <a:lnTo>
                    <a:pt x="5562" y="3858"/>
                  </a:lnTo>
                  <a:lnTo>
                    <a:pt x="5562" y="3858"/>
                  </a:lnTo>
                  <a:lnTo>
                    <a:pt x="5562" y="3815"/>
                  </a:lnTo>
                  <a:lnTo>
                    <a:pt x="5519" y="3815"/>
                  </a:lnTo>
                  <a:lnTo>
                    <a:pt x="5519" y="3776"/>
                  </a:lnTo>
                  <a:lnTo>
                    <a:pt x="5519" y="3734"/>
                  </a:lnTo>
                  <a:lnTo>
                    <a:pt x="5519" y="3695"/>
                  </a:lnTo>
                  <a:lnTo>
                    <a:pt x="5519" y="3653"/>
                  </a:lnTo>
                  <a:cubicBezTo>
                    <a:pt x="5481" y="3653"/>
                    <a:pt x="5481" y="3653"/>
                    <a:pt x="5481" y="3614"/>
                  </a:cubicBezTo>
                  <a:cubicBezTo>
                    <a:pt x="5438" y="3614"/>
                    <a:pt x="5399" y="3614"/>
                    <a:pt x="5438" y="3572"/>
                  </a:cubicBezTo>
                  <a:lnTo>
                    <a:pt x="5438" y="3491"/>
                  </a:lnTo>
                  <a:cubicBezTo>
                    <a:pt x="5357" y="3533"/>
                    <a:pt x="5276" y="3491"/>
                    <a:pt x="5237" y="3452"/>
                  </a:cubicBezTo>
                  <a:cubicBezTo>
                    <a:pt x="5195" y="3409"/>
                    <a:pt x="5195" y="3328"/>
                    <a:pt x="5156" y="3289"/>
                  </a:cubicBezTo>
                  <a:cubicBezTo>
                    <a:pt x="5156" y="3289"/>
                    <a:pt x="5114" y="3247"/>
                    <a:pt x="5114" y="3208"/>
                  </a:cubicBezTo>
                  <a:lnTo>
                    <a:pt x="5114" y="3166"/>
                  </a:lnTo>
                  <a:lnTo>
                    <a:pt x="4994" y="3127"/>
                  </a:lnTo>
                  <a:lnTo>
                    <a:pt x="4912" y="3004"/>
                  </a:lnTo>
                  <a:cubicBezTo>
                    <a:pt x="4912" y="3004"/>
                    <a:pt x="4425" y="2721"/>
                    <a:pt x="4302" y="2598"/>
                  </a:cubicBezTo>
                  <a:cubicBezTo>
                    <a:pt x="4182" y="2478"/>
                    <a:pt x="4020" y="2273"/>
                    <a:pt x="3938" y="2192"/>
                  </a:cubicBezTo>
                  <a:close/>
                  <a:moveTo>
                    <a:pt x="5724" y="3247"/>
                  </a:moveTo>
                  <a:lnTo>
                    <a:pt x="5763" y="3247"/>
                  </a:lnTo>
                  <a:lnTo>
                    <a:pt x="5724" y="3247"/>
                  </a:lnTo>
                  <a:close/>
                  <a:moveTo>
                    <a:pt x="5643" y="3208"/>
                  </a:moveTo>
                  <a:cubicBezTo>
                    <a:pt x="5601" y="3127"/>
                    <a:pt x="5601" y="3046"/>
                    <a:pt x="5562" y="3046"/>
                  </a:cubicBezTo>
                  <a:lnTo>
                    <a:pt x="5481" y="2965"/>
                  </a:lnTo>
                  <a:cubicBezTo>
                    <a:pt x="5519" y="2923"/>
                    <a:pt x="5481" y="2923"/>
                    <a:pt x="5481" y="2923"/>
                  </a:cubicBezTo>
                  <a:lnTo>
                    <a:pt x="5399" y="2841"/>
                  </a:lnTo>
                  <a:lnTo>
                    <a:pt x="5318" y="2760"/>
                  </a:lnTo>
                  <a:cubicBezTo>
                    <a:pt x="5318" y="2760"/>
                    <a:pt x="4831" y="2478"/>
                    <a:pt x="4669" y="2315"/>
                  </a:cubicBezTo>
                  <a:cubicBezTo>
                    <a:pt x="4546" y="2153"/>
                    <a:pt x="4344" y="1910"/>
                    <a:pt x="4302" y="1867"/>
                  </a:cubicBezTo>
                  <a:cubicBezTo>
                    <a:pt x="4221" y="1828"/>
                    <a:pt x="4182" y="1786"/>
                    <a:pt x="4140" y="1828"/>
                  </a:cubicBezTo>
                  <a:lnTo>
                    <a:pt x="4101" y="1828"/>
                  </a:lnTo>
                  <a:cubicBezTo>
                    <a:pt x="4182" y="1867"/>
                    <a:pt x="4263" y="1949"/>
                    <a:pt x="4263" y="1949"/>
                  </a:cubicBezTo>
                  <a:lnTo>
                    <a:pt x="4221" y="1991"/>
                  </a:lnTo>
                  <a:cubicBezTo>
                    <a:pt x="4302" y="2072"/>
                    <a:pt x="4425" y="2192"/>
                    <a:pt x="4464" y="2273"/>
                  </a:cubicBezTo>
                  <a:cubicBezTo>
                    <a:pt x="4588" y="2354"/>
                    <a:pt x="4627" y="2354"/>
                    <a:pt x="4789" y="2517"/>
                  </a:cubicBezTo>
                  <a:cubicBezTo>
                    <a:pt x="4951" y="2679"/>
                    <a:pt x="5156" y="2923"/>
                    <a:pt x="5156" y="2923"/>
                  </a:cubicBezTo>
                  <a:cubicBezTo>
                    <a:pt x="5156" y="2923"/>
                    <a:pt x="5195" y="2965"/>
                    <a:pt x="5237" y="2965"/>
                  </a:cubicBezTo>
                  <a:cubicBezTo>
                    <a:pt x="5276" y="2965"/>
                    <a:pt x="5318" y="3046"/>
                    <a:pt x="5318" y="3046"/>
                  </a:cubicBezTo>
                  <a:cubicBezTo>
                    <a:pt x="5357" y="3085"/>
                    <a:pt x="5519" y="3127"/>
                    <a:pt x="5562" y="3166"/>
                  </a:cubicBezTo>
                  <a:cubicBezTo>
                    <a:pt x="5562" y="3166"/>
                    <a:pt x="5601" y="3166"/>
                    <a:pt x="5643" y="3208"/>
                  </a:cubicBezTo>
                  <a:close/>
                  <a:moveTo>
                    <a:pt x="3166" y="5276"/>
                  </a:moveTo>
                  <a:lnTo>
                    <a:pt x="3085" y="5033"/>
                  </a:lnTo>
                  <a:lnTo>
                    <a:pt x="3046" y="5033"/>
                  </a:lnTo>
                  <a:lnTo>
                    <a:pt x="3046" y="5033"/>
                  </a:lnTo>
                  <a:cubicBezTo>
                    <a:pt x="3003" y="4994"/>
                    <a:pt x="2922" y="4831"/>
                    <a:pt x="2841" y="4708"/>
                  </a:cubicBezTo>
                  <a:lnTo>
                    <a:pt x="2559" y="5114"/>
                  </a:lnTo>
                  <a:cubicBezTo>
                    <a:pt x="2883" y="5357"/>
                    <a:pt x="3127" y="5763"/>
                    <a:pt x="3208" y="6169"/>
                  </a:cubicBezTo>
                  <a:lnTo>
                    <a:pt x="3208" y="6169"/>
                  </a:lnTo>
                  <a:cubicBezTo>
                    <a:pt x="3166" y="5926"/>
                    <a:pt x="3127" y="5562"/>
                    <a:pt x="3166" y="5276"/>
                  </a:cubicBezTo>
                  <a:close/>
                  <a:moveTo>
                    <a:pt x="3208" y="6169"/>
                  </a:moveTo>
                  <a:lnTo>
                    <a:pt x="3208" y="6169"/>
                  </a:lnTo>
                  <a:lnTo>
                    <a:pt x="3208" y="6374"/>
                  </a:lnTo>
                  <a:cubicBezTo>
                    <a:pt x="3247" y="6413"/>
                    <a:pt x="3247" y="6455"/>
                    <a:pt x="3208" y="6494"/>
                  </a:cubicBezTo>
                  <a:lnTo>
                    <a:pt x="3289" y="6494"/>
                  </a:lnTo>
                  <a:lnTo>
                    <a:pt x="3289" y="6455"/>
                  </a:lnTo>
                  <a:cubicBezTo>
                    <a:pt x="3289" y="6455"/>
                    <a:pt x="3247" y="6413"/>
                    <a:pt x="3247" y="6331"/>
                  </a:cubicBezTo>
                  <a:lnTo>
                    <a:pt x="3247" y="6331"/>
                  </a:lnTo>
                  <a:lnTo>
                    <a:pt x="3208" y="6331"/>
                  </a:lnTo>
                  <a:lnTo>
                    <a:pt x="3247" y="6292"/>
                  </a:lnTo>
                  <a:cubicBezTo>
                    <a:pt x="3247" y="6250"/>
                    <a:pt x="3208" y="6211"/>
                    <a:pt x="3208" y="6169"/>
                  </a:cubicBezTo>
                  <a:close/>
                  <a:moveTo>
                    <a:pt x="3289" y="6617"/>
                  </a:moveTo>
                  <a:lnTo>
                    <a:pt x="3208" y="6617"/>
                  </a:lnTo>
                  <a:cubicBezTo>
                    <a:pt x="3208" y="6698"/>
                    <a:pt x="3208" y="6779"/>
                    <a:pt x="3166" y="6900"/>
                  </a:cubicBezTo>
                  <a:cubicBezTo>
                    <a:pt x="3166" y="6861"/>
                    <a:pt x="3166" y="6861"/>
                    <a:pt x="3166" y="6900"/>
                  </a:cubicBezTo>
                  <a:cubicBezTo>
                    <a:pt x="3208" y="6900"/>
                    <a:pt x="3208" y="6900"/>
                    <a:pt x="3208" y="6861"/>
                  </a:cubicBezTo>
                  <a:lnTo>
                    <a:pt x="3208" y="6861"/>
                  </a:lnTo>
                  <a:lnTo>
                    <a:pt x="3247" y="6818"/>
                  </a:lnTo>
                  <a:cubicBezTo>
                    <a:pt x="3289" y="6818"/>
                    <a:pt x="3289" y="6698"/>
                    <a:pt x="3289" y="6617"/>
                  </a:cubicBezTo>
                  <a:close/>
                  <a:moveTo>
                    <a:pt x="3328" y="7386"/>
                  </a:moveTo>
                  <a:lnTo>
                    <a:pt x="3328" y="7386"/>
                  </a:lnTo>
                  <a:lnTo>
                    <a:pt x="3328" y="7429"/>
                  </a:lnTo>
                  <a:close/>
                  <a:moveTo>
                    <a:pt x="3328" y="7429"/>
                  </a:moveTo>
                  <a:lnTo>
                    <a:pt x="3328" y="7386"/>
                  </a:lnTo>
                  <a:close/>
                  <a:moveTo>
                    <a:pt x="3653" y="6088"/>
                  </a:moveTo>
                  <a:lnTo>
                    <a:pt x="3653" y="6088"/>
                  </a:lnTo>
                  <a:lnTo>
                    <a:pt x="3653" y="6049"/>
                  </a:lnTo>
                  <a:lnTo>
                    <a:pt x="3695" y="6049"/>
                  </a:lnTo>
                  <a:lnTo>
                    <a:pt x="3695" y="6088"/>
                  </a:lnTo>
                  <a:lnTo>
                    <a:pt x="3734" y="6088"/>
                  </a:lnTo>
                  <a:lnTo>
                    <a:pt x="3734" y="6049"/>
                  </a:lnTo>
                  <a:lnTo>
                    <a:pt x="3734" y="6049"/>
                  </a:lnTo>
                  <a:lnTo>
                    <a:pt x="3734" y="6049"/>
                  </a:lnTo>
                  <a:cubicBezTo>
                    <a:pt x="3776" y="5968"/>
                    <a:pt x="3815" y="5887"/>
                    <a:pt x="3815" y="5805"/>
                  </a:cubicBezTo>
                  <a:lnTo>
                    <a:pt x="3653" y="5805"/>
                  </a:lnTo>
                  <a:close/>
                  <a:moveTo>
                    <a:pt x="3653" y="5276"/>
                  </a:moveTo>
                  <a:lnTo>
                    <a:pt x="3734" y="5276"/>
                  </a:lnTo>
                  <a:cubicBezTo>
                    <a:pt x="3734" y="5276"/>
                    <a:pt x="3977" y="4669"/>
                    <a:pt x="4059" y="4426"/>
                  </a:cubicBezTo>
                  <a:cubicBezTo>
                    <a:pt x="4020" y="4426"/>
                    <a:pt x="3938" y="4465"/>
                    <a:pt x="3896" y="4465"/>
                  </a:cubicBezTo>
                  <a:lnTo>
                    <a:pt x="3815" y="4465"/>
                  </a:lnTo>
                  <a:lnTo>
                    <a:pt x="3815" y="4507"/>
                  </a:lnTo>
                  <a:lnTo>
                    <a:pt x="3776" y="4507"/>
                  </a:lnTo>
                  <a:lnTo>
                    <a:pt x="3776" y="4507"/>
                  </a:lnTo>
                  <a:lnTo>
                    <a:pt x="3614" y="4507"/>
                  </a:lnTo>
                  <a:cubicBezTo>
                    <a:pt x="3653" y="4708"/>
                    <a:pt x="3734" y="4831"/>
                    <a:pt x="3734" y="4831"/>
                  </a:cubicBezTo>
                  <a:lnTo>
                    <a:pt x="3695" y="4831"/>
                  </a:lnTo>
                  <a:lnTo>
                    <a:pt x="3695" y="4913"/>
                  </a:lnTo>
                  <a:cubicBezTo>
                    <a:pt x="3653" y="5033"/>
                    <a:pt x="3653" y="5033"/>
                    <a:pt x="3653" y="5114"/>
                  </a:cubicBezTo>
                  <a:close/>
                  <a:moveTo>
                    <a:pt x="3533" y="4302"/>
                  </a:moveTo>
                  <a:lnTo>
                    <a:pt x="4221" y="4140"/>
                  </a:lnTo>
                  <a:cubicBezTo>
                    <a:pt x="4344" y="4020"/>
                    <a:pt x="4425" y="3896"/>
                    <a:pt x="4425" y="3896"/>
                  </a:cubicBezTo>
                  <a:lnTo>
                    <a:pt x="4302" y="3858"/>
                  </a:lnTo>
                  <a:lnTo>
                    <a:pt x="4140" y="4101"/>
                  </a:lnTo>
                  <a:cubicBezTo>
                    <a:pt x="4140" y="4101"/>
                    <a:pt x="3695" y="3939"/>
                    <a:pt x="3409" y="3858"/>
                  </a:cubicBezTo>
                  <a:cubicBezTo>
                    <a:pt x="3451" y="3978"/>
                    <a:pt x="3490" y="4140"/>
                    <a:pt x="3533" y="4302"/>
                  </a:cubicBezTo>
                  <a:close/>
                  <a:moveTo>
                    <a:pt x="2760" y="4507"/>
                  </a:moveTo>
                  <a:lnTo>
                    <a:pt x="2679" y="4627"/>
                  </a:lnTo>
                  <a:cubicBezTo>
                    <a:pt x="2721" y="4627"/>
                    <a:pt x="2721" y="4627"/>
                    <a:pt x="2760" y="4669"/>
                  </a:cubicBezTo>
                  <a:lnTo>
                    <a:pt x="2802" y="4588"/>
                  </a:lnTo>
                  <a:cubicBezTo>
                    <a:pt x="2802" y="4546"/>
                    <a:pt x="2760" y="4507"/>
                    <a:pt x="2760" y="4507"/>
                  </a:cubicBezTo>
                  <a:close/>
                  <a:moveTo>
                    <a:pt x="3614" y="4507"/>
                  </a:moveTo>
                  <a:cubicBezTo>
                    <a:pt x="3653" y="4465"/>
                    <a:pt x="3695" y="4465"/>
                    <a:pt x="3776" y="4465"/>
                  </a:cubicBezTo>
                  <a:lnTo>
                    <a:pt x="3776" y="4465"/>
                  </a:lnTo>
                  <a:lnTo>
                    <a:pt x="3614" y="4465"/>
                  </a:lnTo>
                  <a:close/>
                  <a:moveTo>
                    <a:pt x="4101" y="4383"/>
                  </a:moveTo>
                  <a:lnTo>
                    <a:pt x="3815" y="4426"/>
                  </a:lnTo>
                  <a:lnTo>
                    <a:pt x="3815" y="4465"/>
                  </a:lnTo>
                  <a:lnTo>
                    <a:pt x="3857" y="4426"/>
                  </a:lnTo>
                  <a:cubicBezTo>
                    <a:pt x="3938" y="4426"/>
                    <a:pt x="4020" y="4426"/>
                    <a:pt x="4101" y="4383"/>
                  </a:cubicBezTo>
                  <a:close/>
                  <a:moveTo>
                    <a:pt x="3938" y="5805"/>
                  </a:moveTo>
                  <a:cubicBezTo>
                    <a:pt x="3938" y="5887"/>
                    <a:pt x="3896" y="5968"/>
                    <a:pt x="3857" y="6130"/>
                  </a:cubicBezTo>
                  <a:lnTo>
                    <a:pt x="3857" y="6130"/>
                  </a:lnTo>
                  <a:lnTo>
                    <a:pt x="3896" y="6130"/>
                  </a:lnTo>
                  <a:lnTo>
                    <a:pt x="3896" y="6088"/>
                  </a:lnTo>
                  <a:cubicBezTo>
                    <a:pt x="3896" y="6088"/>
                    <a:pt x="3938" y="6088"/>
                    <a:pt x="3938" y="6130"/>
                  </a:cubicBezTo>
                  <a:lnTo>
                    <a:pt x="3938" y="6130"/>
                  </a:lnTo>
                  <a:lnTo>
                    <a:pt x="4182" y="5844"/>
                  </a:lnTo>
                  <a:lnTo>
                    <a:pt x="4101" y="5844"/>
                  </a:lnTo>
                  <a:cubicBezTo>
                    <a:pt x="4059" y="5844"/>
                    <a:pt x="4020" y="5805"/>
                    <a:pt x="3938" y="5805"/>
                  </a:cubicBezTo>
                  <a:close/>
                  <a:moveTo>
                    <a:pt x="4464" y="5520"/>
                  </a:moveTo>
                  <a:lnTo>
                    <a:pt x="4951" y="5075"/>
                  </a:lnTo>
                  <a:lnTo>
                    <a:pt x="5682" y="4263"/>
                  </a:lnTo>
                  <a:cubicBezTo>
                    <a:pt x="5682" y="4263"/>
                    <a:pt x="5682" y="4221"/>
                    <a:pt x="5724" y="4221"/>
                  </a:cubicBezTo>
                  <a:lnTo>
                    <a:pt x="5643" y="4101"/>
                  </a:lnTo>
                  <a:lnTo>
                    <a:pt x="5643" y="4059"/>
                  </a:lnTo>
                  <a:cubicBezTo>
                    <a:pt x="5481" y="4101"/>
                    <a:pt x="5357" y="4140"/>
                    <a:pt x="5237" y="4182"/>
                  </a:cubicBezTo>
                  <a:lnTo>
                    <a:pt x="5237" y="4182"/>
                  </a:lnTo>
                  <a:lnTo>
                    <a:pt x="5195" y="4221"/>
                  </a:lnTo>
                  <a:lnTo>
                    <a:pt x="5195" y="4182"/>
                  </a:lnTo>
                  <a:cubicBezTo>
                    <a:pt x="5033" y="4221"/>
                    <a:pt x="4870" y="4263"/>
                    <a:pt x="4750" y="4302"/>
                  </a:cubicBezTo>
                  <a:cubicBezTo>
                    <a:pt x="4708" y="4344"/>
                    <a:pt x="4669" y="4344"/>
                    <a:pt x="4669" y="4383"/>
                  </a:cubicBezTo>
                  <a:cubicBezTo>
                    <a:pt x="4464" y="4546"/>
                    <a:pt x="4263" y="4870"/>
                    <a:pt x="4221" y="4952"/>
                  </a:cubicBezTo>
                  <a:cubicBezTo>
                    <a:pt x="4140" y="5075"/>
                    <a:pt x="4101" y="5195"/>
                    <a:pt x="4101" y="5195"/>
                  </a:cubicBezTo>
                  <a:cubicBezTo>
                    <a:pt x="4101" y="5195"/>
                    <a:pt x="4140" y="5237"/>
                    <a:pt x="4182" y="5318"/>
                  </a:cubicBezTo>
                  <a:cubicBezTo>
                    <a:pt x="4182" y="5318"/>
                    <a:pt x="4302" y="5481"/>
                    <a:pt x="4302" y="5520"/>
                  </a:cubicBezTo>
                  <a:lnTo>
                    <a:pt x="4464" y="5520"/>
                  </a:lnTo>
                  <a:close/>
                  <a:moveTo>
                    <a:pt x="4750" y="4263"/>
                  </a:moveTo>
                  <a:cubicBezTo>
                    <a:pt x="4912" y="4221"/>
                    <a:pt x="5033" y="4221"/>
                    <a:pt x="5195" y="4182"/>
                  </a:cubicBezTo>
                  <a:lnTo>
                    <a:pt x="5195" y="4140"/>
                  </a:lnTo>
                  <a:lnTo>
                    <a:pt x="4789" y="4221"/>
                  </a:lnTo>
                  <a:cubicBezTo>
                    <a:pt x="4789" y="4263"/>
                    <a:pt x="4750" y="4263"/>
                    <a:pt x="4750" y="4263"/>
                  </a:cubicBezTo>
                  <a:close/>
                  <a:moveTo>
                    <a:pt x="1867" y="7348"/>
                  </a:moveTo>
                  <a:lnTo>
                    <a:pt x="1867" y="7429"/>
                  </a:lnTo>
                  <a:lnTo>
                    <a:pt x="1867" y="7386"/>
                  </a:lnTo>
                  <a:lnTo>
                    <a:pt x="1909" y="7591"/>
                  </a:lnTo>
                  <a:lnTo>
                    <a:pt x="1909" y="7591"/>
                  </a:lnTo>
                  <a:lnTo>
                    <a:pt x="1909" y="7630"/>
                  </a:lnTo>
                  <a:cubicBezTo>
                    <a:pt x="1991" y="7630"/>
                    <a:pt x="2029" y="7591"/>
                    <a:pt x="2111" y="7591"/>
                  </a:cubicBezTo>
                  <a:lnTo>
                    <a:pt x="2111" y="7510"/>
                  </a:lnTo>
                  <a:lnTo>
                    <a:pt x="2111" y="7510"/>
                  </a:lnTo>
                  <a:lnTo>
                    <a:pt x="1909" y="7104"/>
                  </a:lnTo>
                  <a:lnTo>
                    <a:pt x="1867" y="7104"/>
                  </a:lnTo>
                  <a:lnTo>
                    <a:pt x="1828" y="7104"/>
                  </a:lnTo>
                  <a:lnTo>
                    <a:pt x="1828" y="7104"/>
                  </a:lnTo>
                  <a:lnTo>
                    <a:pt x="1786" y="7104"/>
                  </a:lnTo>
                  <a:lnTo>
                    <a:pt x="1828" y="7348"/>
                  </a:lnTo>
                  <a:close/>
                  <a:moveTo>
                    <a:pt x="1828" y="7348"/>
                  </a:moveTo>
                  <a:lnTo>
                    <a:pt x="1786" y="7104"/>
                  </a:lnTo>
                  <a:lnTo>
                    <a:pt x="1786" y="7104"/>
                  </a:lnTo>
                  <a:lnTo>
                    <a:pt x="1747" y="7104"/>
                  </a:lnTo>
                  <a:lnTo>
                    <a:pt x="1705" y="7104"/>
                  </a:lnTo>
                  <a:lnTo>
                    <a:pt x="1705" y="7104"/>
                  </a:lnTo>
                  <a:lnTo>
                    <a:pt x="1666" y="7104"/>
                  </a:lnTo>
                  <a:lnTo>
                    <a:pt x="1624" y="7104"/>
                  </a:lnTo>
                  <a:cubicBezTo>
                    <a:pt x="1624" y="7104"/>
                    <a:pt x="1624" y="7143"/>
                    <a:pt x="1624" y="7104"/>
                  </a:cubicBezTo>
                  <a:lnTo>
                    <a:pt x="1585" y="7104"/>
                  </a:lnTo>
                  <a:lnTo>
                    <a:pt x="1585" y="7143"/>
                  </a:lnTo>
                  <a:lnTo>
                    <a:pt x="1624" y="7591"/>
                  </a:lnTo>
                  <a:lnTo>
                    <a:pt x="1666" y="7591"/>
                  </a:lnTo>
                  <a:lnTo>
                    <a:pt x="1666" y="7630"/>
                  </a:lnTo>
                  <a:lnTo>
                    <a:pt x="1666" y="7672"/>
                  </a:lnTo>
                  <a:lnTo>
                    <a:pt x="1705" y="7672"/>
                  </a:lnTo>
                  <a:cubicBezTo>
                    <a:pt x="1747" y="7672"/>
                    <a:pt x="1828" y="7672"/>
                    <a:pt x="1867" y="7630"/>
                  </a:cubicBezTo>
                  <a:lnTo>
                    <a:pt x="1867" y="7591"/>
                  </a:lnTo>
                  <a:lnTo>
                    <a:pt x="1867" y="7591"/>
                  </a:lnTo>
                  <a:lnTo>
                    <a:pt x="1828" y="7386"/>
                  </a:lnTo>
                  <a:close/>
                  <a:moveTo>
                    <a:pt x="2477" y="4870"/>
                  </a:moveTo>
                  <a:lnTo>
                    <a:pt x="2396" y="4994"/>
                  </a:lnTo>
                  <a:cubicBezTo>
                    <a:pt x="2435" y="5033"/>
                    <a:pt x="2435" y="5033"/>
                    <a:pt x="2477" y="5033"/>
                  </a:cubicBezTo>
                  <a:cubicBezTo>
                    <a:pt x="2559" y="4952"/>
                    <a:pt x="2598" y="4870"/>
                    <a:pt x="2679" y="4750"/>
                  </a:cubicBezTo>
                  <a:lnTo>
                    <a:pt x="2679" y="4708"/>
                  </a:lnTo>
                  <a:cubicBezTo>
                    <a:pt x="2679" y="4708"/>
                    <a:pt x="2640" y="4708"/>
                    <a:pt x="2640" y="4669"/>
                  </a:cubicBezTo>
                  <a:cubicBezTo>
                    <a:pt x="2598" y="4708"/>
                    <a:pt x="2598" y="4750"/>
                    <a:pt x="2559" y="4789"/>
                  </a:cubicBezTo>
                  <a:lnTo>
                    <a:pt x="2559" y="4831"/>
                  </a:lnTo>
                  <a:cubicBezTo>
                    <a:pt x="2559" y="4831"/>
                    <a:pt x="2559" y="4870"/>
                    <a:pt x="2516" y="4870"/>
                  </a:cubicBezTo>
                  <a:lnTo>
                    <a:pt x="2516" y="4870"/>
                  </a:lnTo>
                  <a:lnTo>
                    <a:pt x="2516" y="4870"/>
                  </a:lnTo>
                  <a:lnTo>
                    <a:pt x="2516" y="4870"/>
                  </a:lnTo>
                  <a:lnTo>
                    <a:pt x="2516" y="4870"/>
                  </a:lnTo>
                  <a:lnTo>
                    <a:pt x="2516" y="4870"/>
                  </a:lnTo>
                  <a:lnTo>
                    <a:pt x="2516" y="4870"/>
                  </a:lnTo>
                  <a:lnTo>
                    <a:pt x="2516" y="4870"/>
                  </a:lnTo>
                  <a:lnTo>
                    <a:pt x="2516" y="4870"/>
                  </a:lnTo>
                  <a:lnTo>
                    <a:pt x="2516" y="4870"/>
                  </a:lnTo>
                  <a:cubicBezTo>
                    <a:pt x="2516" y="4913"/>
                    <a:pt x="2516" y="4870"/>
                    <a:pt x="2477" y="4870"/>
                  </a:cubicBezTo>
                  <a:close/>
                  <a:moveTo>
                    <a:pt x="5237" y="4140"/>
                  </a:moveTo>
                  <a:cubicBezTo>
                    <a:pt x="5276" y="4140"/>
                    <a:pt x="5357" y="4101"/>
                    <a:pt x="5438" y="4101"/>
                  </a:cubicBezTo>
                  <a:lnTo>
                    <a:pt x="5195" y="4140"/>
                  </a:lnTo>
                  <a:close/>
                  <a:moveTo>
                    <a:pt x="6169" y="4750"/>
                  </a:moveTo>
                  <a:lnTo>
                    <a:pt x="6169" y="4750"/>
                  </a:lnTo>
                  <a:lnTo>
                    <a:pt x="6169" y="4750"/>
                  </a:lnTo>
                  <a:cubicBezTo>
                    <a:pt x="6169" y="4708"/>
                    <a:pt x="6169" y="4708"/>
                    <a:pt x="6211" y="4708"/>
                  </a:cubicBezTo>
                  <a:lnTo>
                    <a:pt x="6169" y="4708"/>
                  </a:lnTo>
                  <a:lnTo>
                    <a:pt x="6169" y="4465"/>
                  </a:lnTo>
                  <a:lnTo>
                    <a:pt x="6211" y="4465"/>
                  </a:lnTo>
                  <a:lnTo>
                    <a:pt x="6211" y="4465"/>
                  </a:lnTo>
                  <a:cubicBezTo>
                    <a:pt x="6130" y="4263"/>
                    <a:pt x="6088" y="4182"/>
                    <a:pt x="6049" y="3978"/>
                  </a:cubicBezTo>
                  <a:cubicBezTo>
                    <a:pt x="6006" y="3978"/>
                    <a:pt x="5925" y="4020"/>
                    <a:pt x="5844" y="4020"/>
                  </a:cubicBezTo>
                  <a:lnTo>
                    <a:pt x="6006" y="4465"/>
                  </a:lnTo>
                  <a:lnTo>
                    <a:pt x="6006" y="4465"/>
                  </a:lnTo>
                  <a:cubicBezTo>
                    <a:pt x="6049" y="4465"/>
                    <a:pt x="6049" y="4465"/>
                    <a:pt x="6049" y="4507"/>
                  </a:cubicBezTo>
                  <a:lnTo>
                    <a:pt x="6049" y="4507"/>
                  </a:lnTo>
                  <a:lnTo>
                    <a:pt x="6130" y="4708"/>
                  </a:lnTo>
                  <a:lnTo>
                    <a:pt x="6130" y="4708"/>
                  </a:lnTo>
                  <a:lnTo>
                    <a:pt x="6130" y="4750"/>
                  </a:lnTo>
                  <a:lnTo>
                    <a:pt x="6130" y="4750"/>
                  </a:lnTo>
                  <a:lnTo>
                    <a:pt x="6130" y="4750"/>
                  </a:lnTo>
                  <a:close/>
                  <a:moveTo>
                    <a:pt x="6169" y="4789"/>
                  </a:moveTo>
                  <a:lnTo>
                    <a:pt x="6169" y="4789"/>
                  </a:lnTo>
                  <a:lnTo>
                    <a:pt x="6169" y="4789"/>
                  </a:lnTo>
                  <a:lnTo>
                    <a:pt x="6169" y="4789"/>
                  </a:lnTo>
                  <a:lnTo>
                    <a:pt x="6169" y="4789"/>
                  </a:lnTo>
                  <a:cubicBezTo>
                    <a:pt x="6211" y="4789"/>
                    <a:pt x="6211" y="4831"/>
                    <a:pt x="6211" y="4831"/>
                  </a:cubicBezTo>
                  <a:lnTo>
                    <a:pt x="6211" y="4870"/>
                  </a:lnTo>
                  <a:lnTo>
                    <a:pt x="6211" y="4870"/>
                  </a:lnTo>
                  <a:lnTo>
                    <a:pt x="6211" y="4870"/>
                  </a:lnTo>
                  <a:lnTo>
                    <a:pt x="6211" y="4870"/>
                  </a:lnTo>
                  <a:cubicBezTo>
                    <a:pt x="6250" y="4870"/>
                    <a:pt x="6250" y="4870"/>
                    <a:pt x="6250" y="4831"/>
                  </a:cubicBezTo>
                  <a:cubicBezTo>
                    <a:pt x="6250" y="4831"/>
                    <a:pt x="6211" y="4789"/>
                    <a:pt x="6211" y="4750"/>
                  </a:cubicBezTo>
                  <a:lnTo>
                    <a:pt x="6211" y="4750"/>
                  </a:lnTo>
                  <a:lnTo>
                    <a:pt x="6211" y="4789"/>
                  </a:lnTo>
                  <a:close/>
                  <a:moveTo>
                    <a:pt x="6169" y="3371"/>
                  </a:moveTo>
                  <a:lnTo>
                    <a:pt x="6169" y="3409"/>
                  </a:lnTo>
                  <a:cubicBezTo>
                    <a:pt x="6250" y="3491"/>
                    <a:pt x="6250" y="3614"/>
                    <a:pt x="6088" y="3734"/>
                  </a:cubicBezTo>
                  <a:lnTo>
                    <a:pt x="6088" y="3939"/>
                  </a:lnTo>
                  <a:cubicBezTo>
                    <a:pt x="6211" y="3896"/>
                    <a:pt x="6292" y="3695"/>
                    <a:pt x="6331" y="3572"/>
                  </a:cubicBezTo>
                  <a:lnTo>
                    <a:pt x="6331" y="3572"/>
                  </a:lnTo>
                  <a:cubicBezTo>
                    <a:pt x="6292" y="3533"/>
                    <a:pt x="6250" y="3452"/>
                    <a:pt x="6211" y="3409"/>
                  </a:cubicBezTo>
                  <a:lnTo>
                    <a:pt x="6169" y="3371"/>
                  </a:lnTo>
                  <a:close/>
                  <a:moveTo>
                    <a:pt x="6250" y="3371"/>
                  </a:moveTo>
                  <a:lnTo>
                    <a:pt x="6250" y="3371"/>
                  </a:lnTo>
                  <a:lnTo>
                    <a:pt x="6250" y="3371"/>
                  </a:lnTo>
                  <a:lnTo>
                    <a:pt x="6373" y="3491"/>
                  </a:lnTo>
                  <a:cubicBezTo>
                    <a:pt x="6373" y="3409"/>
                    <a:pt x="6331" y="3371"/>
                    <a:pt x="6250" y="3371"/>
                  </a:cubicBezTo>
                  <a:close/>
                  <a:moveTo>
                    <a:pt x="5925" y="3371"/>
                  </a:moveTo>
                  <a:lnTo>
                    <a:pt x="5925" y="3371"/>
                  </a:lnTo>
                  <a:lnTo>
                    <a:pt x="5925" y="3371"/>
                  </a:lnTo>
                  <a:lnTo>
                    <a:pt x="5682" y="3533"/>
                  </a:lnTo>
                  <a:lnTo>
                    <a:pt x="5643" y="3572"/>
                  </a:lnTo>
                  <a:lnTo>
                    <a:pt x="5682" y="3653"/>
                  </a:lnTo>
                  <a:lnTo>
                    <a:pt x="5682" y="3653"/>
                  </a:lnTo>
                  <a:lnTo>
                    <a:pt x="5682" y="3653"/>
                  </a:lnTo>
                  <a:lnTo>
                    <a:pt x="5763" y="3695"/>
                  </a:lnTo>
                  <a:lnTo>
                    <a:pt x="5763" y="3734"/>
                  </a:lnTo>
                  <a:lnTo>
                    <a:pt x="5763" y="3776"/>
                  </a:lnTo>
                  <a:lnTo>
                    <a:pt x="5763" y="3776"/>
                  </a:lnTo>
                  <a:cubicBezTo>
                    <a:pt x="5886" y="3734"/>
                    <a:pt x="6006" y="3614"/>
                    <a:pt x="6088" y="3452"/>
                  </a:cubicBezTo>
                  <a:lnTo>
                    <a:pt x="6088" y="3452"/>
                  </a:lnTo>
                  <a:cubicBezTo>
                    <a:pt x="6049" y="3491"/>
                    <a:pt x="6006" y="3491"/>
                    <a:pt x="6006" y="3491"/>
                  </a:cubicBezTo>
                  <a:lnTo>
                    <a:pt x="5968" y="3452"/>
                  </a:lnTo>
                  <a:lnTo>
                    <a:pt x="5968" y="3491"/>
                  </a:lnTo>
                  <a:lnTo>
                    <a:pt x="5968" y="3452"/>
                  </a:lnTo>
                  <a:lnTo>
                    <a:pt x="5925" y="3491"/>
                  </a:lnTo>
                  <a:lnTo>
                    <a:pt x="5844" y="3409"/>
                  </a:lnTo>
                  <a:close/>
                  <a:moveTo>
                    <a:pt x="5601" y="6861"/>
                  </a:moveTo>
                  <a:lnTo>
                    <a:pt x="5601" y="6861"/>
                  </a:lnTo>
                  <a:cubicBezTo>
                    <a:pt x="5643" y="6942"/>
                    <a:pt x="5682" y="7023"/>
                    <a:pt x="5724" y="7062"/>
                  </a:cubicBezTo>
                  <a:lnTo>
                    <a:pt x="5724" y="7062"/>
                  </a:lnTo>
                  <a:lnTo>
                    <a:pt x="5724" y="7104"/>
                  </a:lnTo>
                  <a:lnTo>
                    <a:pt x="5724" y="7062"/>
                  </a:lnTo>
                  <a:lnTo>
                    <a:pt x="5763" y="7062"/>
                  </a:lnTo>
                  <a:lnTo>
                    <a:pt x="5763" y="7062"/>
                  </a:lnTo>
                  <a:lnTo>
                    <a:pt x="6575" y="6617"/>
                  </a:lnTo>
                  <a:lnTo>
                    <a:pt x="6617" y="6494"/>
                  </a:lnTo>
                  <a:lnTo>
                    <a:pt x="6536" y="6455"/>
                  </a:lnTo>
                  <a:lnTo>
                    <a:pt x="5682" y="6861"/>
                  </a:lnTo>
                  <a:lnTo>
                    <a:pt x="5643" y="6861"/>
                  </a:lnTo>
                  <a:close/>
                  <a:moveTo>
                    <a:pt x="5601" y="6861"/>
                  </a:moveTo>
                  <a:lnTo>
                    <a:pt x="5643" y="6818"/>
                  </a:lnTo>
                  <a:lnTo>
                    <a:pt x="5643" y="6818"/>
                  </a:lnTo>
                  <a:lnTo>
                    <a:pt x="6493" y="6455"/>
                  </a:lnTo>
                  <a:lnTo>
                    <a:pt x="6169" y="6455"/>
                  </a:lnTo>
                  <a:lnTo>
                    <a:pt x="5601" y="6617"/>
                  </a:lnTo>
                  <a:lnTo>
                    <a:pt x="5601" y="6617"/>
                  </a:lnTo>
                  <a:lnTo>
                    <a:pt x="5519" y="6617"/>
                  </a:lnTo>
                  <a:cubicBezTo>
                    <a:pt x="5562" y="6698"/>
                    <a:pt x="5562" y="6779"/>
                    <a:pt x="5601" y="6861"/>
                  </a:cubicBezTo>
                  <a:close/>
                  <a:moveTo>
                    <a:pt x="6088" y="7468"/>
                  </a:moveTo>
                  <a:lnTo>
                    <a:pt x="6088" y="7468"/>
                  </a:lnTo>
                  <a:lnTo>
                    <a:pt x="6088" y="7468"/>
                  </a:lnTo>
                  <a:lnTo>
                    <a:pt x="6088" y="7429"/>
                  </a:lnTo>
                  <a:lnTo>
                    <a:pt x="6130" y="7386"/>
                  </a:lnTo>
                  <a:lnTo>
                    <a:pt x="6412" y="6900"/>
                  </a:lnTo>
                  <a:lnTo>
                    <a:pt x="5925" y="7266"/>
                  </a:lnTo>
                  <a:lnTo>
                    <a:pt x="5925" y="7266"/>
                  </a:lnTo>
                  <a:lnTo>
                    <a:pt x="5886" y="7305"/>
                  </a:lnTo>
                  <a:cubicBezTo>
                    <a:pt x="5968" y="7348"/>
                    <a:pt x="6006" y="7429"/>
                    <a:pt x="6088" y="7468"/>
                  </a:cubicBezTo>
                  <a:close/>
                  <a:moveTo>
                    <a:pt x="6575" y="7672"/>
                  </a:moveTo>
                  <a:lnTo>
                    <a:pt x="6575" y="7672"/>
                  </a:lnTo>
                  <a:lnTo>
                    <a:pt x="6818" y="7672"/>
                  </a:lnTo>
                  <a:lnTo>
                    <a:pt x="6818" y="7672"/>
                  </a:lnTo>
                  <a:lnTo>
                    <a:pt x="6818" y="7672"/>
                  </a:lnTo>
                  <a:lnTo>
                    <a:pt x="6818" y="7672"/>
                  </a:lnTo>
                  <a:lnTo>
                    <a:pt x="6818" y="7630"/>
                  </a:lnTo>
                  <a:lnTo>
                    <a:pt x="6860" y="7630"/>
                  </a:lnTo>
                  <a:lnTo>
                    <a:pt x="6899" y="6981"/>
                  </a:lnTo>
                  <a:lnTo>
                    <a:pt x="6818" y="6737"/>
                  </a:lnTo>
                  <a:lnTo>
                    <a:pt x="6617" y="7591"/>
                  </a:lnTo>
                  <a:lnTo>
                    <a:pt x="6617" y="7591"/>
                  </a:lnTo>
                  <a:close/>
                  <a:moveTo>
                    <a:pt x="6575" y="7672"/>
                  </a:moveTo>
                  <a:lnTo>
                    <a:pt x="6575" y="7672"/>
                  </a:lnTo>
                  <a:lnTo>
                    <a:pt x="6575" y="7591"/>
                  </a:lnTo>
                  <a:lnTo>
                    <a:pt x="6575" y="7591"/>
                  </a:lnTo>
                  <a:lnTo>
                    <a:pt x="6818" y="6698"/>
                  </a:lnTo>
                  <a:lnTo>
                    <a:pt x="6779" y="6575"/>
                  </a:lnTo>
                  <a:lnTo>
                    <a:pt x="6656" y="6698"/>
                  </a:lnTo>
                  <a:lnTo>
                    <a:pt x="6331" y="7510"/>
                  </a:lnTo>
                  <a:lnTo>
                    <a:pt x="6331" y="7549"/>
                  </a:lnTo>
                  <a:lnTo>
                    <a:pt x="6331" y="7591"/>
                  </a:lnTo>
                  <a:cubicBezTo>
                    <a:pt x="6412" y="7630"/>
                    <a:pt x="6493" y="7630"/>
                    <a:pt x="6575" y="7672"/>
                  </a:cubicBezTo>
                  <a:close/>
                  <a:moveTo>
                    <a:pt x="7104" y="7672"/>
                  </a:moveTo>
                  <a:close/>
                  <a:moveTo>
                    <a:pt x="8198" y="6374"/>
                  </a:moveTo>
                  <a:lnTo>
                    <a:pt x="8240" y="6374"/>
                  </a:lnTo>
                  <a:lnTo>
                    <a:pt x="8240" y="6331"/>
                  </a:lnTo>
                  <a:cubicBezTo>
                    <a:pt x="8240" y="6250"/>
                    <a:pt x="8198" y="6211"/>
                    <a:pt x="8198" y="6130"/>
                  </a:cubicBezTo>
                  <a:lnTo>
                    <a:pt x="8159" y="6169"/>
                  </a:lnTo>
                  <a:lnTo>
                    <a:pt x="8159" y="6130"/>
                  </a:lnTo>
                  <a:lnTo>
                    <a:pt x="7266" y="6331"/>
                  </a:lnTo>
                  <a:lnTo>
                    <a:pt x="8159" y="6374"/>
                  </a:lnTo>
                  <a:lnTo>
                    <a:pt x="8159" y="6374"/>
                  </a:lnTo>
                  <a:close/>
                  <a:moveTo>
                    <a:pt x="1585" y="5075"/>
                  </a:moveTo>
                  <a:lnTo>
                    <a:pt x="1585" y="5156"/>
                  </a:lnTo>
                  <a:lnTo>
                    <a:pt x="1585" y="5156"/>
                  </a:lnTo>
                  <a:lnTo>
                    <a:pt x="1585" y="6211"/>
                  </a:lnTo>
                  <a:lnTo>
                    <a:pt x="1585" y="6211"/>
                  </a:lnTo>
                  <a:lnTo>
                    <a:pt x="1705" y="5968"/>
                  </a:lnTo>
                  <a:lnTo>
                    <a:pt x="1828" y="5195"/>
                  </a:lnTo>
                  <a:lnTo>
                    <a:pt x="1828" y="5156"/>
                  </a:lnTo>
                  <a:lnTo>
                    <a:pt x="1828" y="5114"/>
                  </a:lnTo>
                  <a:lnTo>
                    <a:pt x="1828" y="5114"/>
                  </a:lnTo>
                  <a:cubicBezTo>
                    <a:pt x="1747" y="5075"/>
                    <a:pt x="1666" y="5075"/>
                    <a:pt x="1585" y="5075"/>
                  </a:cubicBezTo>
                  <a:close/>
                  <a:moveTo>
                    <a:pt x="1585" y="5075"/>
                  </a:moveTo>
                  <a:lnTo>
                    <a:pt x="1542" y="5075"/>
                  </a:lnTo>
                  <a:cubicBezTo>
                    <a:pt x="1461" y="5075"/>
                    <a:pt x="1380" y="5114"/>
                    <a:pt x="1299" y="5114"/>
                  </a:cubicBezTo>
                  <a:lnTo>
                    <a:pt x="1299" y="5156"/>
                  </a:lnTo>
                  <a:lnTo>
                    <a:pt x="1299" y="5195"/>
                  </a:lnTo>
                  <a:lnTo>
                    <a:pt x="1542" y="6211"/>
                  </a:lnTo>
                  <a:lnTo>
                    <a:pt x="1585" y="6211"/>
                  </a:lnTo>
                  <a:lnTo>
                    <a:pt x="1585" y="5156"/>
                  </a:lnTo>
                  <a:lnTo>
                    <a:pt x="1585" y="5156"/>
                  </a:lnTo>
                  <a:close/>
                  <a:moveTo>
                    <a:pt x="1867" y="5114"/>
                  </a:moveTo>
                  <a:lnTo>
                    <a:pt x="1867" y="5114"/>
                  </a:lnTo>
                  <a:lnTo>
                    <a:pt x="1867" y="5156"/>
                  </a:lnTo>
                  <a:lnTo>
                    <a:pt x="1828" y="5195"/>
                  </a:lnTo>
                  <a:lnTo>
                    <a:pt x="1705" y="5926"/>
                  </a:lnTo>
                  <a:lnTo>
                    <a:pt x="2029" y="5237"/>
                  </a:lnTo>
                  <a:lnTo>
                    <a:pt x="2029" y="5237"/>
                  </a:lnTo>
                  <a:lnTo>
                    <a:pt x="2072" y="5195"/>
                  </a:lnTo>
                  <a:cubicBezTo>
                    <a:pt x="1991" y="5156"/>
                    <a:pt x="1948" y="5114"/>
                    <a:pt x="1867" y="5114"/>
                  </a:cubicBezTo>
                  <a:close/>
                  <a:moveTo>
                    <a:pt x="2802" y="5887"/>
                  </a:moveTo>
                  <a:cubicBezTo>
                    <a:pt x="2802" y="5844"/>
                    <a:pt x="2760" y="5844"/>
                    <a:pt x="2760" y="5805"/>
                  </a:cubicBezTo>
                  <a:lnTo>
                    <a:pt x="2721" y="5805"/>
                  </a:lnTo>
                  <a:lnTo>
                    <a:pt x="2721" y="5805"/>
                  </a:lnTo>
                  <a:cubicBezTo>
                    <a:pt x="2721" y="5844"/>
                    <a:pt x="2679" y="5844"/>
                    <a:pt x="2679" y="5844"/>
                  </a:cubicBezTo>
                  <a:lnTo>
                    <a:pt x="2640" y="5805"/>
                  </a:lnTo>
                  <a:cubicBezTo>
                    <a:pt x="2679" y="5805"/>
                    <a:pt x="2679" y="5763"/>
                    <a:pt x="2721" y="5763"/>
                  </a:cubicBezTo>
                  <a:lnTo>
                    <a:pt x="2721" y="5763"/>
                  </a:lnTo>
                  <a:lnTo>
                    <a:pt x="2721" y="5763"/>
                  </a:lnTo>
                  <a:cubicBezTo>
                    <a:pt x="2679" y="5682"/>
                    <a:pt x="2598" y="5562"/>
                    <a:pt x="2516" y="5481"/>
                  </a:cubicBezTo>
                  <a:lnTo>
                    <a:pt x="2477" y="5520"/>
                  </a:lnTo>
                  <a:lnTo>
                    <a:pt x="2477" y="5520"/>
                  </a:lnTo>
                  <a:lnTo>
                    <a:pt x="1909" y="6211"/>
                  </a:lnTo>
                  <a:lnTo>
                    <a:pt x="2029" y="6169"/>
                  </a:lnTo>
                  <a:lnTo>
                    <a:pt x="2640" y="5724"/>
                  </a:lnTo>
                  <a:lnTo>
                    <a:pt x="2640" y="5724"/>
                  </a:lnTo>
                  <a:lnTo>
                    <a:pt x="2679" y="5682"/>
                  </a:lnTo>
                  <a:lnTo>
                    <a:pt x="2679" y="5682"/>
                  </a:lnTo>
                  <a:lnTo>
                    <a:pt x="2640" y="5724"/>
                  </a:lnTo>
                  <a:lnTo>
                    <a:pt x="2640" y="5724"/>
                  </a:lnTo>
                  <a:lnTo>
                    <a:pt x="2072" y="6130"/>
                  </a:lnTo>
                  <a:lnTo>
                    <a:pt x="2721" y="5926"/>
                  </a:lnTo>
                  <a:lnTo>
                    <a:pt x="2721" y="5926"/>
                  </a:lnTo>
                  <a:close/>
                  <a:moveTo>
                    <a:pt x="2802" y="5926"/>
                  </a:moveTo>
                  <a:lnTo>
                    <a:pt x="2760" y="5926"/>
                  </a:lnTo>
                  <a:lnTo>
                    <a:pt x="2721" y="5926"/>
                  </a:lnTo>
                  <a:lnTo>
                    <a:pt x="2029" y="6169"/>
                  </a:lnTo>
                  <a:lnTo>
                    <a:pt x="1948" y="6211"/>
                  </a:lnTo>
                  <a:lnTo>
                    <a:pt x="1991" y="6211"/>
                  </a:lnTo>
                  <a:lnTo>
                    <a:pt x="2029" y="6211"/>
                  </a:lnTo>
                  <a:lnTo>
                    <a:pt x="2029" y="6211"/>
                  </a:lnTo>
                  <a:lnTo>
                    <a:pt x="2802" y="6130"/>
                  </a:lnTo>
                  <a:lnTo>
                    <a:pt x="2802" y="6130"/>
                  </a:lnTo>
                  <a:lnTo>
                    <a:pt x="2883" y="6130"/>
                  </a:lnTo>
                  <a:lnTo>
                    <a:pt x="2883" y="6130"/>
                  </a:lnTo>
                  <a:cubicBezTo>
                    <a:pt x="2883" y="6049"/>
                    <a:pt x="2841" y="5968"/>
                    <a:pt x="2802" y="5926"/>
                  </a:cubicBezTo>
                  <a:close/>
                  <a:moveTo>
                    <a:pt x="2883" y="6169"/>
                  </a:moveTo>
                  <a:lnTo>
                    <a:pt x="2841" y="6169"/>
                  </a:lnTo>
                  <a:lnTo>
                    <a:pt x="2802" y="6169"/>
                  </a:lnTo>
                  <a:lnTo>
                    <a:pt x="2273" y="6211"/>
                  </a:lnTo>
                  <a:lnTo>
                    <a:pt x="2273" y="6211"/>
                  </a:lnTo>
                  <a:lnTo>
                    <a:pt x="2315" y="6211"/>
                  </a:lnTo>
                  <a:lnTo>
                    <a:pt x="2354" y="6211"/>
                  </a:lnTo>
                  <a:lnTo>
                    <a:pt x="2354" y="6211"/>
                  </a:lnTo>
                  <a:lnTo>
                    <a:pt x="2396" y="6211"/>
                  </a:lnTo>
                  <a:lnTo>
                    <a:pt x="2435" y="6211"/>
                  </a:lnTo>
                  <a:lnTo>
                    <a:pt x="2477" y="6211"/>
                  </a:lnTo>
                  <a:lnTo>
                    <a:pt x="2477" y="6211"/>
                  </a:lnTo>
                  <a:cubicBezTo>
                    <a:pt x="2477" y="6169"/>
                    <a:pt x="2516" y="6169"/>
                    <a:pt x="2516" y="6211"/>
                  </a:cubicBezTo>
                  <a:lnTo>
                    <a:pt x="2559" y="6211"/>
                  </a:lnTo>
                  <a:cubicBezTo>
                    <a:pt x="2559" y="6169"/>
                    <a:pt x="2559" y="6169"/>
                    <a:pt x="2598" y="6169"/>
                  </a:cubicBezTo>
                  <a:lnTo>
                    <a:pt x="2598" y="6169"/>
                  </a:lnTo>
                  <a:lnTo>
                    <a:pt x="2640" y="6169"/>
                  </a:lnTo>
                  <a:lnTo>
                    <a:pt x="2679" y="6169"/>
                  </a:lnTo>
                  <a:lnTo>
                    <a:pt x="2679" y="6169"/>
                  </a:lnTo>
                  <a:lnTo>
                    <a:pt x="2721" y="6169"/>
                  </a:lnTo>
                  <a:lnTo>
                    <a:pt x="2760" y="6169"/>
                  </a:lnTo>
                  <a:lnTo>
                    <a:pt x="2760" y="6169"/>
                  </a:lnTo>
                  <a:lnTo>
                    <a:pt x="2841" y="6169"/>
                  </a:lnTo>
                  <a:lnTo>
                    <a:pt x="2841" y="6169"/>
                  </a:lnTo>
                  <a:lnTo>
                    <a:pt x="2883" y="6169"/>
                  </a:lnTo>
                  <a:lnTo>
                    <a:pt x="2883" y="6169"/>
                  </a:lnTo>
                  <a:close/>
                  <a:moveTo>
                    <a:pt x="2922" y="6413"/>
                  </a:moveTo>
                  <a:lnTo>
                    <a:pt x="2922" y="6413"/>
                  </a:lnTo>
                  <a:lnTo>
                    <a:pt x="2922" y="6413"/>
                  </a:lnTo>
                  <a:lnTo>
                    <a:pt x="2922" y="6413"/>
                  </a:lnTo>
                  <a:lnTo>
                    <a:pt x="2922" y="6413"/>
                  </a:lnTo>
                  <a:lnTo>
                    <a:pt x="2841" y="6413"/>
                  </a:lnTo>
                  <a:lnTo>
                    <a:pt x="2841" y="6413"/>
                  </a:lnTo>
                  <a:lnTo>
                    <a:pt x="1828" y="6413"/>
                  </a:lnTo>
                  <a:lnTo>
                    <a:pt x="1828" y="6413"/>
                  </a:lnTo>
                  <a:lnTo>
                    <a:pt x="2922" y="6455"/>
                  </a:lnTo>
                  <a:close/>
                  <a:moveTo>
                    <a:pt x="2802" y="6981"/>
                  </a:moveTo>
                  <a:lnTo>
                    <a:pt x="2802" y="6981"/>
                  </a:lnTo>
                  <a:lnTo>
                    <a:pt x="2760" y="6981"/>
                  </a:lnTo>
                  <a:lnTo>
                    <a:pt x="2721" y="6981"/>
                  </a:lnTo>
                  <a:lnTo>
                    <a:pt x="2721" y="6981"/>
                  </a:lnTo>
                  <a:lnTo>
                    <a:pt x="2679" y="6981"/>
                  </a:lnTo>
                  <a:lnTo>
                    <a:pt x="2640" y="6981"/>
                  </a:lnTo>
                  <a:cubicBezTo>
                    <a:pt x="2640" y="6981"/>
                    <a:pt x="2640" y="7023"/>
                    <a:pt x="2598" y="6981"/>
                  </a:cubicBezTo>
                  <a:lnTo>
                    <a:pt x="2598" y="6981"/>
                  </a:lnTo>
                  <a:cubicBezTo>
                    <a:pt x="2598" y="7023"/>
                    <a:pt x="2559" y="7023"/>
                    <a:pt x="2559" y="7023"/>
                  </a:cubicBezTo>
                  <a:lnTo>
                    <a:pt x="2559" y="7023"/>
                  </a:lnTo>
                  <a:lnTo>
                    <a:pt x="2640" y="7062"/>
                  </a:lnTo>
                  <a:lnTo>
                    <a:pt x="2679" y="7062"/>
                  </a:lnTo>
                  <a:lnTo>
                    <a:pt x="2721" y="7104"/>
                  </a:lnTo>
                  <a:cubicBezTo>
                    <a:pt x="2721" y="7062"/>
                    <a:pt x="2760" y="7023"/>
                    <a:pt x="2802" y="6981"/>
                  </a:cubicBezTo>
                  <a:close/>
                  <a:moveTo>
                    <a:pt x="2802" y="6942"/>
                  </a:moveTo>
                  <a:lnTo>
                    <a:pt x="2802" y="6942"/>
                  </a:lnTo>
                  <a:lnTo>
                    <a:pt x="2802" y="6900"/>
                  </a:lnTo>
                  <a:lnTo>
                    <a:pt x="2802" y="6900"/>
                  </a:lnTo>
                  <a:lnTo>
                    <a:pt x="2760" y="6900"/>
                  </a:lnTo>
                  <a:lnTo>
                    <a:pt x="2760" y="6861"/>
                  </a:lnTo>
                  <a:lnTo>
                    <a:pt x="2072" y="6536"/>
                  </a:lnTo>
                  <a:lnTo>
                    <a:pt x="1786" y="6536"/>
                  </a:lnTo>
                  <a:cubicBezTo>
                    <a:pt x="1786" y="6536"/>
                    <a:pt x="1786" y="6575"/>
                    <a:pt x="1828" y="6575"/>
                  </a:cubicBezTo>
                  <a:lnTo>
                    <a:pt x="2516" y="6981"/>
                  </a:lnTo>
                  <a:lnTo>
                    <a:pt x="2516" y="6981"/>
                  </a:lnTo>
                  <a:lnTo>
                    <a:pt x="2559" y="6981"/>
                  </a:lnTo>
                  <a:lnTo>
                    <a:pt x="2598" y="6981"/>
                  </a:lnTo>
                  <a:lnTo>
                    <a:pt x="2598" y="6981"/>
                  </a:lnTo>
                  <a:cubicBezTo>
                    <a:pt x="2640" y="6942"/>
                    <a:pt x="2640" y="6942"/>
                    <a:pt x="2640" y="6981"/>
                  </a:cubicBezTo>
                  <a:lnTo>
                    <a:pt x="2679" y="6981"/>
                  </a:lnTo>
                  <a:cubicBezTo>
                    <a:pt x="2679" y="6942"/>
                    <a:pt x="2679" y="6942"/>
                    <a:pt x="2721" y="6942"/>
                  </a:cubicBezTo>
                  <a:lnTo>
                    <a:pt x="2721" y="6942"/>
                  </a:lnTo>
                  <a:lnTo>
                    <a:pt x="2760" y="6942"/>
                  </a:lnTo>
                  <a:close/>
                  <a:moveTo>
                    <a:pt x="2841" y="6900"/>
                  </a:moveTo>
                  <a:lnTo>
                    <a:pt x="2841" y="6900"/>
                  </a:lnTo>
                  <a:cubicBezTo>
                    <a:pt x="2841" y="6818"/>
                    <a:pt x="2883" y="6737"/>
                    <a:pt x="2883" y="6656"/>
                  </a:cubicBezTo>
                  <a:lnTo>
                    <a:pt x="2841" y="6656"/>
                  </a:lnTo>
                  <a:lnTo>
                    <a:pt x="2841" y="6656"/>
                  </a:lnTo>
                  <a:lnTo>
                    <a:pt x="2111" y="6536"/>
                  </a:lnTo>
                  <a:lnTo>
                    <a:pt x="2111" y="6536"/>
                  </a:lnTo>
                  <a:lnTo>
                    <a:pt x="2760" y="6861"/>
                  </a:lnTo>
                  <a:lnTo>
                    <a:pt x="2760" y="6861"/>
                  </a:lnTo>
                  <a:close/>
                  <a:moveTo>
                    <a:pt x="1179" y="7549"/>
                  </a:moveTo>
                  <a:lnTo>
                    <a:pt x="1179" y="7549"/>
                  </a:lnTo>
                  <a:cubicBezTo>
                    <a:pt x="1260" y="7591"/>
                    <a:pt x="1299" y="7630"/>
                    <a:pt x="1380" y="7630"/>
                  </a:cubicBezTo>
                  <a:lnTo>
                    <a:pt x="1380" y="7591"/>
                  </a:lnTo>
                  <a:lnTo>
                    <a:pt x="1380" y="7591"/>
                  </a:lnTo>
                  <a:lnTo>
                    <a:pt x="1461" y="7104"/>
                  </a:lnTo>
                  <a:cubicBezTo>
                    <a:pt x="1422" y="7104"/>
                    <a:pt x="1422" y="7062"/>
                    <a:pt x="1422" y="7023"/>
                  </a:cubicBezTo>
                  <a:lnTo>
                    <a:pt x="1380" y="7023"/>
                  </a:lnTo>
                  <a:lnTo>
                    <a:pt x="1179" y="7510"/>
                  </a:lnTo>
                  <a:lnTo>
                    <a:pt x="1179" y="7510"/>
                  </a:lnTo>
                  <a:close/>
                  <a:moveTo>
                    <a:pt x="1422" y="7630"/>
                  </a:moveTo>
                  <a:lnTo>
                    <a:pt x="1422" y="7630"/>
                  </a:lnTo>
                  <a:cubicBezTo>
                    <a:pt x="1461" y="7630"/>
                    <a:pt x="1542" y="7672"/>
                    <a:pt x="1624" y="7672"/>
                  </a:cubicBezTo>
                  <a:lnTo>
                    <a:pt x="1624" y="7672"/>
                  </a:lnTo>
                  <a:lnTo>
                    <a:pt x="1624" y="7591"/>
                  </a:lnTo>
                  <a:lnTo>
                    <a:pt x="1624" y="7591"/>
                  </a:lnTo>
                  <a:lnTo>
                    <a:pt x="1542" y="7143"/>
                  </a:lnTo>
                  <a:lnTo>
                    <a:pt x="1542" y="7104"/>
                  </a:lnTo>
                  <a:lnTo>
                    <a:pt x="1504" y="7104"/>
                  </a:lnTo>
                  <a:cubicBezTo>
                    <a:pt x="1504" y="7143"/>
                    <a:pt x="1504" y="7143"/>
                    <a:pt x="1504" y="7104"/>
                  </a:cubicBezTo>
                  <a:lnTo>
                    <a:pt x="1504" y="7104"/>
                  </a:lnTo>
                  <a:lnTo>
                    <a:pt x="1542" y="7104"/>
                  </a:lnTo>
                  <a:lnTo>
                    <a:pt x="1542" y="7104"/>
                  </a:lnTo>
                  <a:lnTo>
                    <a:pt x="1542" y="7104"/>
                  </a:lnTo>
                  <a:lnTo>
                    <a:pt x="1504" y="7104"/>
                  </a:lnTo>
                  <a:lnTo>
                    <a:pt x="1504" y="7104"/>
                  </a:lnTo>
                  <a:lnTo>
                    <a:pt x="1461" y="7104"/>
                  </a:lnTo>
                  <a:lnTo>
                    <a:pt x="1422" y="7591"/>
                  </a:lnTo>
                  <a:lnTo>
                    <a:pt x="1422" y="7591"/>
                  </a:lnTo>
                  <a:close/>
                  <a:moveTo>
                    <a:pt x="731" y="7266"/>
                  </a:moveTo>
                  <a:cubicBezTo>
                    <a:pt x="773" y="7348"/>
                    <a:pt x="854" y="7386"/>
                    <a:pt x="935" y="7429"/>
                  </a:cubicBezTo>
                  <a:lnTo>
                    <a:pt x="935" y="7386"/>
                  </a:lnTo>
                  <a:lnTo>
                    <a:pt x="974" y="7386"/>
                  </a:lnTo>
                  <a:lnTo>
                    <a:pt x="1461" y="6656"/>
                  </a:lnTo>
                  <a:lnTo>
                    <a:pt x="1461" y="6656"/>
                  </a:lnTo>
                  <a:lnTo>
                    <a:pt x="1461" y="6656"/>
                  </a:lnTo>
                  <a:lnTo>
                    <a:pt x="1461" y="6617"/>
                  </a:lnTo>
                  <a:lnTo>
                    <a:pt x="1461" y="6617"/>
                  </a:lnTo>
                  <a:cubicBezTo>
                    <a:pt x="1461" y="6617"/>
                    <a:pt x="1461" y="6575"/>
                    <a:pt x="1422" y="6575"/>
                  </a:cubicBezTo>
                  <a:lnTo>
                    <a:pt x="1422" y="6617"/>
                  </a:lnTo>
                  <a:cubicBezTo>
                    <a:pt x="1380" y="6617"/>
                    <a:pt x="1380" y="6617"/>
                    <a:pt x="1380" y="6575"/>
                  </a:cubicBezTo>
                  <a:lnTo>
                    <a:pt x="1380" y="6575"/>
                  </a:lnTo>
                  <a:lnTo>
                    <a:pt x="1260" y="6617"/>
                  </a:lnTo>
                  <a:lnTo>
                    <a:pt x="773" y="7224"/>
                  </a:lnTo>
                  <a:lnTo>
                    <a:pt x="773" y="7224"/>
                  </a:lnTo>
                  <a:close/>
                  <a:moveTo>
                    <a:pt x="569" y="7062"/>
                  </a:moveTo>
                  <a:lnTo>
                    <a:pt x="569" y="7062"/>
                  </a:lnTo>
                  <a:lnTo>
                    <a:pt x="611" y="7023"/>
                  </a:lnTo>
                  <a:lnTo>
                    <a:pt x="611" y="7023"/>
                  </a:lnTo>
                  <a:lnTo>
                    <a:pt x="1056" y="6698"/>
                  </a:lnTo>
                  <a:lnTo>
                    <a:pt x="487" y="6861"/>
                  </a:lnTo>
                  <a:lnTo>
                    <a:pt x="487" y="6861"/>
                  </a:lnTo>
                  <a:lnTo>
                    <a:pt x="448" y="6861"/>
                  </a:lnTo>
                  <a:lnTo>
                    <a:pt x="448" y="6861"/>
                  </a:lnTo>
                  <a:cubicBezTo>
                    <a:pt x="487" y="6942"/>
                    <a:pt x="530" y="6981"/>
                    <a:pt x="569" y="7062"/>
                  </a:cubicBezTo>
                  <a:close/>
                  <a:moveTo>
                    <a:pt x="569" y="7062"/>
                  </a:moveTo>
                  <a:lnTo>
                    <a:pt x="569" y="7062"/>
                  </a:lnTo>
                  <a:cubicBezTo>
                    <a:pt x="611" y="7143"/>
                    <a:pt x="650" y="7185"/>
                    <a:pt x="731" y="7266"/>
                  </a:cubicBezTo>
                  <a:lnTo>
                    <a:pt x="731" y="7224"/>
                  </a:lnTo>
                  <a:lnTo>
                    <a:pt x="773" y="7224"/>
                  </a:lnTo>
                  <a:lnTo>
                    <a:pt x="1260" y="6617"/>
                  </a:lnTo>
                  <a:lnTo>
                    <a:pt x="1098" y="6656"/>
                  </a:lnTo>
                  <a:lnTo>
                    <a:pt x="611" y="7023"/>
                  </a:lnTo>
                  <a:lnTo>
                    <a:pt x="611" y="7062"/>
                  </a:lnTo>
                  <a:close/>
                  <a:moveTo>
                    <a:pt x="367" y="6088"/>
                  </a:moveTo>
                  <a:lnTo>
                    <a:pt x="367" y="6088"/>
                  </a:lnTo>
                  <a:lnTo>
                    <a:pt x="406" y="6130"/>
                  </a:lnTo>
                  <a:lnTo>
                    <a:pt x="406" y="6130"/>
                  </a:lnTo>
                  <a:lnTo>
                    <a:pt x="1017" y="6331"/>
                  </a:lnTo>
                  <a:lnTo>
                    <a:pt x="1218" y="6331"/>
                  </a:lnTo>
                  <a:lnTo>
                    <a:pt x="448" y="5926"/>
                  </a:lnTo>
                  <a:lnTo>
                    <a:pt x="448" y="5926"/>
                  </a:lnTo>
                  <a:lnTo>
                    <a:pt x="406" y="5887"/>
                  </a:lnTo>
                  <a:cubicBezTo>
                    <a:pt x="367" y="5968"/>
                    <a:pt x="367" y="6007"/>
                    <a:pt x="367" y="6088"/>
                  </a:cubicBezTo>
                  <a:close/>
                  <a:moveTo>
                    <a:pt x="367" y="6130"/>
                  </a:moveTo>
                  <a:lnTo>
                    <a:pt x="325" y="6130"/>
                  </a:lnTo>
                  <a:lnTo>
                    <a:pt x="325" y="6331"/>
                  </a:lnTo>
                  <a:lnTo>
                    <a:pt x="325" y="6331"/>
                  </a:lnTo>
                  <a:lnTo>
                    <a:pt x="367" y="6331"/>
                  </a:lnTo>
                  <a:lnTo>
                    <a:pt x="367" y="6374"/>
                  </a:lnTo>
                  <a:lnTo>
                    <a:pt x="1017" y="6331"/>
                  </a:lnTo>
                  <a:lnTo>
                    <a:pt x="406" y="6130"/>
                  </a:lnTo>
                  <a:lnTo>
                    <a:pt x="406" y="6130"/>
                  </a:lnTo>
                  <a:close/>
                  <a:moveTo>
                    <a:pt x="325" y="6374"/>
                  </a:moveTo>
                  <a:lnTo>
                    <a:pt x="325" y="6374"/>
                  </a:lnTo>
                  <a:lnTo>
                    <a:pt x="325" y="6374"/>
                  </a:lnTo>
                  <a:cubicBezTo>
                    <a:pt x="325" y="6455"/>
                    <a:pt x="325" y="6536"/>
                    <a:pt x="367" y="6617"/>
                  </a:cubicBezTo>
                  <a:lnTo>
                    <a:pt x="367" y="6617"/>
                  </a:lnTo>
                  <a:lnTo>
                    <a:pt x="406" y="6617"/>
                  </a:lnTo>
                  <a:lnTo>
                    <a:pt x="406" y="6617"/>
                  </a:lnTo>
                  <a:lnTo>
                    <a:pt x="1299" y="6494"/>
                  </a:lnTo>
                  <a:lnTo>
                    <a:pt x="1341" y="6455"/>
                  </a:lnTo>
                  <a:lnTo>
                    <a:pt x="1299" y="6455"/>
                  </a:lnTo>
                  <a:lnTo>
                    <a:pt x="1299" y="6455"/>
                  </a:lnTo>
                  <a:lnTo>
                    <a:pt x="1341" y="6455"/>
                  </a:lnTo>
                  <a:lnTo>
                    <a:pt x="1260" y="6413"/>
                  </a:lnTo>
                  <a:lnTo>
                    <a:pt x="1260" y="6413"/>
                  </a:lnTo>
                  <a:lnTo>
                    <a:pt x="1218" y="6413"/>
                  </a:lnTo>
                  <a:lnTo>
                    <a:pt x="1017" y="6331"/>
                  </a:lnTo>
                  <a:lnTo>
                    <a:pt x="367" y="6374"/>
                  </a:lnTo>
                  <a:lnTo>
                    <a:pt x="367" y="6374"/>
                  </a:lnTo>
                  <a:close/>
                  <a:moveTo>
                    <a:pt x="367" y="6617"/>
                  </a:moveTo>
                  <a:lnTo>
                    <a:pt x="367" y="6617"/>
                  </a:lnTo>
                  <a:cubicBezTo>
                    <a:pt x="367" y="6698"/>
                    <a:pt x="406" y="6779"/>
                    <a:pt x="448" y="6861"/>
                  </a:cubicBezTo>
                  <a:lnTo>
                    <a:pt x="448" y="6861"/>
                  </a:lnTo>
                  <a:lnTo>
                    <a:pt x="448" y="6861"/>
                  </a:lnTo>
                  <a:lnTo>
                    <a:pt x="448" y="6861"/>
                  </a:lnTo>
                  <a:lnTo>
                    <a:pt x="448" y="6861"/>
                  </a:lnTo>
                  <a:lnTo>
                    <a:pt x="487" y="6818"/>
                  </a:lnTo>
                  <a:lnTo>
                    <a:pt x="487" y="6818"/>
                  </a:lnTo>
                  <a:lnTo>
                    <a:pt x="1098" y="6656"/>
                  </a:lnTo>
                  <a:lnTo>
                    <a:pt x="1260" y="6536"/>
                  </a:lnTo>
                  <a:lnTo>
                    <a:pt x="406" y="6617"/>
                  </a:lnTo>
                  <a:lnTo>
                    <a:pt x="406" y="6617"/>
                  </a:lnTo>
                  <a:close/>
                  <a:moveTo>
                    <a:pt x="6331" y="4708"/>
                  </a:moveTo>
                  <a:lnTo>
                    <a:pt x="6331" y="4708"/>
                  </a:lnTo>
                  <a:lnTo>
                    <a:pt x="6292" y="4708"/>
                  </a:lnTo>
                  <a:lnTo>
                    <a:pt x="6292" y="4750"/>
                  </a:lnTo>
                  <a:lnTo>
                    <a:pt x="6292" y="4750"/>
                  </a:lnTo>
                  <a:cubicBezTo>
                    <a:pt x="6292" y="4750"/>
                    <a:pt x="6292" y="4789"/>
                    <a:pt x="6331" y="4831"/>
                  </a:cubicBezTo>
                  <a:cubicBezTo>
                    <a:pt x="6331" y="4831"/>
                    <a:pt x="6373" y="4831"/>
                    <a:pt x="6373" y="4789"/>
                  </a:cubicBezTo>
                  <a:close/>
                  <a:moveTo>
                    <a:pt x="6493" y="5114"/>
                  </a:moveTo>
                  <a:lnTo>
                    <a:pt x="6493" y="5114"/>
                  </a:lnTo>
                  <a:lnTo>
                    <a:pt x="6493" y="5114"/>
                  </a:lnTo>
                  <a:lnTo>
                    <a:pt x="6454" y="5114"/>
                  </a:lnTo>
                  <a:lnTo>
                    <a:pt x="6454" y="5156"/>
                  </a:lnTo>
                  <a:lnTo>
                    <a:pt x="6493" y="5156"/>
                  </a:lnTo>
                  <a:lnTo>
                    <a:pt x="6493" y="5114"/>
                  </a:lnTo>
                  <a:close/>
                  <a:moveTo>
                    <a:pt x="6493" y="5156"/>
                  </a:moveTo>
                  <a:lnTo>
                    <a:pt x="6493" y="5156"/>
                  </a:lnTo>
                  <a:lnTo>
                    <a:pt x="6536" y="5156"/>
                  </a:lnTo>
                  <a:close/>
                  <a:moveTo>
                    <a:pt x="6575" y="5237"/>
                  </a:moveTo>
                  <a:lnTo>
                    <a:pt x="6575" y="5237"/>
                  </a:lnTo>
                  <a:lnTo>
                    <a:pt x="6575" y="5237"/>
                  </a:lnTo>
                  <a:lnTo>
                    <a:pt x="6575" y="5276"/>
                  </a:lnTo>
                  <a:lnTo>
                    <a:pt x="6575" y="5276"/>
                  </a:lnTo>
                  <a:lnTo>
                    <a:pt x="6493" y="5276"/>
                  </a:lnTo>
                  <a:cubicBezTo>
                    <a:pt x="6493" y="5318"/>
                    <a:pt x="6454" y="5318"/>
                    <a:pt x="6412" y="5318"/>
                  </a:cubicBezTo>
                  <a:lnTo>
                    <a:pt x="6454" y="5318"/>
                  </a:lnTo>
                  <a:lnTo>
                    <a:pt x="6412" y="5318"/>
                  </a:lnTo>
                  <a:lnTo>
                    <a:pt x="6779" y="6088"/>
                  </a:lnTo>
                  <a:lnTo>
                    <a:pt x="6818" y="5887"/>
                  </a:lnTo>
                  <a:lnTo>
                    <a:pt x="6656" y="5237"/>
                  </a:lnTo>
                  <a:lnTo>
                    <a:pt x="6617" y="5237"/>
                  </a:lnTo>
                  <a:close/>
                  <a:moveTo>
                    <a:pt x="6899" y="6250"/>
                  </a:moveTo>
                  <a:lnTo>
                    <a:pt x="6899" y="6250"/>
                  </a:lnTo>
                  <a:lnTo>
                    <a:pt x="6899" y="6250"/>
                  </a:lnTo>
                  <a:lnTo>
                    <a:pt x="6941" y="6292"/>
                  </a:lnTo>
                  <a:lnTo>
                    <a:pt x="6941" y="6211"/>
                  </a:lnTo>
                  <a:close/>
                  <a:moveTo>
                    <a:pt x="6941" y="6211"/>
                  </a:moveTo>
                  <a:lnTo>
                    <a:pt x="6941" y="6211"/>
                  </a:lnTo>
                  <a:lnTo>
                    <a:pt x="6941" y="6169"/>
                  </a:lnTo>
                  <a:lnTo>
                    <a:pt x="6899" y="6211"/>
                  </a:lnTo>
                  <a:lnTo>
                    <a:pt x="6899" y="6250"/>
                  </a:lnTo>
                  <a:close/>
                  <a:moveTo>
                    <a:pt x="6941" y="6331"/>
                  </a:moveTo>
                  <a:lnTo>
                    <a:pt x="6941" y="6331"/>
                  </a:lnTo>
                  <a:lnTo>
                    <a:pt x="6941" y="6292"/>
                  </a:lnTo>
                  <a:lnTo>
                    <a:pt x="6941" y="6292"/>
                  </a:lnTo>
                  <a:lnTo>
                    <a:pt x="6899" y="6292"/>
                  </a:lnTo>
                  <a:cubicBezTo>
                    <a:pt x="6941" y="6292"/>
                    <a:pt x="6941" y="6292"/>
                    <a:pt x="6941" y="6331"/>
                  </a:cubicBezTo>
                  <a:close/>
                  <a:moveTo>
                    <a:pt x="6941" y="6331"/>
                  </a:moveTo>
                  <a:lnTo>
                    <a:pt x="6941" y="6331"/>
                  </a:lnTo>
                  <a:lnTo>
                    <a:pt x="6941" y="6374"/>
                  </a:lnTo>
                  <a:close/>
                  <a:moveTo>
                    <a:pt x="6941" y="6536"/>
                  </a:moveTo>
                  <a:lnTo>
                    <a:pt x="6941" y="6536"/>
                  </a:lnTo>
                  <a:lnTo>
                    <a:pt x="6899" y="6536"/>
                  </a:lnTo>
                  <a:lnTo>
                    <a:pt x="6899" y="6536"/>
                  </a:lnTo>
                  <a:lnTo>
                    <a:pt x="6860" y="6575"/>
                  </a:lnTo>
                  <a:lnTo>
                    <a:pt x="6941" y="6737"/>
                  </a:lnTo>
                  <a:close/>
                  <a:moveTo>
                    <a:pt x="6818" y="6088"/>
                  </a:moveTo>
                  <a:lnTo>
                    <a:pt x="6818" y="6088"/>
                  </a:lnTo>
                  <a:lnTo>
                    <a:pt x="6818" y="6088"/>
                  </a:lnTo>
                  <a:lnTo>
                    <a:pt x="6860" y="6211"/>
                  </a:lnTo>
                  <a:lnTo>
                    <a:pt x="6899" y="6211"/>
                  </a:lnTo>
                  <a:lnTo>
                    <a:pt x="6818" y="6007"/>
                  </a:lnTo>
                  <a:close/>
                  <a:moveTo>
                    <a:pt x="6818" y="6007"/>
                  </a:moveTo>
                  <a:lnTo>
                    <a:pt x="6818" y="6007"/>
                  </a:lnTo>
                  <a:lnTo>
                    <a:pt x="6818" y="5926"/>
                  </a:lnTo>
                  <a:lnTo>
                    <a:pt x="6818" y="6049"/>
                  </a:lnTo>
                  <a:close/>
                  <a:moveTo>
                    <a:pt x="6860" y="6536"/>
                  </a:moveTo>
                  <a:lnTo>
                    <a:pt x="6860" y="6536"/>
                  </a:lnTo>
                  <a:lnTo>
                    <a:pt x="6818" y="6536"/>
                  </a:lnTo>
                  <a:close/>
                  <a:moveTo>
                    <a:pt x="6860" y="6536"/>
                  </a:moveTo>
                  <a:lnTo>
                    <a:pt x="6860" y="6536"/>
                  </a:lnTo>
                  <a:lnTo>
                    <a:pt x="6860" y="6575"/>
                  </a:lnTo>
                  <a:lnTo>
                    <a:pt x="6860" y="6536"/>
                  </a:lnTo>
                  <a:close/>
                  <a:moveTo>
                    <a:pt x="6860" y="6250"/>
                  </a:moveTo>
                  <a:lnTo>
                    <a:pt x="6860" y="6250"/>
                  </a:lnTo>
                  <a:lnTo>
                    <a:pt x="6899" y="6250"/>
                  </a:lnTo>
                  <a:lnTo>
                    <a:pt x="6899" y="6211"/>
                  </a:lnTo>
                  <a:close/>
                  <a:moveTo>
                    <a:pt x="6860" y="6617"/>
                  </a:moveTo>
                  <a:lnTo>
                    <a:pt x="6860" y="6617"/>
                  </a:lnTo>
                  <a:lnTo>
                    <a:pt x="6860" y="6698"/>
                  </a:lnTo>
                  <a:lnTo>
                    <a:pt x="6899" y="6942"/>
                  </a:lnTo>
                  <a:lnTo>
                    <a:pt x="6941" y="6737"/>
                  </a:lnTo>
                  <a:close/>
                  <a:moveTo>
                    <a:pt x="6860" y="6575"/>
                  </a:moveTo>
                  <a:lnTo>
                    <a:pt x="6860" y="6575"/>
                  </a:lnTo>
                  <a:lnTo>
                    <a:pt x="6818" y="6536"/>
                  </a:lnTo>
                  <a:lnTo>
                    <a:pt x="6818" y="6575"/>
                  </a:lnTo>
                  <a:lnTo>
                    <a:pt x="6818" y="6698"/>
                  </a:lnTo>
                  <a:close/>
                  <a:moveTo>
                    <a:pt x="6818" y="6536"/>
                  </a:moveTo>
                  <a:lnTo>
                    <a:pt x="6818" y="6536"/>
                  </a:lnTo>
                  <a:lnTo>
                    <a:pt x="6818" y="6536"/>
                  </a:lnTo>
                  <a:cubicBezTo>
                    <a:pt x="6818" y="6494"/>
                    <a:pt x="6779" y="6494"/>
                    <a:pt x="6779" y="6494"/>
                  </a:cubicBezTo>
                  <a:lnTo>
                    <a:pt x="6779" y="6494"/>
                  </a:lnTo>
                  <a:lnTo>
                    <a:pt x="6818" y="6575"/>
                  </a:lnTo>
                  <a:close/>
                  <a:moveTo>
                    <a:pt x="6779" y="6494"/>
                  </a:moveTo>
                  <a:lnTo>
                    <a:pt x="6779" y="6494"/>
                  </a:lnTo>
                  <a:lnTo>
                    <a:pt x="6737" y="6536"/>
                  </a:lnTo>
                  <a:lnTo>
                    <a:pt x="6656" y="6656"/>
                  </a:lnTo>
                  <a:lnTo>
                    <a:pt x="6779" y="6575"/>
                  </a:lnTo>
                  <a:close/>
                  <a:moveTo>
                    <a:pt x="6698" y="6331"/>
                  </a:moveTo>
                  <a:lnTo>
                    <a:pt x="6698" y="6331"/>
                  </a:lnTo>
                  <a:lnTo>
                    <a:pt x="6737" y="6331"/>
                  </a:lnTo>
                  <a:lnTo>
                    <a:pt x="6698" y="6292"/>
                  </a:lnTo>
                  <a:lnTo>
                    <a:pt x="6656" y="6292"/>
                  </a:lnTo>
                  <a:close/>
                  <a:moveTo>
                    <a:pt x="6698" y="6374"/>
                  </a:moveTo>
                  <a:lnTo>
                    <a:pt x="6698" y="6374"/>
                  </a:lnTo>
                  <a:lnTo>
                    <a:pt x="6737" y="6413"/>
                  </a:lnTo>
                  <a:close/>
                  <a:moveTo>
                    <a:pt x="6698" y="6292"/>
                  </a:moveTo>
                  <a:lnTo>
                    <a:pt x="6698" y="6292"/>
                  </a:lnTo>
                  <a:lnTo>
                    <a:pt x="6698" y="6292"/>
                  </a:lnTo>
                  <a:lnTo>
                    <a:pt x="6698" y="6250"/>
                  </a:lnTo>
                  <a:lnTo>
                    <a:pt x="6698" y="6250"/>
                  </a:lnTo>
                  <a:close/>
                  <a:moveTo>
                    <a:pt x="6698" y="6292"/>
                  </a:moveTo>
                  <a:lnTo>
                    <a:pt x="6698" y="6292"/>
                  </a:lnTo>
                  <a:lnTo>
                    <a:pt x="6737" y="6331"/>
                  </a:lnTo>
                  <a:lnTo>
                    <a:pt x="6737" y="6331"/>
                  </a:lnTo>
                  <a:lnTo>
                    <a:pt x="6737" y="6331"/>
                  </a:lnTo>
                  <a:lnTo>
                    <a:pt x="6737" y="6292"/>
                  </a:lnTo>
                  <a:lnTo>
                    <a:pt x="6737" y="6292"/>
                  </a:lnTo>
                  <a:close/>
                  <a:moveTo>
                    <a:pt x="6737" y="6331"/>
                  </a:moveTo>
                  <a:lnTo>
                    <a:pt x="6737" y="6331"/>
                  </a:lnTo>
                  <a:lnTo>
                    <a:pt x="6698" y="6374"/>
                  </a:lnTo>
                  <a:lnTo>
                    <a:pt x="6737" y="6374"/>
                  </a:lnTo>
                  <a:lnTo>
                    <a:pt x="6737" y="6374"/>
                  </a:lnTo>
                  <a:close/>
                  <a:moveTo>
                    <a:pt x="6737" y="6374"/>
                  </a:moveTo>
                  <a:lnTo>
                    <a:pt x="6737" y="6374"/>
                  </a:lnTo>
                  <a:lnTo>
                    <a:pt x="6737" y="6374"/>
                  </a:lnTo>
                  <a:close/>
                  <a:moveTo>
                    <a:pt x="6698" y="6413"/>
                  </a:moveTo>
                  <a:lnTo>
                    <a:pt x="6698" y="6413"/>
                  </a:lnTo>
                  <a:lnTo>
                    <a:pt x="6656" y="6455"/>
                  </a:lnTo>
                  <a:lnTo>
                    <a:pt x="6737" y="6494"/>
                  </a:lnTo>
                  <a:lnTo>
                    <a:pt x="6737" y="6413"/>
                  </a:lnTo>
                  <a:lnTo>
                    <a:pt x="6737" y="6413"/>
                  </a:lnTo>
                  <a:lnTo>
                    <a:pt x="6737" y="6413"/>
                  </a:lnTo>
                  <a:close/>
                  <a:moveTo>
                    <a:pt x="6737" y="6494"/>
                  </a:moveTo>
                  <a:lnTo>
                    <a:pt x="6737" y="6494"/>
                  </a:lnTo>
                  <a:lnTo>
                    <a:pt x="6737" y="6494"/>
                  </a:lnTo>
                  <a:close/>
                  <a:moveTo>
                    <a:pt x="6737" y="6494"/>
                  </a:moveTo>
                  <a:lnTo>
                    <a:pt x="6737" y="6494"/>
                  </a:lnTo>
                  <a:lnTo>
                    <a:pt x="6779" y="6494"/>
                  </a:lnTo>
                  <a:lnTo>
                    <a:pt x="6779" y="6455"/>
                  </a:lnTo>
                  <a:lnTo>
                    <a:pt x="6737" y="6455"/>
                  </a:lnTo>
                  <a:close/>
                  <a:moveTo>
                    <a:pt x="6698" y="6536"/>
                  </a:moveTo>
                  <a:lnTo>
                    <a:pt x="6698" y="6536"/>
                  </a:lnTo>
                  <a:lnTo>
                    <a:pt x="6575" y="6617"/>
                  </a:lnTo>
                  <a:lnTo>
                    <a:pt x="6412" y="6861"/>
                  </a:lnTo>
                  <a:lnTo>
                    <a:pt x="6656" y="6698"/>
                  </a:lnTo>
                  <a:close/>
                  <a:moveTo>
                    <a:pt x="6737" y="6494"/>
                  </a:moveTo>
                  <a:lnTo>
                    <a:pt x="6737" y="6494"/>
                  </a:lnTo>
                  <a:lnTo>
                    <a:pt x="6737" y="6494"/>
                  </a:lnTo>
                  <a:lnTo>
                    <a:pt x="6656" y="6494"/>
                  </a:lnTo>
                  <a:lnTo>
                    <a:pt x="6575" y="6575"/>
                  </a:lnTo>
                  <a:close/>
                  <a:moveTo>
                    <a:pt x="6698" y="6413"/>
                  </a:moveTo>
                  <a:lnTo>
                    <a:pt x="6698" y="6413"/>
                  </a:lnTo>
                  <a:lnTo>
                    <a:pt x="6536" y="6455"/>
                  </a:lnTo>
                  <a:lnTo>
                    <a:pt x="6656" y="6455"/>
                  </a:lnTo>
                  <a:close/>
                  <a:moveTo>
                    <a:pt x="6656" y="6374"/>
                  </a:moveTo>
                  <a:lnTo>
                    <a:pt x="6656" y="6374"/>
                  </a:lnTo>
                  <a:lnTo>
                    <a:pt x="6493" y="6331"/>
                  </a:lnTo>
                  <a:lnTo>
                    <a:pt x="6211" y="6413"/>
                  </a:lnTo>
                  <a:lnTo>
                    <a:pt x="6536" y="6455"/>
                  </a:lnTo>
                  <a:close/>
                  <a:moveTo>
                    <a:pt x="6698" y="6374"/>
                  </a:moveTo>
                  <a:lnTo>
                    <a:pt x="6698" y="6374"/>
                  </a:lnTo>
                  <a:lnTo>
                    <a:pt x="6698" y="6374"/>
                  </a:lnTo>
                  <a:lnTo>
                    <a:pt x="6698" y="6374"/>
                  </a:lnTo>
                  <a:lnTo>
                    <a:pt x="6656" y="6292"/>
                  </a:lnTo>
                  <a:lnTo>
                    <a:pt x="6493" y="6331"/>
                  </a:lnTo>
                  <a:close/>
                  <a:moveTo>
                    <a:pt x="6656" y="6292"/>
                  </a:moveTo>
                  <a:lnTo>
                    <a:pt x="6656" y="6292"/>
                  </a:lnTo>
                  <a:lnTo>
                    <a:pt x="6698" y="6292"/>
                  </a:lnTo>
                  <a:lnTo>
                    <a:pt x="6656" y="6250"/>
                  </a:lnTo>
                  <a:lnTo>
                    <a:pt x="6575" y="6211"/>
                  </a:lnTo>
                  <a:close/>
                  <a:moveTo>
                    <a:pt x="6656" y="6250"/>
                  </a:moveTo>
                  <a:lnTo>
                    <a:pt x="6656" y="6250"/>
                  </a:lnTo>
                  <a:lnTo>
                    <a:pt x="6617" y="6130"/>
                  </a:lnTo>
                  <a:lnTo>
                    <a:pt x="6412" y="6007"/>
                  </a:lnTo>
                  <a:lnTo>
                    <a:pt x="6575" y="6211"/>
                  </a:lnTo>
                  <a:close/>
                  <a:moveTo>
                    <a:pt x="6698" y="6250"/>
                  </a:moveTo>
                  <a:lnTo>
                    <a:pt x="6698" y="6250"/>
                  </a:lnTo>
                  <a:lnTo>
                    <a:pt x="6698" y="6250"/>
                  </a:lnTo>
                  <a:lnTo>
                    <a:pt x="6656" y="6130"/>
                  </a:lnTo>
                  <a:lnTo>
                    <a:pt x="6617" y="6130"/>
                  </a:lnTo>
                  <a:close/>
                  <a:moveTo>
                    <a:pt x="6860" y="5033"/>
                  </a:moveTo>
                  <a:lnTo>
                    <a:pt x="6860" y="5033"/>
                  </a:lnTo>
                  <a:lnTo>
                    <a:pt x="6818" y="5033"/>
                  </a:lnTo>
                  <a:cubicBezTo>
                    <a:pt x="6779" y="5033"/>
                    <a:pt x="6737" y="5075"/>
                    <a:pt x="6656" y="5075"/>
                  </a:cubicBezTo>
                  <a:lnTo>
                    <a:pt x="6656" y="5075"/>
                  </a:lnTo>
                  <a:lnTo>
                    <a:pt x="6617" y="5075"/>
                  </a:lnTo>
                  <a:lnTo>
                    <a:pt x="6617" y="5114"/>
                  </a:lnTo>
                  <a:lnTo>
                    <a:pt x="6656" y="5114"/>
                  </a:lnTo>
                  <a:cubicBezTo>
                    <a:pt x="6698" y="5114"/>
                    <a:pt x="6698" y="5156"/>
                    <a:pt x="6656" y="5195"/>
                  </a:cubicBezTo>
                  <a:lnTo>
                    <a:pt x="6656" y="5237"/>
                  </a:lnTo>
                  <a:lnTo>
                    <a:pt x="6818" y="5887"/>
                  </a:lnTo>
                  <a:lnTo>
                    <a:pt x="6860" y="5114"/>
                  </a:lnTo>
                  <a:lnTo>
                    <a:pt x="6860" y="5114"/>
                  </a:lnTo>
                  <a:close/>
                  <a:moveTo>
                    <a:pt x="7143" y="5075"/>
                  </a:moveTo>
                  <a:lnTo>
                    <a:pt x="7143" y="5075"/>
                  </a:lnTo>
                  <a:lnTo>
                    <a:pt x="7143" y="5075"/>
                  </a:lnTo>
                  <a:lnTo>
                    <a:pt x="7104" y="5075"/>
                  </a:lnTo>
                  <a:lnTo>
                    <a:pt x="7104" y="5075"/>
                  </a:lnTo>
                  <a:cubicBezTo>
                    <a:pt x="7062" y="5075"/>
                    <a:pt x="6980" y="5033"/>
                    <a:pt x="6860" y="5033"/>
                  </a:cubicBezTo>
                  <a:lnTo>
                    <a:pt x="6860" y="5033"/>
                  </a:lnTo>
                  <a:lnTo>
                    <a:pt x="6860" y="5033"/>
                  </a:lnTo>
                  <a:lnTo>
                    <a:pt x="6860" y="5033"/>
                  </a:lnTo>
                  <a:lnTo>
                    <a:pt x="6860" y="5114"/>
                  </a:lnTo>
                  <a:lnTo>
                    <a:pt x="6860" y="5114"/>
                  </a:lnTo>
                  <a:lnTo>
                    <a:pt x="6818" y="5887"/>
                  </a:lnTo>
                  <a:lnTo>
                    <a:pt x="6818" y="5968"/>
                  </a:lnTo>
                  <a:lnTo>
                    <a:pt x="7104" y="5156"/>
                  </a:lnTo>
                  <a:lnTo>
                    <a:pt x="7104" y="5156"/>
                  </a:lnTo>
                  <a:lnTo>
                    <a:pt x="7104" y="5075"/>
                  </a:lnTo>
                  <a:lnTo>
                    <a:pt x="7143" y="5075"/>
                  </a:lnTo>
                  <a:lnTo>
                    <a:pt x="7143" y="5075"/>
                  </a:lnTo>
                  <a:lnTo>
                    <a:pt x="7143" y="5156"/>
                  </a:lnTo>
                  <a:lnTo>
                    <a:pt x="7104" y="5156"/>
                  </a:lnTo>
                  <a:lnTo>
                    <a:pt x="6860" y="6007"/>
                  </a:lnTo>
                  <a:lnTo>
                    <a:pt x="6899" y="6211"/>
                  </a:lnTo>
                  <a:lnTo>
                    <a:pt x="6941" y="6169"/>
                  </a:lnTo>
                  <a:lnTo>
                    <a:pt x="6941" y="6169"/>
                  </a:lnTo>
                  <a:cubicBezTo>
                    <a:pt x="6941" y="6169"/>
                    <a:pt x="6980" y="6130"/>
                    <a:pt x="6980" y="6169"/>
                  </a:cubicBezTo>
                  <a:lnTo>
                    <a:pt x="7023" y="6130"/>
                  </a:lnTo>
                  <a:lnTo>
                    <a:pt x="7062" y="6130"/>
                  </a:lnTo>
                  <a:lnTo>
                    <a:pt x="7386" y="5195"/>
                  </a:lnTo>
                  <a:lnTo>
                    <a:pt x="7386" y="5195"/>
                  </a:lnTo>
                  <a:lnTo>
                    <a:pt x="7386" y="5156"/>
                  </a:lnTo>
                  <a:cubicBezTo>
                    <a:pt x="7305" y="5114"/>
                    <a:pt x="7224" y="5075"/>
                    <a:pt x="7143" y="5075"/>
                  </a:cubicBezTo>
                  <a:close/>
                  <a:moveTo>
                    <a:pt x="7143" y="6575"/>
                  </a:moveTo>
                  <a:lnTo>
                    <a:pt x="7143" y="6575"/>
                  </a:lnTo>
                  <a:lnTo>
                    <a:pt x="7023" y="6455"/>
                  </a:lnTo>
                  <a:lnTo>
                    <a:pt x="7023" y="6455"/>
                  </a:lnTo>
                  <a:lnTo>
                    <a:pt x="7062" y="6575"/>
                  </a:lnTo>
                  <a:close/>
                  <a:moveTo>
                    <a:pt x="7104" y="6575"/>
                  </a:moveTo>
                  <a:lnTo>
                    <a:pt x="7104" y="6575"/>
                  </a:lnTo>
                  <a:lnTo>
                    <a:pt x="7104" y="6575"/>
                  </a:lnTo>
                  <a:lnTo>
                    <a:pt x="7185" y="6656"/>
                  </a:lnTo>
                  <a:lnTo>
                    <a:pt x="7143" y="6617"/>
                  </a:lnTo>
                  <a:close/>
                  <a:moveTo>
                    <a:pt x="7023" y="6331"/>
                  </a:moveTo>
                  <a:lnTo>
                    <a:pt x="7023" y="6331"/>
                  </a:lnTo>
                  <a:cubicBezTo>
                    <a:pt x="6980" y="6331"/>
                    <a:pt x="6980" y="6374"/>
                    <a:pt x="6980" y="6374"/>
                  </a:cubicBezTo>
                  <a:lnTo>
                    <a:pt x="6980" y="6374"/>
                  </a:lnTo>
                  <a:lnTo>
                    <a:pt x="7185" y="6331"/>
                  </a:lnTo>
                  <a:lnTo>
                    <a:pt x="7104" y="6331"/>
                  </a:lnTo>
                  <a:close/>
                  <a:moveTo>
                    <a:pt x="7062" y="6331"/>
                  </a:moveTo>
                  <a:lnTo>
                    <a:pt x="7062" y="6331"/>
                  </a:lnTo>
                  <a:lnTo>
                    <a:pt x="7023" y="6292"/>
                  </a:lnTo>
                  <a:lnTo>
                    <a:pt x="7023" y="6331"/>
                  </a:lnTo>
                  <a:close/>
                  <a:moveTo>
                    <a:pt x="6980" y="6211"/>
                  </a:moveTo>
                  <a:lnTo>
                    <a:pt x="6980" y="6211"/>
                  </a:lnTo>
                  <a:lnTo>
                    <a:pt x="6980" y="6211"/>
                  </a:lnTo>
                  <a:lnTo>
                    <a:pt x="6980" y="6211"/>
                  </a:lnTo>
                  <a:cubicBezTo>
                    <a:pt x="7023" y="6211"/>
                    <a:pt x="7023" y="6211"/>
                    <a:pt x="6980" y="6169"/>
                  </a:cubicBezTo>
                  <a:lnTo>
                    <a:pt x="6980" y="6169"/>
                  </a:lnTo>
                  <a:close/>
                  <a:moveTo>
                    <a:pt x="6980" y="6169"/>
                  </a:moveTo>
                  <a:lnTo>
                    <a:pt x="6980" y="6169"/>
                  </a:lnTo>
                  <a:lnTo>
                    <a:pt x="6980" y="6169"/>
                  </a:lnTo>
                  <a:lnTo>
                    <a:pt x="6980" y="6169"/>
                  </a:lnTo>
                  <a:lnTo>
                    <a:pt x="6980" y="6211"/>
                  </a:lnTo>
                  <a:close/>
                  <a:moveTo>
                    <a:pt x="6980" y="6455"/>
                  </a:moveTo>
                  <a:lnTo>
                    <a:pt x="6980" y="6455"/>
                  </a:lnTo>
                  <a:lnTo>
                    <a:pt x="6980" y="6455"/>
                  </a:lnTo>
                  <a:lnTo>
                    <a:pt x="6980" y="6413"/>
                  </a:lnTo>
                  <a:close/>
                  <a:moveTo>
                    <a:pt x="6980" y="6413"/>
                  </a:moveTo>
                  <a:lnTo>
                    <a:pt x="6980" y="6413"/>
                  </a:lnTo>
                  <a:lnTo>
                    <a:pt x="7023" y="6413"/>
                  </a:lnTo>
                  <a:lnTo>
                    <a:pt x="7143" y="6374"/>
                  </a:lnTo>
                  <a:close/>
                  <a:moveTo>
                    <a:pt x="6980" y="6455"/>
                  </a:moveTo>
                  <a:lnTo>
                    <a:pt x="6980" y="6455"/>
                  </a:lnTo>
                  <a:lnTo>
                    <a:pt x="6980" y="6455"/>
                  </a:lnTo>
                  <a:lnTo>
                    <a:pt x="6980" y="6494"/>
                  </a:lnTo>
                  <a:lnTo>
                    <a:pt x="6980" y="6494"/>
                  </a:lnTo>
                  <a:lnTo>
                    <a:pt x="7023" y="6536"/>
                  </a:lnTo>
                  <a:lnTo>
                    <a:pt x="7062" y="6575"/>
                  </a:lnTo>
                  <a:close/>
                  <a:moveTo>
                    <a:pt x="7023" y="6169"/>
                  </a:moveTo>
                  <a:lnTo>
                    <a:pt x="7023" y="6169"/>
                  </a:lnTo>
                  <a:lnTo>
                    <a:pt x="7023" y="6211"/>
                  </a:lnTo>
                  <a:lnTo>
                    <a:pt x="7023" y="6211"/>
                  </a:lnTo>
                  <a:lnTo>
                    <a:pt x="7023" y="6130"/>
                  </a:lnTo>
                  <a:lnTo>
                    <a:pt x="7023" y="6130"/>
                  </a:lnTo>
                  <a:close/>
                  <a:moveTo>
                    <a:pt x="7062" y="6169"/>
                  </a:moveTo>
                  <a:lnTo>
                    <a:pt x="7062" y="6169"/>
                  </a:lnTo>
                  <a:lnTo>
                    <a:pt x="7062" y="6130"/>
                  </a:lnTo>
                  <a:lnTo>
                    <a:pt x="7062" y="6130"/>
                  </a:lnTo>
                  <a:close/>
                  <a:moveTo>
                    <a:pt x="7386" y="5156"/>
                  </a:moveTo>
                  <a:lnTo>
                    <a:pt x="7386" y="5156"/>
                  </a:lnTo>
                  <a:lnTo>
                    <a:pt x="7386" y="5195"/>
                  </a:lnTo>
                  <a:lnTo>
                    <a:pt x="7386" y="5195"/>
                  </a:lnTo>
                  <a:lnTo>
                    <a:pt x="7062" y="6088"/>
                  </a:lnTo>
                  <a:lnTo>
                    <a:pt x="7104" y="6088"/>
                  </a:lnTo>
                  <a:lnTo>
                    <a:pt x="7591" y="5318"/>
                  </a:lnTo>
                  <a:lnTo>
                    <a:pt x="7591" y="5318"/>
                  </a:lnTo>
                  <a:lnTo>
                    <a:pt x="7630" y="5276"/>
                  </a:lnTo>
                  <a:cubicBezTo>
                    <a:pt x="7549" y="5195"/>
                    <a:pt x="7467" y="5195"/>
                    <a:pt x="7386" y="5156"/>
                  </a:cubicBezTo>
                  <a:close/>
                  <a:moveTo>
                    <a:pt x="7630" y="5276"/>
                  </a:moveTo>
                  <a:lnTo>
                    <a:pt x="7630" y="5276"/>
                  </a:lnTo>
                  <a:lnTo>
                    <a:pt x="7630" y="5276"/>
                  </a:lnTo>
                  <a:lnTo>
                    <a:pt x="7630" y="5276"/>
                  </a:lnTo>
                  <a:lnTo>
                    <a:pt x="7630" y="5318"/>
                  </a:lnTo>
                  <a:lnTo>
                    <a:pt x="7591" y="5318"/>
                  </a:lnTo>
                  <a:lnTo>
                    <a:pt x="7143" y="6049"/>
                  </a:lnTo>
                  <a:lnTo>
                    <a:pt x="7792" y="5481"/>
                  </a:lnTo>
                  <a:lnTo>
                    <a:pt x="7792" y="5439"/>
                  </a:lnTo>
                  <a:lnTo>
                    <a:pt x="7834" y="5439"/>
                  </a:lnTo>
                  <a:cubicBezTo>
                    <a:pt x="7792" y="5357"/>
                    <a:pt x="7711" y="5318"/>
                    <a:pt x="7630" y="5276"/>
                  </a:cubicBezTo>
                  <a:close/>
                  <a:moveTo>
                    <a:pt x="7834" y="5439"/>
                  </a:moveTo>
                  <a:lnTo>
                    <a:pt x="7834" y="5439"/>
                  </a:lnTo>
                  <a:lnTo>
                    <a:pt x="7834" y="5439"/>
                  </a:lnTo>
                  <a:lnTo>
                    <a:pt x="7834" y="5439"/>
                  </a:lnTo>
                  <a:lnTo>
                    <a:pt x="7834" y="5481"/>
                  </a:lnTo>
                  <a:lnTo>
                    <a:pt x="7792" y="5481"/>
                  </a:lnTo>
                  <a:lnTo>
                    <a:pt x="7104" y="6088"/>
                  </a:lnTo>
                  <a:lnTo>
                    <a:pt x="7104" y="6088"/>
                  </a:lnTo>
                  <a:lnTo>
                    <a:pt x="7954" y="5643"/>
                  </a:lnTo>
                  <a:lnTo>
                    <a:pt x="7954" y="5643"/>
                  </a:lnTo>
                  <a:lnTo>
                    <a:pt x="7997" y="5643"/>
                  </a:lnTo>
                  <a:cubicBezTo>
                    <a:pt x="7954" y="5562"/>
                    <a:pt x="7915" y="5481"/>
                    <a:pt x="7834" y="5439"/>
                  </a:cubicBezTo>
                  <a:close/>
                  <a:moveTo>
                    <a:pt x="8078" y="5763"/>
                  </a:moveTo>
                  <a:lnTo>
                    <a:pt x="8078" y="5763"/>
                  </a:lnTo>
                  <a:lnTo>
                    <a:pt x="8036" y="5805"/>
                  </a:lnTo>
                  <a:lnTo>
                    <a:pt x="8036" y="5763"/>
                  </a:lnTo>
                  <a:lnTo>
                    <a:pt x="8078" y="5724"/>
                  </a:lnTo>
                  <a:cubicBezTo>
                    <a:pt x="8036" y="5724"/>
                    <a:pt x="8036" y="5682"/>
                    <a:pt x="7997" y="5643"/>
                  </a:cubicBezTo>
                  <a:lnTo>
                    <a:pt x="7997" y="5643"/>
                  </a:lnTo>
                  <a:lnTo>
                    <a:pt x="7997" y="5643"/>
                  </a:lnTo>
                  <a:lnTo>
                    <a:pt x="7997" y="5643"/>
                  </a:lnTo>
                  <a:lnTo>
                    <a:pt x="7954" y="5682"/>
                  </a:lnTo>
                  <a:lnTo>
                    <a:pt x="7954" y="5682"/>
                  </a:lnTo>
                  <a:lnTo>
                    <a:pt x="7062" y="6130"/>
                  </a:lnTo>
                  <a:lnTo>
                    <a:pt x="7023" y="6211"/>
                  </a:lnTo>
                  <a:lnTo>
                    <a:pt x="7023" y="6250"/>
                  </a:lnTo>
                  <a:lnTo>
                    <a:pt x="7023" y="6292"/>
                  </a:lnTo>
                  <a:lnTo>
                    <a:pt x="7143" y="6331"/>
                  </a:lnTo>
                  <a:lnTo>
                    <a:pt x="7224" y="6331"/>
                  </a:lnTo>
                  <a:lnTo>
                    <a:pt x="8078" y="5887"/>
                  </a:lnTo>
                  <a:lnTo>
                    <a:pt x="8078" y="5887"/>
                  </a:lnTo>
                  <a:lnTo>
                    <a:pt x="8117" y="5844"/>
                  </a:lnTo>
                  <a:cubicBezTo>
                    <a:pt x="8117" y="5844"/>
                    <a:pt x="8117" y="5805"/>
                    <a:pt x="8078" y="5763"/>
                  </a:cubicBezTo>
                  <a:close/>
                  <a:moveTo>
                    <a:pt x="7185" y="6331"/>
                  </a:moveTo>
                  <a:lnTo>
                    <a:pt x="7185" y="6331"/>
                  </a:lnTo>
                  <a:lnTo>
                    <a:pt x="7185" y="6331"/>
                  </a:lnTo>
                  <a:lnTo>
                    <a:pt x="7185" y="6331"/>
                  </a:lnTo>
                  <a:close/>
                  <a:moveTo>
                    <a:pt x="8117" y="5887"/>
                  </a:moveTo>
                  <a:lnTo>
                    <a:pt x="8117" y="5887"/>
                  </a:lnTo>
                  <a:lnTo>
                    <a:pt x="8078" y="5926"/>
                  </a:lnTo>
                  <a:lnTo>
                    <a:pt x="8078" y="5887"/>
                  </a:lnTo>
                  <a:lnTo>
                    <a:pt x="7224" y="6331"/>
                  </a:lnTo>
                  <a:lnTo>
                    <a:pt x="7224" y="6331"/>
                  </a:lnTo>
                  <a:lnTo>
                    <a:pt x="8159" y="6130"/>
                  </a:lnTo>
                  <a:lnTo>
                    <a:pt x="8159" y="6130"/>
                  </a:lnTo>
                  <a:lnTo>
                    <a:pt x="8198" y="6130"/>
                  </a:lnTo>
                  <a:cubicBezTo>
                    <a:pt x="8198" y="6049"/>
                    <a:pt x="8159" y="5968"/>
                    <a:pt x="8117" y="5887"/>
                  </a:cubicBezTo>
                  <a:close/>
                  <a:moveTo>
                    <a:pt x="8240" y="6413"/>
                  </a:moveTo>
                  <a:lnTo>
                    <a:pt x="8240" y="6413"/>
                  </a:lnTo>
                  <a:lnTo>
                    <a:pt x="8159" y="6413"/>
                  </a:lnTo>
                  <a:lnTo>
                    <a:pt x="8159" y="6374"/>
                  </a:lnTo>
                  <a:lnTo>
                    <a:pt x="7224" y="6331"/>
                  </a:lnTo>
                  <a:lnTo>
                    <a:pt x="7224" y="6331"/>
                  </a:lnTo>
                  <a:lnTo>
                    <a:pt x="8159" y="6617"/>
                  </a:lnTo>
                  <a:lnTo>
                    <a:pt x="8159" y="6617"/>
                  </a:lnTo>
                  <a:lnTo>
                    <a:pt x="8198" y="6617"/>
                  </a:lnTo>
                  <a:cubicBezTo>
                    <a:pt x="8198" y="6575"/>
                    <a:pt x="8240" y="6494"/>
                    <a:pt x="8240" y="6413"/>
                  </a:cubicBezTo>
                  <a:close/>
                  <a:moveTo>
                    <a:pt x="8117" y="6900"/>
                  </a:moveTo>
                  <a:lnTo>
                    <a:pt x="8078" y="6900"/>
                  </a:lnTo>
                  <a:lnTo>
                    <a:pt x="8036" y="6900"/>
                  </a:lnTo>
                  <a:lnTo>
                    <a:pt x="7185" y="6617"/>
                  </a:lnTo>
                  <a:lnTo>
                    <a:pt x="7224" y="6656"/>
                  </a:lnTo>
                  <a:lnTo>
                    <a:pt x="7954" y="7104"/>
                  </a:lnTo>
                  <a:lnTo>
                    <a:pt x="7954" y="7104"/>
                  </a:lnTo>
                  <a:lnTo>
                    <a:pt x="7997" y="7104"/>
                  </a:lnTo>
                  <a:cubicBezTo>
                    <a:pt x="8036" y="7062"/>
                    <a:pt x="8078" y="6981"/>
                    <a:pt x="8117" y="6900"/>
                  </a:cubicBezTo>
                  <a:close/>
                  <a:moveTo>
                    <a:pt x="8117" y="6900"/>
                  </a:moveTo>
                  <a:cubicBezTo>
                    <a:pt x="8159" y="6818"/>
                    <a:pt x="8198" y="6737"/>
                    <a:pt x="8198" y="6656"/>
                  </a:cubicBezTo>
                  <a:lnTo>
                    <a:pt x="8159" y="6656"/>
                  </a:lnTo>
                  <a:lnTo>
                    <a:pt x="8117" y="6617"/>
                  </a:lnTo>
                  <a:lnTo>
                    <a:pt x="7185" y="6374"/>
                  </a:lnTo>
                  <a:lnTo>
                    <a:pt x="7023" y="6455"/>
                  </a:lnTo>
                  <a:lnTo>
                    <a:pt x="7143" y="6575"/>
                  </a:lnTo>
                  <a:lnTo>
                    <a:pt x="8078" y="6861"/>
                  </a:lnTo>
                  <a:lnTo>
                    <a:pt x="8078" y="6861"/>
                  </a:lnTo>
                  <a:close/>
                  <a:moveTo>
                    <a:pt x="7997" y="7143"/>
                  </a:moveTo>
                  <a:lnTo>
                    <a:pt x="7997" y="7143"/>
                  </a:lnTo>
                  <a:lnTo>
                    <a:pt x="7997" y="7104"/>
                  </a:lnTo>
                  <a:lnTo>
                    <a:pt x="7997" y="7143"/>
                  </a:lnTo>
                  <a:lnTo>
                    <a:pt x="7954" y="7104"/>
                  </a:lnTo>
                  <a:lnTo>
                    <a:pt x="7954" y="7104"/>
                  </a:lnTo>
                  <a:lnTo>
                    <a:pt x="7266" y="6698"/>
                  </a:lnTo>
                  <a:lnTo>
                    <a:pt x="7792" y="7266"/>
                  </a:lnTo>
                  <a:lnTo>
                    <a:pt x="7792" y="7305"/>
                  </a:lnTo>
                  <a:lnTo>
                    <a:pt x="7834" y="7305"/>
                  </a:lnTo>
                  <a:cubicBezTo>
                    <a:pt x="7873" y="7266"/>
                    <a:pt x="7954" y="7224"/>
                    <a:pt x="7997" y="7143"/>
                  </a:cubicBezTo>
                  <a:close/>
                  <a:moveTo>
                    <a:pt x="7591" y="7468"/>
                  </a:moveTo>
                  <a:lnTo>
                    <a:pt x="7591" y="7468"/>
                  </a:lnTo>
                  <a:lnTo>
                    <a:pt x="7591" y="7468"/>
                  </a:lnTo>
                  <a:cubicBezTo>
                    <a:pt x="7672" y="7429"/>
                    <a:pt x="7753" y="7386"/>
                    <a:pt x="7792" y="7348"/>
                  </a:cubicBezTo>
                  <a:lnTo>
                    <a:pt x="7753" y="7305"/>
                  </a:lnTo>
                  <a:lnTo>
                    <a:pt x="7753" y="7305"/>
                  </a:lnTo>
                  <a:lnTo>
                    <a:pt x="7224" y="6698"/>
                  </a:lnTo>
                  <a:lnTo>
                    <a:pt x="7104" y="6617"/>
                  </a:lnTo>
                  <a:lnTo>
                    <a:pt x="7591" y="7429"/>
                  </a:lnTo>
                  <a:lnTo>
                    <a:pt x="7591" y="7429"/>
                  </a:lnTo>
                  <a:lnTo>
                    <a:pt x="7591" y="7468"/>
                  </a:lnTo>
                  <a:lnTo>
                    <a:pt x="7591" y="7510"/>
                  </a:lnTo>
                  <a:close/>
                  <a:moveTo>
                    <a:pt x="7591" y="7510"/>
                  </a:moveTo>
                  <a:lnTo>
                    <a:pt x="7591" y="7510"/>
                  </a:lnTo>
                  <a:lnTo>
                    <a:pt x="7549" y="7468"/>
                  </a:lnTo>
                  <a:lnTo>
                    <a:pt x="7549" y="7429"/>
                  </a:lnTo>
                  <a:lnTo>
                    <a:pt x="7104" y="6575"/>
                  </a:lnTo>
                  <a:lnTo>
                    <a:pt x="7023" y="6575"/>
                  </a:lnTo>
                  <a:lnTo>
                    <a:pt x="6980" y="6536"/>
                  </a:lnTo>
                  <a:lnTo>
                    <a:pt x="6941" y="6737"/>
                  </a:lnTo>
                  <a:lnTo>
                    <a:pt x="7347" y="7549"/>
                  </a:lnTo>
                  <a:lnTo>
                    <a:pt x="7347" y="7549"/>
                  </a:lnTo>
                  <a:lnTo>
                    <a:pt x="7386" y="7591"/>
                  </a:lnTo>
                  <a:cubicBezTo>
                    <a:pt x="7428" y="7591"/>
                    <a:pt x="7510" y="7549"/>
                    <a:pt x="7591" y="7510"/>
                  </a:cubicBezTo>
                  <a:close/>
                  <a:moveTo>
                    <a:pt x="6860" y="7672"/>
                  </a:moveTo>
                  <a:lnTo>
                    <a:pt x="6860" y="7672"/>
                  </a:lnTo>
                  <a:lnTo>
                    <a:pt x="6899" y="7672"/>
                  </a:lnTo>
                  <a:lnTo>
                    <a:pt x="7104" y="7672"/>
                  </a:lnTo>
                  <a:lnTo>
                    <a:pt x="7062" y="7630"/>
                  </a:lnTo>
                  <a:lnTo>
                    <a:pt x="7062" y="7591"/>
                  </a:lnTo>
                  <a:lnTo>
                    <a:pt x="6899" y="7023"/>
                  </a:lnTo>
                  <a:lnTo>
                    <a:pt x="6860" y="7630"/>
                  </a:lnTo>
                  <a:lnTo>
                    <a:pt x="6860" y="7630"/>
                  </a:lnTo>
                  <a:close/>
                  <a:moveTo>
                    <a:pt x="7104" y="7672"/>
                  </a:moveTo>
                  <a:lnTo>
                    <a:pt x="7104" y="7672"/>
                  </a:lnTo>
                  <a:cubicBezTo>
                    <a:pt x="7185" y="7672"/>
                    <a:pt x="7266" y="7630"/>
                    <a:pt x="7347" y="7591"/>
                  </a:cubicBezTo>
                  <a:lnTo>
                    <a:pt x="7305" y="7549"/>
                  </a:lnTo>
                  <a:lnTo>
                    <a:pt x="7305" y="7549"/>
                  </a:lnTo>
                  <a:lnTo>
                    <a:pt x="6941" y="6779"/>
                  </a:lnTo>
                  <a:lnTo>
                    <a:pt x="6899" y="6981"/>
                  </a:lnTo>
                  <a:lnTo>
                    <a:pt x="7104" y="7591"/>
                  </a:lnTo>
                  <a:lnTo>
                    <a:pt x="7104" y="7591"/>
                  </a:lnTo>
                  <a:lnTo>
                    <a:pt x="7104" y="7672"/>
                  </a:lnTo>
                  <a:close/>
                  <a:moveTo>
                    <a:pt x="6292" y="7591"/>
                  </a:moveTo>
                  <a:lnTo>
                    <a:pt x="6292" y="7591"/>
                  </a:lnTo>
                  <a:lnTo>
                    <a:pt x="6331" y="7510"/>
                  </a:lnTo>
                  <a:lnTo>
                    <a:pt x="6331" y="7510"/>
                  </a:lnTo>
                  <a:lnTo>
                    <a:pt x="6656" y="6698"/>
                  </a:lnTo>
                  <a:lnTo>
                    <a:pt x="6412" y="6900"/>
                  </a:lnTo>
                  <a:lnTo>
                    <a:pt x="6130" y="7429"/>
                  </a:lnTo>
                  <a:lnTo>
                    <a:pt x="6130" y="7429"/>
                  </a:lnTo>
                  <a:lnTo>
                    <a:pt x="6088" y="7468"/>
                  </a:lnTo>
                  <a:cubicBezTo>
                    <a:pt x="6169" y="7510"/>
                    <a:pt x="6250" y="7549"/>
                    <a:pt x="6292" y="7591"/>
                  </a:cubicBezTo>
                  <a:close/>
                  <a:moveTo>
                    <a:pt x="5886" y="7305"/>
                  </a:moveTo>
                  <a:lnTo>
                    <a:pt x="5886" y="7305"/>
                  </a:lnTo>
                  <a:lnTo>
                    <a:pt x="5925" y="7266"/>
                  </a:lnTo>
                  <a:lnTo>
                    <a:pt x="5925" y="7266"/>
                  </a:lnTo>
                  <a:lnTo>
                    <a:pt x="6412" y="6861"/>
                  </a:lnTo>
                  <a:lnTo>
                    <a:pt x="6575" y="6617"/>
                  </a:lnTo>
                  <a:lnTo>
                    <a:pt x="5763" y="7062"/>
                  </a:lnTo>
                  <a:lnTo>
                    <a:pt x="5763" y="7062"/>
                  </a:lnTo>
                  <a:lnTo>
                    <a:pt x="5724" y="7104"/>
                  </a:lnTo>
                  <a:cubicBezTo>
                    <a:pt x="5763" y="7185"/>
                    <a:pt x="5805" y="7224"/>
                    <a:pt x="5886" y="7305"/>
                  </a:cubicBezTo>
                  <a:close/>
                  <a:moveTo>
                    <a:pt x="5519" y="6413"/>
                  </a:moveTo>
                  <a:lnTo>
                    <a:pt x="5519" y="6413"/>
                  </a:lnTo>
                  <a:lnTo>
                    <a:pt x="5519" y="6617"/>
                  </a:lnTo>
                  <a:lnTo>
                    <a:pt x="5519" y="6617"/>
                  </a:lnTo>
                  <a:lnTo>
                    <a:pt x="5519" y="6617"/>
                  </a:lnTo>
                  <a:lnTo>
                    <a:pt x="5519" y="6617"/>
                  </a:lnTo>
                  <a:lnTo>
                    <a:pt x="5601" y="6575"/>
                  </a:lnTo>
                  <a:lnTo>
                    <a:pt x="5601" y="6575"/>
                  </a:lnTo>
                  <a:lnTo>
                    <a:pt x="6130" y="6455"/>
                  </a:lnTo>
                  <a:lnTo>
                    <a:pt x="5601" y="6374"/>
                  </a:lnTo>
                  <a:lnTo>
                    <a:pt x="5562" y="6413"/>
                  </a:lnTo>
                  <a:lnTo>
                    <a:pt x="5519" y="6374"/>
                  </a:lnTo>
                  <a:close/>
                  <a:moveTo>
                    <a:pt x="5519" y="6374"/>
                  </a:moveTo>
                  <a:lnTo>
                    <a:pt x="5519" y="6374"/>
                  </a:lnTo>
                  <a:lnTo>
                    <a:pt x="5519" y="6374"/>
                  </a:lnTo>
                  <a:lnTo>
                    <a:pt x="5519" y="6374"/>
                  </a:lnTo>
                  <a:lnTo>
                    <a:pt x="5519" y="6374"/>
                  </a:lnTo>
                  <a:lnTo>
                    <a:pt x="5562" y="6374"/>
                  </a:lnTo>
                  <a:lnTo>
                    <a:pt x="5601" y="6374"/>
                  </a:lnTo>
                  <a:lnTo>
                    <a:pt x="6169" y="6413"/>
                  </a:lnTo>
                  <a:lnTo>
                    <a:pt x="6454" y="6331"/>
                  </a:lnTo>
                  <a:lnTo>
                    <a:pt x="5601" y="6130"/>
                  </a:lnTo>
                  <a:lnTo>
                    <a:pt x="5601" y="6130"/>
                  </a:lnTo>
                  <a:lnTo>
                    <a:pt x="5519" y="6130"/>
                  </a:lnTo>
                  <a:close/>
                  <a:moveTo>
                    <a:pt x="5601" y="5887"/>
                  </a:moveTo>
                  <a:lnTo>
                    <a:pt x="5601" y="5887"/>
                  </a:lnTo>
                  <a:lnTo>
                    <a:pt x="5601" y="5887"/>
                  </a:lnTo>
                  <a:cubicBezTo>
                    <a:pt x="5601" y="5968"/>
                    <a:pt x="5562" y="6007"/>
                    <a:pt x="5562" y="6088"/>
                  </a:cubicBezTo>
                  <a:lnTo>
                    <a:pt x="5601" y="6130"/>
                  </a:lnTo>
                  <a:lnTo>
                    <a:pt x="5601" y="6130"/>
                  </a:lnTo>
                  <a:lnTo>
                    <a:pt x="6493" y="6331"/>
                  </a:lnTo>
                  <a:lnTo>
                    <a:pt x="6656" y="6292"/>
                  </a:lnTo>
                  <a:lnTo>
                    <a:pt x="6575" y="6211"/>
                  </a:lnTo>
                  <a:lnTo>
                    <a:pt x="5682" y="5887"/>
                  </a:lnTo>
                  <a:lnTo>
                    <a:pt x="5682" y="5887"/>
                  </a:lnTo>
                  <a:lnTo>
                    <a:pt x="5601" y="5887"/>
                  </a:lnTo>
                  <a:lnTo>
                    <a:pt x="5601" y="5844"/>
                  </a:lnTo>
                  <a:close/>
                  <a:moveTo>
                    <a:pt x="5724" y="5643"/>
                  </a:moveTo>
                  <a:lnTo>
                    <a:pt x="5724" y="5643"/>
                  </a:lnTo>
                  <a:lnTo>
                    <a:pt x="5724" y="5643"/>
                  </a:lnTo>
                  <a:cubicBezTo>
                    <a:pt x="5682" y="5724"/>
                    <a:pt x="5643" y="5805"/>
                    <a:pt x="5601" y="5844"/>
                  </a:cubicBezTo>
                  <a:lnTo>
                    <a:pt x="5682" y="5887"/>
                  </a:lnTo>
                  <a:lnTo>
                    <a:pt x="5682" y="5887"/>
                  </a:lnTo>
                  <a:lnTo>
                    <a:pt x="6536" y="6211"/>
                  </a:lnTo>
                  <a:lnTo>
                    <a:pt x="6373" y="6007"/>
                  </a:lnTo>
                  <a:lnTo>
                    <a:pt x="5805" y="5682"/>
                  </a:lnTo>
                  <a:lnTo>
                    <a:pt x="5805" y="5682"/>
                  </a:lnTo>
                  <a:lnTo>
                    <a:pt x="5724" y="5643"/>
                  </a:lnTo>
                  <a:close/>
                  <a:moveTo>
                    <a:pt x="5763" y="5643"/>
                  </a:moveTo>
                  <a:lnTo>
                    <a:pt x="5763" y="5643"/>
                  </a:lnTo>
                  <a:lnTo>
                    <a:pt x="5763" y="5643"/>
                  </a:lnTo>
                  <a:lnTo>
                    <a:pt x="5724" y="5643"/>
                  </a:lnTo>
                  <a:lnTo>
                    <a:pt x="5763" y="5643"/>
                  </a:lnTo>
                  <a:lnTo>
                    <a:pt x="5805" y="5643"/>
                  </a:lnTo>
                  <a:lnTo>
                    <a:pt x="5805" y="5682"/>
                  </a:lnTo>
                  <a:lnTo>
                    <a:pt x="6373" y="5968"/>
                  </a:lnTo>
                  <a:lnTo>
                    <a:pt x="5925" y="5481"/>
                  </a:lnTo>
                  <a:lnTo>
                    <a:pt x="5925" y="5481"/>
                  </a:lnTo>
                  <a:lnTo>
                    <a:pt x="5886" y="5439"/>
                  </a:lnTo>
                  <a:cubicBezTo>
                    <a:pt x="5844" y="5520"/>
                    <a:pt x="5805" y="5562"/>
                    <a:pt x="5763" y="5643"/>
                  </a:cubicBezTo>
                  <a:close/>
                  <a:moveTo>
                    <a:pt x="5925" y="5439"/>
                  </a:moveTo>
                  <a:lnTo>
                    <a:pt x="5925" y="5439"/>
                  </a:lnTo>
                  <a:lnTo>
                    <a:pt x="5968" y="5481"/>
                  </a:lnTo>
                  <a:lnTo>
                    <a:pt x="5968" y="5481"/>
                  </a:lnTo>
                  <a:lnTo>
                    <a:pt x="6412" y="6007"/>
                  </a:lnTo>
                  <a:lnTo>
                    <a:pt x="6575" y="6088"/>
                  </a:lnTo>
                  <a:lnTo>
                    <a:pt x="6130" y="5357"/>
                  </a:lnTo>
                  <a:lnTo>
                    <a:pt x="6130" y="5318"/>
                  </a:lnTo>
                  <a:lnTo>
                    <a:pt x="6088" y="5276"/>
                  </a:lnTo>
                  <a:cubicBezTo>
                    <a:pt x="6049" y="5318"/>
                    <a:pt x="5968" y="5357"/>
                    <a:pt x="5925" y="5439"/>
                  </a:cubicBezTo>
                  <a:close/>
                  <a:moveTo>
                    <a:pt x="6169" y="5237"/>
                  </a:moveTo>
                  <a:lnTo>
                    <a:pt x="6169" y="5237"/>
                  </a:lnTo>
                  <a:cubicBezTo>
                    <a:pt x="6169" y="5237"/>
                    <a:pt x="6130" y="5237"/>
                    <a:pt x="6130" y="5276"/>
                  </a:cubicBezTo>
                  <a:lnTo>
                    <a:pt x="6169" y="5318"/>
                  </a:lnTo>
                  <a:lnTo>
                    <a:pt x="6169" y="5318"/>
                  </a:lnTo>
                  <a:lnTo>
                    <a:pt x="6617" y="6130"/>
                  </a:lnTo>
                  <a:lnTo>
                    <a:pt x="6656" y="6130"/>
                  </a:lnTo>
                  <a:lnTo>
                    <a:pt x="6250" y="5400"/>
                  </a:lnTo>
                  <a:lnTo>
                    <a:pt x="6292" y="5400"/>
                  </a:lnTo>
                  <a:lnTo>
                    <a:pt x="6250" y="5400"/>
                  </a:lnTo>
                  <a:close/>
                  <a:moveTo>
                    <a:pt x="6250" y="4669"/>
                  </a:moveTo>
                  <a:lnTo>
                    <a:pt x="6250" y="4669"/>
                  </a:lnTo>
                  <a:lnTo>
                    <a:pt x="6250" y="4708"/>
                  </a:lnTo>
                  <a:lnTo>
                    <a:pt x="6250" y="4708"/>
                  </a:lnTo>
                  <a:lnTo>
                    <a:pt x="6292" y="4708"/>
                  </a:lnTo>
                  <a:lnTo>
                    <a:pt x="6331" y="4669"/>
                  </a:lnTo>
                  <a:lnTo>
                    <a:pt x="6331" y="4669"/>
                  </a:lnTo>
                  <a:cubicBezTo>
                    <a:pt x="6292" y="4669"/>
                    <a:pt x="6292" y="4627"/>
                    <a:pt x="6292" y="4588"/>
                  </a:cubicBezTo>
                  <a:lnTo>
                    <a:pt x="6250" y="4507"/>
                  </a:lnTo>
                  <a:lnTo>
                    <a:pt x="6250" y="4507"/>
                  </a:lnTo>
                  <a:lnTo>
                    <a:pt x="6250" y="4507"/>
                  </a:lnTo>
                  <a:lnTo>
                    <a:pt x="6250" y="4507"/>
                  </a:lnTo>
                  <a:cubicBezTo>
                    <a:pt x="6211" y="4546"/>
                    <a:pt x="6211" y="4588"/>
                    <a:pt x="6250" y="4669"/>
                  </a:cubicBezTo>
                  <a:close/>
                  <a:moveTo>
                    <a:pt x="406" y="5887"/>
                  </a:moveTo>
                  <a:lnTo>
                    <a:pt x="406" y="5887"/>
                  </a:lnTo>
                  <a:lnTo>
                    <a:pt x="448" y="5887"/>
                  </a:lnTo>
                  <a:lnTo>
                    <a:pt x="448" y="5887"/>
                  </a:lnTo>
                  <a:lnTo>
                    <a:pt x="1260" y="6331"/>
                  </a:lnTo>
                  <a:lnTo>
                    <a:pt x="1380" y="6331"/>
                  </a:lnTo>
                  <a:cubicBezTo>
                    <a:pt x="1380" y="6292"/>
                    <a:pt x="1341" y="6292"/>
                    <a:pt x="1341" y="6292"/>
                  </a:cubicBezTo>
                  <a:lnTo>
                    <a:pt x="1341" y="6292"/>
                  </a:lnTo>
                  <a:lnTo>
                    <a:pt x="569" y="5682"/>
                  </a:lnTo>
                  <a:lnTo>
                    <a:pt x="569" y="5682"/>
                  </a:lnTo>
                  <a:lnTo>
                    <a:pt x="530" y="5682"/>
                  </a:lnTo>
                  <a:cubicBezTo>
                    <a:pt x="487" y="5724"/>
                    <a:pt x="448" y="5805"/>
                    <a:pt x="406" y="5887"/>
                  </a:cubicBezTo>
                  <a:close/>
                  <a:moveTo>
                    <a:pt x="1260" y="6331"/>
                  </a:moveTo>
                  <a:lnTo>
                    <a:pt x="1260" y="6331"/>
                  </a:lnTo>
                  <a:lnTo>
                    <a:pt x="1299" y="6331"/>
                  </a:lnTo>
                  <a:lnTo>
                    <a:pt x="1260" y="6331"/>
                  </a:lnTo>
                  <a:lnTo>
                    <a:pt x="1056" y="6331"/>
                  </a:lnTo>
                  <a:lnTo>
                    <a:pt x="1218" y="6374"/>
                  </a:lnTo>
                  <a:cubicBezTo>
                    <a:pt x="1218" y="6374"/>
                    <a:pt x="1218" y="6331"/>
                    <a:pt x="1260" y="6331"/>
                  </a:cubicBezTo>
                  <a:close/>
                  <a:moveTo>
                    <a:pt x="1260" y="6413"/>
                  </a:moveTo>
                  <a:lnTo>
                    <a:pt x="1260" y="6413"/>
                  </a:lnTo>
                  <a:lnTo>
                    <a:pt x="1260" y="6413"/>
                  </a:lnTo>
                  <a:lnTo>
                    <a:pt x="1260" y="6374"/>
                  </a:lnTo>
                  <a:lnTo>
                    <a:pt x="1260" y="6374"/>
                  </a:lnTo>
                  <a:close/>
                  <a:moveTo>
                    <a:pt x="1341" y="6536"/>
                  </a:moveTo>
                  <a:lnTo>
                    <a:pt x="1341" y="6536"/>
                  </a:lnTo>
                  <a:lnTo>
                    <a:pt x="1341" y="6536"/>
                  </a:lnTo>
                  <a:lnTo>
                    <a:pt x="1341" y="6494"/>
                  </a:lnTo>
                  <a:lnTo>
                    <a:pt x="1341" y="6494"/>
                  </a:lnTo>
                  <a:lnTo>
                    <a:pt x="1299" y="6494"/>
                  </a:lnTo>
                  <a:lnTo>
                    <a:pt x="1098" y="6656"/>
                  </a:lnTo>
                  <a:lnTo>
                    <a:pt x="1260" y="6617"/>
                  </a:lnTo>
                  <a:close/>
                  <a:moveTo>
                    <a:pt x="1299" y="6617"/>
                  </a:moveTo>
                  <a:lnTo>
                    <a:pt x="1299" y="6617"/>
                  </a:lnTo>
                  <a:lnTo>
                    <a:pt x="1380" y="6575"/>
                  </a:lnTo>
                  <a:lnTo>
                    <a:pt x="1380" y="6575"/>
                  </a:lnTo>
                  <a:lnTo>
                    <a:pt x="1380" y="6536"/>
                  </a:lnTo>
                  <a:lnTo>
                    <a:pt x="1341" y="6536"/>
                  </a:lnTo>
                  <a:lnTo>
                    <a:pt x="1341" y="6536"/>
                  </a:lnTo>
                  <a:close/>
                  <a:moveTo>
                    <a:pt x="1341" y="6494"/>
                  </a:moveTo>
                  <a:lnTo>
                    <a:pt x="1341" y="6494"/>
                  </a:lnTo>
                  <a:lnTo>
                    <a:pt x="1380" y="6494"/>
                  </a:lnTo>
                  <a:cubicBezTo>
                    <a:pt x="1341" y="6494"/>
                    <a:pt x="1341" y="6455"/>
                    <a:pt x="1341" y="6455"/>
                  </a:cubicBezTo>
                  <a:lnTo>
                    <a:pt x="1299" y="6494"/>
                  </a:lnTo>
                  <a:close/>
                  <a:moveTo>
                    <a:pt x="1341" y="6413"/>
                  </a:moveTo>
                  <a:lnTo>
                    <a:pt x="1341" y="6413"/>
                  </a:lnTo>
                  <a:lnTo>
                    <a:pt x="1299" y="6413"/>
                  </a:lnTo>
                  <a:lnTo>
                    <a:pt x="1341" y="6413"/>
                  </a:lnTo>
                  <a:close/>
                  <a:moveTo>
                    <a:pt x="1299" y="6331"/>
                  </a:moveTo>
                  <a:lnTo>
                    <a:pt x="1299" y="6331"/>
                  </a:lnTo>
                  <a:cubicBezTo>
                    <a:pt x="1341" y="6331"/>
                    <a:pt x="1341" y="6374"/>
                    <a:pt x="1341" y="6374"/>
                  </a:cubicBezTo>
                  <a:cubicBezTo>
                    <a:pt x="1341" y="6374"/>
                    <a:pt x="1380" y="6374"/>
                    <a:pt x="1380" y="6331"/>
                  </a:cubicBezTo>
                  <a:lnTo>
                    <a:pt x="1380" y="6331"/>
                  </a:lnTo>
                  <a:lnTo>
                    <a:pt x="1260" y="6331"/>
                  </a:lnTo>
                  <a:close/>
                  <a:moveTo>
                    <a:pt x="530" y="5643"/>
                  </a:moveTo>
                  <a:lnTo>
                    <a:pt x="530" y="5643"/>
                  </a:lnTo>
                  <a:lnTo>
                    <a:pt x="569" y="5682"/>
                  </a:lnTo>
                  <a:lnTo>
                    <a:pt x="569" y="5682"/>
                  </a:lnTo>
                  <a:lnTo>
                    <a:pt x="1380" y="6292"/>
                  </a:lnTo>
                  <a:lnTo>
                    <a:pt x="1422" y="6292"/>
                  </a:lnTo>
                  <a:lnTo>
                    <a:pt x="1422" y="6250"/>
                  </a:lnTo>
                  <a:lnTo>
                    <a:pt x="1422" y="6211"/>
                  </a:lnTo>
                  <a:lnTo>
                    <a:pt x="731" y="5520"/>
                  </a:lnTo>
                  <a:lnTo>
                    <a:pt x="692" y="5481"/>
                  </a:lnTo>
                  <a:lnTo>
                    <a:pt x="650" y="5481"/>
                  </a:lnTo>
                  <a:cubicBezTo>
                    <a:pt x="611" y="5520"/>
                    <a:pt x="569" y="5601"/>
                    <a:pt x="530" y="5643"/>
                  </a:cubicBezTo>
                  <a:close/>
                  <a:moveTo>
                    <a:pt x="1422" y="6250"/>
                  </a:moveTo>
                  <a:lnTo>
                    <a:pt x="1422" y="6250"/>
                  </a:lnTo>
                  <a:lnTo>
                    <a:pt x="1461" y="6250"/>
                  </a:lnTo>
                  <a:lnTo>
                    <a:pt x="1380" y="6088"/>
                  </a:lnTo>
                  <a:lnTo>
                    <a:pt x="1422" y="6211"/>
                  </a:lnTo>
                  <a:close/>
                  <a:moveTo>
                    <a:pt x="692" y="5439"/>
                  </a:moveTo>
                  <a:lnTo>
                    <a:pt x="692" y="5439"/>
                  </a:lnTo>
                  <a:lnTo>
                    <a:pt x="731" y="5481"/>
                  </a:lnTo>
                  <a:lnTo>
                    <a:pt x="731" y="5481"/>
                  </a:lnTo>
                  <a:lnTo>
                    <a:pt x="1380" y="6211"/>
                  </a:lnTo>
                  <a:lnTo>
                    <a:pt x="1341" y="6088"/>
                  </a:lnTo>
                  <a:lnTo>
                    <a:pt x="893" y="5357"/>
                  </a:lnTo>
                  <a:lnTo>
                    <a:pt x="893" y="5357"/>
                  </a:lnTo>
                  <a:lnTo>
                    <a:pt x="854" y="5318"/>
                  </a:lnTo>
                  <a:cubicBezTo>
                    <a:pt x="812" y="5357"/>
                    <a:pt x="731" y="5400"/>
                    <a:pt x="692" y="5439"/>
                  </a:cubicBezTo>
                  <a:close/>
                  <a:moveTo>
                    <a:pt x="1098" y="5237"/>
                  </a:moveTo>
                  <a:lnTo>
                    <a:pt x="1098" y="5237"/>
                  </a:lnTo>
                  <a:lnTo>
                    <a:pt x="1098" y="5195"/>
                  </a:lnTo>
                  <a:cubicBezTo>
                    <a:pt x="1017" y="5195"/>
                    <a:pt x="935" y="5237"/>
                    <a:pt x="893" y="5276"/>
                  </a:cubicBezTo>
                  <a:lnTo>
                    <a:pt x="935" y="5318"/>
                  </a:lnTo>
                  <a:lnTo>
                    <a:pt x="893" y="5357"/>
                  </a:lnTo>
                  <a:lnTo>
                    <a:pt x="1341" y="6049"/>
                  </a:lnTo>
                  <a:close/>
                  <a:moveTo>
                    <a:pt x="1260" y="5195"/>
                  </a:moveTo>
                  <a:lnTo>
                    <a:pt x="1260" y="5195"/>
                  </a:lnTo>
                  <a:lnTo>
                    <a:pt x="1260" y="5114"/>
                  </a:lnTo>
                  <a:cubicBezTo>
                    <a:pt x="1218" y="5156"/>
                    <a:pt x="1137" y="5156"/>
                    <a:pt x="1098" y="5195"/>
                  </a:cubicBezTo>
                  <a:lnTo>
                    <a:pt x="1137" y="5237"/>
                  </a:lnTo>
                  <a:lnTo>
                    <a:pt x="1098" y="5237"/>
                  </a:lnTo>
                  <a:lnTo>
                    <a:pt x="1380" y="6049"/>
                  </a:lnTo>
                  <a:lnTo>
                    <a:pt x="1461" y="6250"/>
                  </a:lnTo>
                  <a:cubicBezTo>
                    <a:pt x="1504" y="6250"/>
                    <a:pt x="1504" y="6211"/>
                    <a:pt x="1504" y="6211"/>
                  </a:cubicBezTo>
                  <a:lnTo>
                    <a:pt x="1504" y="6211"/>
                  </a:lnTo>
                  <a:lnTo>
                    <a:pt x="1542" y="6211"/>
                  </a:lnTo>
                  <a:lnTo>
                    <a:pt x="1542" y="6211"/>
                  </a:lnTo>
                  <a:close/>
                  <a:moveTo>
                    <a:pt x="1585" y="6942"/>
                  </a:moveTo>
                  <a:lnTo>
                    <a:pt x="1585" y="6942"/>
                  </a:lnTo>
                  <a:lnTo>
                    <a:pt x="1585" y="6981"/>
                  </a:lnTo>
                  <a:lnTo>
                    <a:pt x="1624" y="6981"/>
                  </a:lnTo>
                  <a:lnTo>
                    <a:pt x="1624" y="6981"/>
                  </a:lnTo>
                  <a:lnTo>
                    <a:pt x="1624" y="6981"/>
                  </a:lnTo>
                  <a:lnTo>
                    <a:pt x="1624" y="6981"/>
                  </a:lnTo>
                  <a:lnTo>
                    <a:pt x="1624" y="6981"/>
                  </a:lnTo>
                  <a:lnTo>
                    <a:pt x="1624" y="6981"/>
                  </a:lnTo>
                  <a:lnTo>
                    <a:pt x="1624" y="6981"/>
                  </a:lnTo>
                  <a:lnTo>
                    <a:pt x="1624" y="7023"/>
                  </a:lnTo>
                  <a:lnTo>
                    <a:pt x="1624" y="7023"/>
                  </a:lnTo>
                  <a:lnTo>
                    <a:pt x="1624" y="7023"/>
                  </a:lnTo>
                  <a:lnTo>
                    <a:pt x="1624" y="7023"/>
                  </a:lnTo>
                  <a:lnTo>
                    <a:pt x="1624" y="7023"/>
                  </a:lnTo>
                  <a:lnTo>
                    <a:pt x="1624" y="7023"/>
                  </a:lnTo>
                  <a:lnTo>
                    <a:pt x="1624" y="7023"/>
                  </a:lnTo>
                  <a:lnTo>
                    <a:pt x="1624" y="7023"/>
                  </a:lnTo>
                  <a:lnTo>
                    <a:pt x="1585" y="7023"/>
                  </a:lnTo>
                  <a:lnTo>
                    <a:pt x="1585" y="7062"/>
                  </a:lnTo>
                  <a:lnTo>
                    <a:pt x="1585" y="7062"/>
                  </a:lnTo>
                  <a:lnTo>
                    <a:pt x="1585" y="7062"/>
                  </a:lnTo>
                  <a:lnTo>
                    <a:pt x="1624" y="7062"/>
                  </a:lnTo>
                  <a:lnTo>
                    <a:pt x="1585" y="7062"/>
                  </a:lnTo>
                  <a:lnTo>
                    <a:pt x="1585" y="7062"/>
                  </a:lnTo>
                  <a:lnTo>
                    <a:pt x="1585" y="7104"/>
                  </a:lnTo>
                  <a:lnTo>
                    <a:pt x="1624" y="7104"/>
                  </a:lnTo>
                  <a:cubicBezTo>
                    <a:pt x="1624" y="7062"/>
                    <a:pt x="1624" y="7062"/>
                    <a:pt x="1624" y="7104"/>
                  </a:cubicBezTo>
                  <a:lnTo>
                    <a:pt x="1666" y="7062"/>
                  </a:lnTo>
                  <a:lnTo>
                    <a:pt x="1705" y="7062"/>
                  </a:lnTo>
                  <a:lnTo>
                    <a:pt x="1705" y="7062"/>
                  </a:lnTo>
                  <a:lnTo>
                    <a:pt x="1747" y="7062"/>
                  </a:lnTo>
                  <a:lnTo>
                    <a:pt x="1786" y="7062"/>
                  </a:lnTo>
                  <a:lnTo>
                    <a:pt x="1705" y="6779"/>
                  </a:lnTo>
                  <a:lnTo>
                    <a:pt x="1666" y="6779"/>
                  </a:lnTo>
                  <a:lnTo>
                    <a:pt x="1666" y="6818"/>
                  </a:lnTo>
                  <a:lnTo>
                    <a:pt x="1666" y="6818"/>
                  </a:lnTo>
                  <a:lnTo>
                    <a:pt x="1585" y="6942"/>
                  </a:lnTo>
                  <a:lnTo>
                    <a:pt x="1585" y="6942"/>
                  </a:lnTo>
                  <a:lnTo>
                    <a:pt x="1585" y="6942"/>
                  </a:lnTo>
                  <a:close/>
                  <a:moveTo>
                    <a:pt x="1828" y="6656"/>
                  </a:moveTo>
                  <a:lnTo>
                    <a:pt x="1828" y="6656"/>
                  </a:lnTo>
                  <a:cubicBezTo>
                    <a:pt x="1828" y="6698"/>
                    <a:pt x="1786" y="6698"/>
                    <a:pt x="1786" y="6698"/>
                  </a:cubicBezTo>
                  <a:lnTo>
                    <a:pt x="2192" y="7023"/>
                  </a:lnTo>
                  <a:lnTo>
                    <a:pt x="2234" y="7023"/>
                  </a:lnTo>
                  <a:lnTo>
                    <a:pt x="2234" y="7023"/>
                  </a:lnTo>
                  <a:lnTo>
                    <a:pt x="2273" y="7023"/>
                  </a:lnTo>
                  <a:lnTo>
                    <a:pt x="2315" y="7023"/>
                  </a:lnTo>
                  <a:cubicBezTo>
                    <a:pt x="2315" y="6981"/>
                    <a:pt x="2354" y="6981"/>
                    <a:pt x="2354" y="7023"/>
                  </a:cubicBezTo>
                  <a:lnTo>
                    <a:pt x="2354" y="7023"/>
                  </a:lnTo>
                  <a:lnTo>
                    <a:pt x="2396" y="6981"/>
                  </a:lnTo>
                  <a:lnTo>
                    <a:pt x="2435" y="6981"/>
                  </a:lnTo>
                  <a:lnTo>
                    <a:pt x="2477" y="6981"/>
                  </a:lnTo>
                  <a:lnTo>
                    <a:pt x="2477" y="6981"/>
                  </a:lnTo>
                  <a:lnTo>
                    <a:pt x="1828" y="6575"/>
                  </a:lnTo>
                  <a:close/>
                  <a:moveTo>
                    <a:pt x="1786" y="6698"/>
                  </a:moveTo>
                  <a:lnTo>
                    <a:pt x="1786" y="6698"/>
                  </a:lnTo>
                  <a:lnTo>
                    <a:pt x="1786" y="6698"/>
                  </a:lnTo>
                  <a:lnTo>
                    <a:pt x="2029" y="7023"/>
                  </a:lnTo>
                  <a:lnTo>
                    <a:pt x="2072" y="7062"/>
                  </a:lnTo>
                  <a:lnTo>
                    <a:pt x="2072" y="7023"/>
                  </a:lnTo>
                  <a:lnTo>
                    <a:pt x="2111" y="7023"/>
                  </a:lnTo>
                  <a:lnTo>
                    <a:pt x="2153" y="7023"/>
                  </a:lnTo>
                  <a:lnTo>
                    <a:pt x="2153" y="7023"/>
                  </a:lnTo>
                  <a:lnTo>
                    <a:pt x="2192" y="7023"/>
                  </a:lnTo>
                  <a:close/>
                  <a:moveTo>
                    <a:pt x="2234" y="6250"/>
                  </a:moveTo>
                  <a:lnTo>
                    <a:pt x="2234" y="6250"/>
                  </a:lnTo>
                  <a:lnTo>
                    <a:pt x="2234" y="6250"/>
                  </a:lnTo>
                  <a:lnTo>
                    <a:pt x="2192" y="6250"/>
                  </a:lnTo>
                  <a:lnTo>
                    <a:pt x="2153" y="6250"/>
                  </a:lnTo>
                  <a:lnTo>
                    <a:pt x="2111" y="6250"/>
                  </a:lnTo>
                  <a:lnTo>
                    <a:pt x="2111" y="6250"/>
                  </a:lnTo>
                  <a:lnTo>
                    <a:pt x="2072" y="6250"/>
                  </a:lnTo>
                  <a:lnTo>
                    <a:pt x="2029" y="6250"/>
                  </a:lnTo>
                  <a:lnTo>
                    <a:pt x="1991" y="6250"/>
                  </a:lnTo>
                  <a:lnTo>
                    <a:pt x="1991" y="6250"/>
                  </a:lnTo>
                  <a:lnTo>
                    <a:pt x="1948" y="6250"/>
                  </a:lnTo>
                  <a:lnTo>
                    <a:pt x="1909" y="6250"/>
                  </a:lnTo>
                  <a:lnTo>
                    <a:pt x="1909" y="6250"/>
                  </a:lnTo>
                  <a:lnTo>
                    <a:pt x="1786" y="6374"/>
                  </a:lnTo>
                  <a:lnTo>
                    <a:pt x="1786" y="6374"/>
                  </a:lnTo>
                  <a:lnTo>
                    <a:pt x="1786" y="6374"/>
                  </a:lnTo>
                  <a:lnTo>
                    <a:pt x="1786" y="6374"/>
                  </a:lnTo>
                  <a:lnTo>
                    <a:pt x="1747" y="6374"/>
                  </a:lnTo>
                  <a:lnTo>
                    <a:pt x="1786" y="6413"/>
                  </a:lnTo>
                  <a:lnTo>
                    <a:pt x="2841" y="6413"/>
                  </a:lnTo>
                  <a:lnTo>
                    <a:pt x="2841" y="6413"/>
                  </a:lnTo>
                  <a:lnTo>
                    <a:pt x="2922" y="6413"/>
                  </a:lnTo>
                  <a:lnTo>
                    <a:pt x="2922" y="6374"/>
                  </a:lnTo>
                  <a:cubicBezTo>
                    <a:pt x="2922" y="6331"/>
                    <a:pt x="2922" y="6250"/>
                    <a:pt x="2883" y="6211"/>
                  </a:cubicBezTo>
                  <a:lnTo>
                    <a:pt x="2883" y="6211"/>
                  </a:lnTo>
                  <a:lnTo>
                    <a:pt x="2841" y="6211"/>
                  </a:lnTo>
                  <a:lnTo>
                    <a:pt x="2802" y="6211"/>
                  </a:lnTo>
                  <a:lnTo>
                    <a:pt x="2760" y="6211"/>
                  </a:lnTo>
                  <a:lnTo>
                    <a:pt x="2760" y="6211"/>
                  </a:lnTo>
                  <a:lnTo>
                    <a:pt x="2721" y="6211"/>
                  </a:lnTo>
                  <a:lnTo>
                    <a:pt x="2679" y="6211"/>
                  </a:lnTo>
                  <a:lnTo>
                    <a:pt x="2679" y="6211"/>
                  </a:lnTo>
                  <a:lnTo>
                    <a:pt x="2640" y="6211"/>
                  </a:lnTo>
                  <a:lnTo>
                    <a:pt x="2598" y="6211"/>
                  </a:lnTo>
                  <a:lnTo>
                    <a:pt x="2598" y="6211"/>
                  </a:lnTo>
                  <a:lnTo>
                    <a:pt x="2559" y="6211"/>
                  </a:lnTo>
                  <a:lnTo>
                    <a:pt x="2516" y="6211"/>
                  </a:lnTo>
                  <a:lnTo>
                    <a:pt x="2477" y="6211"/>
                  </a:lnTo>
                  <a:lnTo>
                    <a:pt x="2477" y="6211"/>
                  </a:lnTo>
                  <a:cubicBezTo>
                    <a:pt x="2435" y="6250"/>
                    <a:pt x="2435" y="6250"/>
                    <a:pt x="2435" y="6211"/>
                  </a:cubicBezTo>
                  <a:lnTo>
                    <a:pt x="2396" y="6211"/>
                  </a:lnTo>
                  <a:cubicBezTo>
                    <a:pt x="2396" y="6250"/>
                    <a:pt x="2354" y="6250"/>
                    <a:pt x="2354" y="6211"/>
                  </a:cubicBezTo>
                  <a:lnTo>
                    <a:pt x="2354" y="6211"/>
                  </a:lnTo>
                  <a:lnTo>
                    <a:pt x="2315" y="6250"/>
                  </a:lnTo>
                  <a:lnTo>
                    <a:pt x="2273" y="6250"/>
                  </a:lnTo>
                  <a:close/>
                  <a:moveTo>
                    <a:pt x="2273" y="6211"/>
                  </a:moveTo>
                  <a:lnTo>
                    <a:pt x="2273" y="6211"/>
                  </a:lnTo>
                  <a:lnTo>
                    <a:pt x="2192" y="6211"/>
                  </a:lnTo>
                  <a:lnTo>
                    <a:pt x="2234" y="6211"/>
                  </a:lnTo>
                  <a:lnTo>
                    <a:pt x="2234" y="6211"/>
                  </a:lnTo>
                  <a:close/>
                  <a:moveTo>
                    <a:pt x="1705" y="6331"/>
                  </a:moveTo>
                  <a:lnTo>
                    <a:pt x="1705" y="6331"/>
                  </a:lnTo>
                  <a:lnTo>
                    <a:pt x="1786" y="6331"/>
                  </a:lnTo>
                  <a:lnTo>
                    <a:pt x="1786" y="6331"/>
                  </a:lnTo>
                  <a:lnTo>
                    <a:pt x="1828" y="6250"/>
                  </a:lnTo>
                  <a:lnTo>
                    <a:pt x="1828" y="6250"/>
                  </a:lnTo>
                  <a:lnTo>
                    <a:pt x="1786" y="6250"/>
                  </a:lnTo>
                  <a:lnTo>
                    <a:pt x="1786" y="6250"/>
                  </a:lnTo>
                  <a:lnTo>
                    <a:pt x="1747" y="6250"/>
                  </a:lnTo>
                  <a:lnTo>
                    <a:pt x="1747" y="6292"/>
                  </a:lnTo>
                  <a:cubicBezTo>
                    <a:pt x="1705" y="6292"/>
                    <a:pt x="1705" y="6331"/>
                    <a:pt x="1705" y="6331"/>
                  </a:cubicBezTo>
                  <a:close/>
                  <a:moveTo>
                    <a:pt x="1786" y="6331"/>
                  </a:moveTo>
                  <a:lnTo>
                    <a:pt x="1786" y="6331"/>
                  </a:lnTo>
                  <a:lnTo>
                    <a:pt x="1909" y="6250"/>
                  </a:lnTo>
                  <a:lnTo>
                    <a:pt x="1867" y="6250"/>
                  </a:lnTo>
                  <a:lnTo>
                    <a:pt x="1867" y="6250"/>
                  </a:lnTo>
                  <a:close/>
                  <a:moveTo>
                    <a:pt x="1909" y="6211"/>
                  </a:moveTo>
                  <a:lnTo>
                    <a:pt x="1909" y="6211"/>
                  </a:lnTo>
                  <a:lnTo>
                    <a:pt x="1948" y="6211"/>
                  </a:lnTo>
                  <a:lnTo>
                    <a:pt x="1991" y="6169"/>
                  </a:lnTo>
                  <a:lnTo>
                    <a:pt x="1909" y="6211"/>
                  </a:lnTo>
                  <a:lnTo>
                    <a:pt x="1909" y="6211"/>
                  </a:lnTo>
                  <a:close/>
                  <a:moveTo>
                    <a:pt x="1786" y="6413"/>
                  </a:moveTo>
                  <a:lnTo>
                    <a:pt x="1786" y="6413"/>
                  </a:lnTo>
                  <a:lnTo>
                    <a:pt x="1747" y="6413"/>
                  </a:lnTo>
                  <a:lnTo>
                    <a:pt x="1747" y="6413"/>
                  </a:lnTo>
                  <a:close/>
                  <a:moveTo>
                    <a:pt x="1786" y="6698"/>
                  </a:moveTo>
                  <a:lnTo>
                    <a:pt x="1786" y="6698"/>
                  </a:lnTo>
                  <a:lnTo>
                    <a:pt x="1747" y="6698"/>
                  </a:lnTo>
                  <a:lnTo>
                    <a:pt x="1747" y="6737"/>
                  </a:lnTo>
                  <a:lnTo>
                    <a:pt x="1747" y="6737"/>
                  </a:lnTo>
                  <a:lnTo>
                    <a:pt x="1747" y="6737"/>
                  </a:lnTo>
                  <a:lnTo>
                    <a:pt x="1909" y="7062"/>
                  </a:lnTo>
                  <a:lnTo>
                    <a:pt x="1909" y="7062"/>
                  </a:lnTo>
                  <a:lnTo>
                    <a:pt x="1948" y="7062"/>
                  </a:lnTo>
                  <a:lnTo>
                    <a:pt x="1948" y="7062"/>
                  </a:lnTo>
                  <a:lnTo>
                    <a:pt x="1991" y="7062"/>
                  </a:lnTo>
                  <a:lnTo>
                    <a:pt x="2029" y="7062"/>
                  </a:lnTo>
                  <a:lnTo>
                    <a:pt x="2029" y="7062"/>
                  </a:lnTo>
                  <a:close/>
                  <a:moveTo>
                    <a:pt x="1747" y="6737"/>
                  </a:moveTo>
                  <a:lnTo>
                    <a:pt x="1747" y="6737"/>
                  </a:lnTo>
                  <a:lnTo>
                    <a:pt x="1747" y="6779"/>
                  </a:lnTo>
                  <a:lnTo>
                    <a:pt x="1705" y="6779"/>
                  </a:lnTo>
                  <a:lnTo>
                    <a:pt x="1786" y="7062"/>
                  </a:lnTo>
                  <a:lnTo>
                    <a:pt x="1828" y="7062"/>
                  </a:lnTo>
                  <a:lnTo>
                    <a:pt x="1828" y="7062"/>
                  </a:lnTo>
                  <a:lnTo>
                    <a:pt x="1867" y="7062"/>
                  </a:lnTo>
                  <a:lnTo>
                    <a:pt x="1867" y="7062"/>
                  </a:lnTo>
                  <a:close/>
                  <a:moveTo>
                    <a:pt x="1666" y="6169"/>
                  </a:moveTo>
                  <a:lnTo>
                    <a:pt x="1666" y="6169"/>
                  </a:lnTo>
                  <a:lnTo>
                    <a:pt x="1705" y="6007"/>
                  </a:lnTo>
                  <a:lnTo>
                    <a:pt x="1585" y="6211"/>
                  </a:lnTo>
                  <a:lnTo>
                    <a:pt x="1585" y="6211"/>
                  </a:lnTo>
                  <a:lnTo>
                    <a:pt x="1585" y="6250"/>
                  </a:lnTo>
                  <a:cubicBezTo>
                    <a:pt x="1624" y="6211"/>
                    <a:pt x="1624" y="6169"/>
                    <a:pt x="1666" y="6169"/>
                  </a:cubicBezTo>
                  <a:close/>
                  <a:moveTo>
                    <a:pt x="1585" y="6779"/>
                  </a:moveTo>
                  <a:lnTo>
                    <a:pt x="1585" y="6779"/>
                  </a:lnTo>
                  <a:cubicBezTo>
                    <a:pt x="1624" y="6779"/>
                    <a:pt x="1624" y="6737"/>
                    <a:pt x="1624" y="6737"/>
                  </a:cubicBezTo>
                  <a:lnTo>
                    <a:pt x="1624" y="6698"/>
                  </a:lnTo>
                  <a:lnTo>
                    <a:pt x="1624" y="6698"/>
                  </a:lnTo>
                  <a:cubicBezTo>
                    <a:pt x="1585" y="6698"/>
                    <a:pt x="1585" y="6656"/>
                    <a:pt x="1542" y="6656"/>
                  </a:cubicBezTo>
                  <a:lnTo>
                    <a:pt x="1542" y="6656"/>
                  </a:lnTo>
                  <a:lnTo>
                    <a:pt x="1542" y="6617"/>
                  </a:lnTo>
                  <a:lnTo>
                    <a:pt x="1504" y="6617"/>
                  </a:lnTo>
                  <a:lnTo>
                    <a:pt x="1504" y="6737"/>
                  </a:lnTo>
                  <a:lnTo>
                    <a:pt x="1542" y="6861"/>
                  </a:lnTo>
                  <a:cubicBezTo>
                    <a:pt x="1542" y="6818"/>
                    <a:pt x="1585" y="6818"/>
                    <a:pt x="1585" y="6779"/>
                  </a:cubicBezTo>
                  <a:close/>
                  <a:moveTo>
                    <a:pt x="1504" y="6617"/>
                  </a:moveTo>
                  <a:lnTo>
                    <a:pt x="1504" y="6617"/>
                  </a:lnTo>
                  <a:lnTo>
                    <a:pt x="1504" y="6617"/>
                  </a:lnTo>
                  <a:lnTo>
                    <a:pt x="1504" y="6617"/>
                  </a:lnTo>
                  <a:close/>
                  <a:moveTo>
                    <a:pt x="1504" y="6656"/>
                  </a:moveTo>
                  <a:lnTo>
                    <a:pt x="1504" y="6656"/>
                  </a:lnTo>
                  <a:lnTo>
                    <a:pt x="1504" y="6698"/>
                  </a:lnTo>
                  <a:close/>
                  <a:moveTo>
                    <a:pt x="1504" y="6779"/>
                  </a:moveTo>
                  <a:lnTo>
                    <a:pt x="1504" y="6779"/>
                  </a:lnTo>
                  <a:lnTo>
                    <a:pt x="1504" y="6900"/>
                  </a:lnTo>
                  <a:lnTo>
                    <a:pt x="1504" y="6900"/>
                  </a:lnTo>
                  <a:lnTo>
                    <a:pt x="1504" y="6861"/>
                  </a:lnTo>
                  <a:close/>
                  <a:moveTo>
                    <a:pt x="1504" y="6737"/>
                  </a:moveTo>
                  <a:lnTo>
                    <a:pt x="1504" y="6737"/>
                  </a:lnTo>
                  <a:lnTo>
                    <a:pt x="1504" y="6656"/>
                  </a:lnTo>
                  <a:lnTo>
                    <a:pt x="1380" y="6942"/>
                  </a:lnTo>
                  <a:lnTo>
                    <a:pt x="1380" y="6942"/>
                  </a:lnTo>
                  <a:lnTo>
                    <a:pt x="1422" y="6942"/>
                  </a:lnTo>
                  <a:lnTo>
                    <a:pt x="1461" y="6900"/>
                  </a:lnTo>
                  <a:lnTo>
                    <a:pt x="1461" y="6900"/>
                  </a:lnTo>
                  <a:close/>
                  <a:moveTo>
                    <a:pt x="2153" y="5237"/>
                  </a:moveTo>
                  <a:lnTo>
                    <a:pt x="2153" y="5237"/>
                  </a:lnTo>
                  <a:lnTo>
                    <a:pt x="2153" y="5237"/>
                  </a:lnTo>
                  <a:lnTo>
                    <a:pt x="2153" y="5237"/>
                  </a:lnTo>
                  <a:lnTo>
                    <a:pt x="2153" y="5276"/>
                  </a:lnTo>
                  <a:lnTo>
                    <a:pt x="2153" y="5237"/>
                  </a:lnTo>
                  <a:lnTo>
                    <a:pt x="2192" y="5237"/>
                  </a:lnTo>
                  <a:close/>
                  <a:moveTo>
                    <a:pt x="2234" y="5237"/>
                  </a:moveTo>
                  <a:lnTo>
                    <a:pt x="2234" y="5237"/>
                  </a:lnTo>
                  <a:cubicBezTo>
                    <a:pt x="2234" y="5276"/>
                    <a:pt x="2192" y="5276"/>
                    <a:pt x="2192" y="5276"/>
                  </a:cubicBezTo>
                  <a:lnTo>
                    <a:pt x="2192" y="5318"/>
                  </a:lnTo>
                  <a:lnTo>
                    <a:pt x="2192" y="5318"/>
                  </a:lnTo>
                  <a:cubicBezTo>
                    <a:pt x="2234" y="5357"/>
                    <a:pt x="2192" y="5400"/>
                    <a:pt x="2153" y="5400"/>
                  </a:cubicBezTo>
                  <a:lnTo>
                    <a:pt x="2153" y="5400"/>
                  </a:lnTo>
                  <a:cubicBezTo>
                    <a:pt x="2153" y="5400"/>
                    <a:pt x="2111" y="5400"/>
                    <a:pt x="2153" y="5400"/>
                  </a:cubicBezTo>
                  <a:lnTo>
                    <a:pt x="2111" y="5400"/>
                  </a:lnTo>
                  <a:lnTo>
                    <a:pt x="2111" y="5400"/>
                  </a:lnTo>
                  <a:lnTo>
                    <a:pt x="2072" y="5357"/>
                  </a:lnTo>
                  <a:lnTo>
                    <a:pt x="2072" y="5318"/>
                  </a:lnTo>
                  <a:lnTo>
                    <a:pt x="2072" y="5318"/>
                  </a:lnTo>
                  <a:lnTo>
                    <a:pt x="2072" y="5318"/>
                  </a:lnTo>
                  <a:cubicBezTo>
                    <a:pt x="2072" y="5276"/>
                    <a:pt x="2072" y="5276"/>
                    <a:pt x="2111" y="5276"/>
                  </a:cubicBezTo>
                  <a:lnTo>
                    <a:pt x="2111" y="5276"/>
                  </a:lnTo>
                  <a:lnTo>
                    <a:pt x="2111" y="5276"/>
                  </a:lnTo>
                  <a:lnTo>
                    <a:pt x="2111" y="5276"/>
                  </a:lnTo>
                  <a:lnTo>
                    <a:pt x="2111" y="5237"/>
                  </a:lnTo>
                  <a:lnTo>
                    <a:pt x="2111" y="5237"/>
                  </a:lnTo>
                  <a:lnTo>
                    <a:pt x="2111" y="5195"/>
                  </a:lnTo>
                  <a:lnTo>
                    <a:pt x="2111" y="5195"/>
                  </a:lnTo>
                  <a:lnTo>
                    <a:pt x="2111" y="5195"/>
                  </a:lnTo>
                  <a:lnTo>
                    <a:pt x="2072" y="5195"/>
                  </a:lnTo>
                  <a:lnTo>
                    <a:pt x="2072" y="5237"/>
                  </a:lnTo>
                  <a:lnTo>
                    <a:pt x="2072" y="5237"/>
                  </a:lnTo>
                  <a:lnTo>
                    <a:pt x="1705" y="5968"/>
                  </a:lnTo>
                  <a:lnTo>
                    <a:pt x="1666" y="6130"/>
                  </a:lnTo>
                  <a:cubicBezTo>
                    <a:pt x="1867" y="5844"/>
                    <a:pt x="2072" y="5562"/>
                    <a:pt x="2273" y="5318"/>
                  </a:cubicBezTo>
                  <a:cubicBezTo>
                    <a:pt x="2273" y="5276"/>
                    <a:pt x="2234" y="5276"/>
                    <a:pt x="2234" y="5237"/>
                  </a:cubicBezTo>
                  <a:close/>
                  <a:moveTo>
                    <a:pt x="2396" y="5357"/>
                  </a:moveTo>
                  <a:lnTo>
                    <a:pt x="2396" y="5357"/>
                  </a:lnTo>
                  <a:lnTo>
                    <a:pt x="1747" y="6211"/>
                  </a:lnTo>
                  <a:lnTo>
                    <a:pt x="1786" y="6211"/>
                  </a:lnTo>
                  <a:lnTo>
                    <a:pt x="1786" y="6211"/>
                  </a:lnTo>
                  <a:lnTo>
                    <a:pt x="1828" y="6211"/>
                  </a:lnTo>
                  <a:lnTo>
                    <a:pt x="1867" y="6211"/>
                  </a:lnTo>
                  <a:lnTo>
                    <a:pt x="1867" y="6211"/>
                  </a:lnTo>
                  <a:lnTo>
                    <a:pt x="2477" y="5520"/>
                  </a:lnTo>
                  <a:lnTo>
                    <a:pt x="2477" y="5520"/>
                  </a:lnTo>
                  <a:lnTo>
                    <a:pt x="2516" y="5481"/>
                  </a:lnTo>
                  <a:close/>
                  <a:moveTo>
                    <a:pt x="6088" y="3734"/>
                  </a:moveTo>
                  <a:lnTo>
                    <a:pt x="6088" y="3734"/>
                  </a:lnTo>
                  <a:cubicBezTo>
                    <a:pt x="6250" y="3614"/>
                    <a:pt x="6250" y="3491"/>
                    <a:pt x="6130" y="3409"/>
                  </a:cubicBezTo>
                  <a:cubicBezTo>
                    <a:pt x="6088" y="3533"/>
                    <a:pt x="6088" y="3614"/>
                    <a:pt x="6088" y="3734"/>
                  </a:cubicBezTo>
                  <a:close/>
                  <a:moveTo>
                    <a:pt x="5844" y="4020"/>
                  </a:moveTo>
                  <a:lnTo>
                    <a:pt x="5844" y="4020"/>
                  </a:lnTo>
                  <a:cubicBezTo>
                    <a:pt x="5925" y="3978"/>
                    <a:pt x="6006" y="3978"/>
                    <a:pt x="6049" y="3939"/>
                  </a:cubicBezTo>
                  <a:lnTo>
                    <a:pt x="6049" y="3776"/>
                  </a:lnTo>
                  <a:cubicBezTo>
                    <a:pt x="6006" y="3815"/>
                    <a:pt x="5925" y="3858"/>
                    <a:pt x="5805" y="3896"/>
                  </a:cubicBezTo>
                  <a:close/>
                  <a:moveTo>
                    <a:pt x="5805" y="3896"/>
                  </a:moveTo>
                  <a:lnTo>
                    <a:pt x="5805" y="3896"/>
                  </a:lnTo>
                  <a:cubicBezTo>
                    <a:pt x="5925" y="3858"/>
                    <a:pt x="6006" y="3776"/>
                    <a:pt x="6049" y="3734"/>
                  </a:cubicBezTo>
                  <a:cubicBezTo>
                    <a:pt x="6049" y="3653"/>
                    <a:pt x="6088" y="3572"/>
                    <a:pt x="6088" y="3452"/>
                  </a:cubicBezTo>
                  <a:cubicBezTo>
                    <a:pt x="6006" y="3614"/>
                    <a:pt x="5886" y="3734"/>
                    <a:pt x="5763" y="3815"/>
                  </a:cubicBezTo>
                  <a:close/>
                  <a:moveTo>
                    <a:pt x="3776" y="6575"/>
                  </a:moveTo>
                  <a:lnTo>
                    <a:pt x="3776" y="6575"/>
                  </a:lnTo>
                  <a:lnTo>
                    <a:pt x="3815" y="6575"/>
                  </a:lnTo>
                  <a:lnTo>
                    <a:pt x="3815" y="6575"/>
                  </a:lnTo>
                  <a:lnTo>
                    <a:pt x="3815" y="6575"/>
                  </a:lnTo>
                  <a:lnTo>
                    <a:pt x="3815" y="6575"/>
                  </a:lnTo>
                  <a:lnTo>
                    <a:pt x="3857" y="6536"/>
                  </a:lnTo>
                  <a:lnTo>
                    <a:pt x="3857" y="6536"/>
                  </a:lnTo>
                  <a:lnTo>
                    <a:pt x="3857" y="6536"/>
                  </a:lnTo>
                  <a:lnTo>
                    <a:pt x="3857" y="6536"/>
                  </a:lnTo>
                  <a:lnTo>
                    <a:pt x="3857" y="6536"/>
                  </a:lnTo>
                  <a:lnTo>
                    <a:pt x="3857" y="6536"/>
                  </a:lnTo>
                  <a:lnTo>
                    <a:pt x="3857" y="6536"/>
                  </a:lnTo>
                  <a:lnTo>
                    <a:pt x="3857" y="6536"/>
                  </a:lnTo>
                  <a:lnTo>
                    <a:pt x="3857" y="6494"/>
                  </a:lnTo>
                  <a:lnTo>
                    <a:pt x="3857" y="6494"/>
                  </a:lnTo>
                  <a:lnTo>
                    <a:pt x="3857" y="6494"/>
                  </a:lnTo>
                  <a:close/>
                  <a:moveTo>
                    <a:pt x="3695" y="6292"/>
                  </a:moveTo>
                  <a:lnTo>
                    <a:pt x="3695" y="6292"/>
                  </a:lnTo>
                  <a:lnTo>
                    <a:pt x="3695" y="6292"/>
                  </a:lnTo>
                  <a:lnTo>
                    <a:pt x="3734" y="6292"/>
                  </a:lnTo>
                  <a:lnTo>
                    <a:pt x="3734" y="6292"/>
                  </a:lnTo>
                  <a:lnTo>
                    <a:pt x="3776" y="6292"/>
                  </a:lnTo>
                  <a:cubicBezTo>
                    <a:pt x="3734" y="6292"/>
                    <a:pt x="3734" y="6250"/>
                    <a:pt x="3734" y="6250"/>
                  </a:cubicBezTo>
                  <a:lnTo>
                    <a:pt x="3734" y="6250"/>
                  </a:lnTo>
                  <a:lnTo>
                    <a:pt x="3695" y="6250"/>
                  </a:lnTo>
                  <a:lnTo>
                    <a:pt x="3695" y="6250"/>
                  </a:lnTo>
                  <a:lnTo>
                    <a:pt x="3695" y="6250"/>
                  </a:lnTo>
                  <a:lnTo>
                    <a:pt x="3695" y="6250"/>
                  </a:lnTo>
                  <a:lnTo>
                    <a:pt x="3695" y="6250"/>
                  </a:lnTo>
                  <a:lnTo>
                    <a:pt x="3695" y="6250"/>
                  </a:lnTo>
                  <a:close/>
                  <a:moveTo>
                    <a:pt x="2922" y="6575"/>
                  </a:moveTo>
                  <a:lnTo>
                    <a:pt x="2922" y="6575"/>
                  </a:lnTo>
                  <a:lnTo>
                    <a:pt x="2234" y="6536"/>
                  </a:lnTo>
                  <a:lnTo>
                    <a:pt x="2841" y="6617"/>
                  </a:lnTo>
                  <a:lnTo>
                    <a:pt x="2841" y="6617"/>
                  </a:lnTo>
                  <a:lnTo>
                    <a:pt x="2883" y="6656"/>
                  </a:lnTo>
                  <a:cubicBezTo>
                    <a:pt x="2883" y="6617"/>
                    <a:pt x="2922" y="6617"/>
                    <a:pt x="2922" y="6575"/>
                  </a:cubicBezTo>
                  <a:close/>
                  <a:moveTo>
                    <a:pt x="2721" y="7104"/>
                  </a:moveTo>
                  <a:lnTo>
                    <a:pt x="2721" y="7104"/>
                  </a:lnTo>
                  <a:lnTo>
                    <a:pt x="2640" y="7104"/>
                  </a:lnTo>
                  <a:lnTo>
                    <a:pt x="2640" y="7062"/>
                  </a:lnTo>
                  <a:lnTo>
                    <a:pt x="2516" y="7023"/>
                  </a:lnTo>
                  <a:lnTo>
                    <a:pt x="2477" y="7023"/>
                  </a:lnTo>
                  <a:lnTo>
                    <a:pt x="2477" y="7023"/>
                  </a:lnTo>
                  <a:lnTo>
                    <a:pt x="2435" y="7023"/>
                  </a:lnTo>
                  <a:lnTo>
                    <a:pt x="2396" y="7023"/>
                  </a:lnTo>
                  <a:lnTo>
                    <a:pt x="2354" y="7023"/>
                  </a:lnTo>
                  <a:lnTo>
                    <a:pt x="2354" y="7023"/>
                  </a:lnTo>
                  <a:cubicBezTo>
                    <a:pt x="2354" y="7062"/>
                    <a:pt x="2315" y="7062"/>
                    <a:pt x="2315" y="7023"/>
                  </a:cubicBezTo>
                  <a:lnTo>
                    <a:pt x="2315" y="7023"/>
                  </a:lnTo>
                  <a:cubicBezTo>
                    <a:pt x="2273" y="7062"/>
                    <a:pt x="2273" y="7062"/>
                    <a:pt x="2234" y="7062"/>
                  </a:cubicBezTo>
                  <a:lnTo>
                    <a:pt x="2234" y="7062"/>
                  </a:lnTo>
                  <a:lnTo>
                    <a:pt x="2477" y="7266"/>
                  </a:lnTo>
                  <a:lnTo>
                    <a:pt x="2516" y="7266"/>
                  </a:lnTo>
                  <a:lnTo>
                    <a:pt x="2559" y="7305"/>
                  </a:lnTo>
                  <a:cubicBezTo>
                    <a:pt x="2598" y="7224"/>
                    <a:pt x="2640" y="7185"/>
                    <a:pt x="2721" y="7104"/>
                  </a:cubicBezTo>
                  <a:close/>
                  <a:moveTo>
                    <a:pt x="2354" y="7429"/>
                  </a:moveTo>
                  <a:lnTo>
                    <a:pt x="2354" y="7429"/>
                  </a:lnTo>
                  <a:lnTo>
                    <a:pt x="2354" y="7429"/>
                  </a:lnTo>
                  <a:cubicBezTo>
                    <a:pt x="2435" y="7386"/>
                    <a:pt x="2477" y="7348"/>
                    <a:pt x="2516" y="7305"/>
                  </a:cubicBezTo>
                  <a:lnTo>
                    <a:pt x="2516" y="7305"/>
                  </a:lnTo>
                  <a:lnTo>
                    <a:pt x="2516" y="7305"/>
                  </a:lnTo>
                  <a:lnTo>
                    <a:pt x="2477" y="7266"/>
                  </a:lnTo>
                  <a:lnTo>
                    <a:pt x="2477" y="7266"/>
                  </a:lnTo>
                  <a:lnTo>
                    <a:pt x="2234" y="7062"/>
                  </a:lnTo>
                  <a:lnTo>
                    <a:pt x="2192" y="7062"/>
                  </a:lnTo>
                  <a:lnTo>
                    <a:pt x="2192" y="7062"/>
                  </a:lnTo>
                  <a:lnTo>
                    <a:pt x="2153" y="7062"/>
                  </a:lnTo>
                  <a:lnTo>
                    <a:pt x="2111" y="7062"/>
                  </a:lnTo>
                  <a:lnTo>
                    <a:pt x="2072" y="7062"/>
                  </a:lnTo>
                  <a:lnTo>
                    <a:pt x="2072" y="7062"/>
                  </a:lnTo>
                  <a:lnTo>
                    <a:pt x="2315" y="7386"/>
                  </a:lnTo>
                  <a:lnTo>
                    <a:pt x="2315" y="7386"/>
                  </a:lnTo>
                  <a:lnTo>
                    <a:pt x="2354" y="7429"/>
                  </a:lnTo>
                  <a:lnTo>
                    <a:pt x="2354" y="7468"/>
                  </a:lnTo>
                  <a:close/>
                  <a:moveTo>
                    <a:pt x="2153" y="7549"/>
                  </a:moveTo>
                  <a:lnTo>
                    <a:pt x="2153" y="7549"/>
                  </a:lnTo>
                  <a:cubicBezTo>
                    <a:pt x="2192" y="7549"/>
                    <a:pt x="2273" y="7510"/>
                    <a:pt x="2354" y="7468"/>
                  </a:cubicBezTo>
                  <a:lnTo>
                    <a:pt x="2315" y="7429"/>
                  </a:lnTo>
                  <a:lnTo>
                    <a:pt x="2315" y="7386"/>
                  </a:lnTo>
                  <a:lnTo>
                    <a:pt x="2072" y="7062"/>
                  </a:lnTo>
                  <a:lnTo>
                    <a:pt x="2029" y="7062"/>
                  </a:lnTo>
                  <a:lnTo>
                    <a:pt x="1991" y="7062"/>
                  </a:lnTo>
                  <a:cubicBezTo>
                    <a:pt x="1991" y="7104"/>
                    <a:pt x="1991" y="7104"/>
                    <a:pt x="1948" y="7104"/>
                  </a:cubicBezTo>
                  <a:lnTo>
                    <a:pt x="1948" y="7104"/>
                  </a:lnTo>
                  <a:lnTo>
                    <a:pt x="1909" y="7104"/>
                  </a:lnTo>
                  <a:lnTo>
                    <a:pt x="2111" y="7510"/>
                  </a:lnTo>
                  <a:lnTo>
                    <a:pt x="2111" y="7510"/>
                  </a:lnTo>
                  <a:close/>
                  <a:moveTo>
                    <a:pt x="1137" y="7549"/>
                  </a:moveTo>
                  <a:lnTo>
                    <a:pt x="1137" y="7549"/>
                  </a:lnTo>
                  <a:lnTo>
                    <a:pt x="1179" y="7510"/>
                  </a:lnTo>
                  <a:lnTo>
                    <a:pt x="1179" y="7510"/>
                  </a:lnTo>
                  <a:lnTo>
                    <a:pt x="1341" y="7023"/>
                  </a:lnTo>
                  <a:lnTo>
                    <a:pt x="1341" y="6981"/>
                  </a:lnTo>
                  <a:lnTo>
                    <a:pt x="1341" y="6942"/>
                  </a:lnTo>
                  <a:lnTo>
                    <a:pt x="1380" y="6942"/>
                  </a:lnTo>
                  <a:lnTo>
                    <a:pt x="1461" y="6698"/>
                  </a:lnTo>
                  <a:lnTo>
                    <a:pt x="974" y="7386"/>
                  </a:lnTo>
                  <a:lnTo>
                    <a:pt x="974" y="7386"/>
                  </a:lnTo>
                  <a:lnTo>
                    <a:pt x="935" y="7429"/>
                  </a:lnTo>
                  <a:cubicBezTo>
                    <a:pt x="1017" y="7468"/>
                    <a:pt x="1056" y="7510"/>
                    <a:pt x="1137" y="7549"/>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 name="Google Shape;578;p47"/>
          <p:cNvGrpSpPr/>
          <p:nvPr/>
        </p:nvGrpSpPr>
        <p:grpSpPr>
          <a:xfrm>
            <a:off x="2910358" y="1493025"/>
            <a:ext cx="1369500" cy="1369500"/>
            <a:chOff x="2895267" y="1569225"/>
            <a:chExt cx="1369500" cy="1369500"/>
          </a:xfrm>
        </p:grpSpPr>
        <p:sp>
          <p:nvSpPr>
            <p:cNvPr id="579" name="Google Shape;579;p47"/>
            <p:cNvSpPr/>
            <p:nvPr/>
          </p:nvSpPr>
          <p:spPr>
            <a:xfrm>
              <a:off x="2895267" y="15692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 name="Google Shape;580;p47"/>
            <p:cNvGrpSpPr/>
            <p:nvPr/>
          </p:nvGrpSpPr>
          <p:grpSpPr>
            <a:xfrm>
              <a:off x="3269433" y="1778257"/>
              <a:ext cx="621167" cy="951435"/>
              <a:chOff x="-621150" y="1925600"/>
              <a:chExt cx="576275" cy="882675"/>
            </a:xfrm>
          </p:grpSpPr>
          <p:sp>
            <p:nvSpPr>
              <p:cNvPr id="581" name="Google Shape;581;p47"/>
              <p:cNvSpPr/>
              <p:nvPr/>
            </p:nvSpPr>
            <p:spPr>
              <a:xfrm>
                <a:off x="-621150" y="2165025"/>
                <a:ext cx="576275" cy="399750"/>
              </a:xfrm>
              <a:custGeom>
                <a:avLst/>
                <a:gdLst/>
                <a:ahLst/>
                <a:cxnLst/>
                <a:rect l="l" t="t" r="r" b="b"/>
                <a:pathLst>
                  <a:path w="23051" h="15990" extrusionOk="0">
                    <a:moveTo>
                      <a:pt x="11525" y="1"/>
                    </a:moveTo>
                    <a:cubicBezTo>
                      <a:pt x="6737" y="1"/>
                      <a:pt x="0" y="1381"/>
                      <a:pt x="0" y="1381"/>
                    </a:cubicBezTo>
                    <a:cubicBezTo>
                      <a:pt x="0" y="1381"/>
                      <a:pt x="282" y="10351"/>
                      <a:pt x="1013" y="15990"/>
                    </a:cubicBezTo>
                    <a:cubicBezTo>
                      <a:pt x="1380" y="15870"/>
                      <a:pt x="1704" y="15746"/>
                      <a:pt x="2068" y="15665"/>
                    </a:cubicBezTo>
                    <a:cubicBezTo>
                      <a:pt x="1867" y="14247"/>
                      <a:pt x="1704" y="12338"/>
                      <a:pt x="1500" y="9783"/>
                    </a:cubicBezTo>
                    <a:cubicBezTo>
                      <a:pt x="1299" y="6698"/>
                      <a:pt x="1136" y="3695"/>
                      <a:pt x="1094" y="2234"/>
                    </a:cubicBezTo>
                    <a:cubicBezTo>
                      <a:pt x="3042" y="1868"/>
                      <a:pt x="7912" y="1056"/>
                      <a:pt x="11525" y="1056"/>
                    </a:cubicBezTo>
                    <a:cubicBezTo>
                      <a:pt x="15583" y="1056"/>
                      <a:pt x="20086" y="1868"/>
                      <a:pt x="21953" y="2234"/>
                    </a:cubicBezTo>
                    <a:cubicBezTo>
                      <a:pt x="21872" y="3653"/>
                      <a:pt x="21752" y="6656"/>
                      <a:pt x="21547" y="9822"/>
                    </a:cubicBezTo>
                    <a:cubicBezTo>
                      <a:pt x="21346" y="12380"/>
                      <a:pt x="21184" y="14247"/>
                      <a:pt x="20979" y="15665"/>
                    </a:cubicBezTo>
                    <a:cubicBezTo>
                      <a:pt x="21346" y="15789"/>
                      <a:pt x="21671" y="15909"/>
                      <a:pt x="22034" y="15990"/>
                    </a:cubicBezTo>
                    <a:cubicBezTo>
                      <a:pt x="22726" y="10351"/>
                      <a:pt x="23050" y="1381"/>
                      <a:pt x="23050" y="1381"/>
                    </a:cubicBezTo>
                    <a:cubicBezTo>
                      <a:pt x="23050" y="1381"/>
                      <a:pt x="16921" y="1"/>
                      <a:pt x="11525"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7"/>
              <p:cNvSpPr/>
              <p:nvPr/>
            </p:nvSpPr>
            <p:spPr>
              <a:xfrm>
                <a:off x="-544050" y="2689600"/>
                <a:ext cx="422075" cy="118675"/>
              </a:xfrm>
              <a:custGeom>
                <a:avLst/>
                <a:gdLst/>
                <a:ahLst/>
                <a:cxnLst/>
                <a:rect l="l" t="t" r="r" b="b"/>
                <a:pathLst>
                  <a:path w="16883" h="4747" extrusionOk="0">
                    <a:moveTo>
                      <a:pt x="1257" y="0"/>
                    </a:moveTo>
                    <a:cubicBezTo>
                      <a:pt x="812" y="120"/>
                      <a:pt x="406" y="244"/>
                      <a:pt x="0" y="406"/>
                    </a:cubicBezTo>
                    <a:cubicBezTo>
                      <a:pt x="2679" y="2516"/>
                      <a:pt x="8441" y="4747"/>
                      <a:pt x="8441" y="4747"/>
                    </a:cubicBezTo>
                    <a:cubicBezTo>
                      <a:pt x="8441" y="4747"/>
                      <a:pt x="14204" y="2516"/>
                      <a:pt x="16882" y="406"/>
                    </a:cubicBezTo>
                    <a:cubicBezTo>
                      <a:pt x="16476" y="244"/>
                      <a:pt x="16028" y="120"/>
                      <a:pt x="15623" y="0"/>
                    </a:cubicBezTo>
                    <a:cubicBezTo>
                      <a:pt x="13798" y="1257"/>
                      <a:pt x="10753" y="2679"/>
                      <a:pt x="8441" y="3610"/>
                    </a:cubicBezTo>
                    <a:cubicBezTo>
                      <a:pt x="6126" y="2679"/>
                      <a:pt x="3084" y="1257"/>
                      <a:pt x="1257"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7"/>
              <p:cNvSpPr/>
              <p:nvPr/>
            </p:nvSpPr>
            <p:spPr>
              <a:xfrm>
                <a:off x="-585700" y="2199525"/>
                <a:ext cx="505275" cy="355125"/>
              </a:xfrm>
              <a:custGeom>
                <a:avLst/>
                <a:gdLst/>
                <a:ahLst/>
                <a:cxnLst/>
                <a:rect l="l" t="t" r="r" b="b"/>
                <a:pathLst>
                  <a:path w="20211" h="14205" extrusionOk="0">
                    <a:moveTo>
                      <a:pt x="10107" y="1"/>
                    </a:moveTo>
                    <a:cubicBezTo>
                      <a:pt x="6780" y="1"/>
                      <a:pt x="2397" y="692"/>
                      <a:pt x="124" y="1098"/>
                    </a:cubicBezTo>
                    <a:lnTo>
                      <a:pt x="1" y="1098"/>
                    </a:lnTo>
                    <a:lnTo>
                      <a:pt x="1" y="1218"/>
                    </a:lnTo>
                    <a:cubicBezTo>
                      <a:pt x="82" y="2965"/>
                      <a:pt x="205" y="5643"/>
                      <a:pt x="407" y="8403"/>
                    </a:cubicBezTo>
                    <a:cubicBezTo>
                      <a:pt x="569" y="10919"/>
                      <a:pt x="773" y="12785"/>
                      <a:pt x="936" y="14204"/>
                    </a:cubicBezTo>
                    <a:cubicBezTo>
                      <a:pt x="1017" y="14165"/>
                      <a:pt x="1098" y="14123"/>
                      <a:pt x="1179" y="14123"/>
                    </a:cubicBezTo>
                    <a:cubicBezTo>
                      <a:pt x="1017" y="12743"/>
                      <a:pt x="855" y="10876"/>
                      <a:pt x="650" y="8360"/>
                    </a:cubicBezTo>
                    <a:cubicBezTo>
                      <a:pt x="488" y="5682"/>
                      <a:pt x="325" y="3085"/>
                      <a:pt x="286" y="1341"/>
                    </a:cubicBezTo>
                    <a:cubicBezTo>
                      <a:pt x="2598" y="936"/>
                      <a:pt x="6818" y="244"/>
                      <a:pt x="10107" y="244"/>
                    </a:cubicBezTo>
                    <a:cubicBezTo>
                      <a:pt x="13760" y="244"/>
                      <a:pt x="17776" y="893"/>
                      <a:pt x="19928" y="1299"/>
                    </a:cubicBezTo>
                    <a:cubicBezTo>
                      <a:pt x="19847" y="3046"/>
                      <a:pt x="19723" y="5682"/>
                      <a:pt x="19522" y="8360"/>
                    </a:cubicBezTo>
                    <a:cubicBezTo>
                      <a:pt x="19360" y="10876"/>
                      <a:pt x="19197" y="12743"/>
                      <a:pt x="18993" y="14123"/>
                    </a:cubicBezTo>
                    <a:cubicBezTo>
                      <a:pt x="19116" y="14165"/>
                      <a:pt x="19197" y="14165"/>
                      <a:pt x="19279" y="14204"/>
                    </a:cubicBezTo>
                    <a:cubicBezTo>
                      <a:pt x="19441" y="12824"/>
                      <a:pt x="19642" y="10919"/>
                      <a:pt x="19805" y="8403"/>
                    </a:cubicBezTo>
                    <a:cubicBezTo>
                      <a:pt x="20009" y="5643"/>
                      <a:pt x="20129" y="2965"/>
                      <a:pt x="20210" y="1218"/>
                    </a:cubicBezTo>
                    <a:lnTo>
                      <a:pt x="20210" y="1098"/>
                    </a:lnTo>
                    <a:lnTo>
                      <a:pt x="20090" y="1098"/>
                    </a:lnTo>
                    <a:cubicBezTo>
                      <a:pt x="17980" y="650"/>
                      <a:pt x="13841" y="1"/>
                      <a:pt x="101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7"/>
              <p:cNvSpPr/>
              <p:nvPr/>
            </p:nvSpPr>
            <p:spPr>
              <a:xfrm>
                <a:off x="-502500" y="2684475"/>
                <a:ext cx="338875" cy="87275"/>
              </a:xfrm>
              <a:custGeom>
                <a:avLst/>
                <a:gdLst/>
                <a:ahLst/>
                <a:cxnLst/>
                <a:rect l="l" t="t" r="r" b="b"/>
                <a:pathLst>
                  <a:path w="13555" h="3491" extrusionOk="0">
                    <a:moveTo>
                      <a:pt x="367" y="1"/>
                    </a:moveTo>
                    <a:lnTo>
                      <a:pt x="0" y="124"/>
                    </a:lnTo>
                    <a:cubicBezTo>
                      <a:pt x="1666" y="1218"/>
                      <a:pt x="4344" y="2517"/>
                      <a:pt x="6737" y="3452"/>
                    </a:cubicBezTo>
                    <a:lnTo>
                      <a:pt x="6779" y="3491"/>
                    </a:lnTo>
                    <a:lnTo>
                      <a:pt x="6818" y="3452"/>
                    </a:lnTo>
                    <a:cubicBezTo>
                      <a:pt x="9214" y="2517"/>
                      <a:pt x="11850" y="1218"/>
                      <a:pt x="13555" y="124"/>
                    </a:cubicBezTo>
                    <a:cubicBezTo>
                      <a:pt x="13435" y="82"/>
                      <a:pt x="13311" y="43"/>
                      <a:pt x="13191" y="43"/>
                    </a:cubicBezTo>
                    <a:cubicBezTo>
                      <a:pt x="11568" y="1056"/>
                      <a:pt x="9052" y="2273"/>
                      <a:pt x="6779" y="3208"/>
                    </a:cubicBezTo>
                    <a:cubicBezTo>
                      <a:pt x="4464" y="2273"/>
                      <a:pt x="1991" y="1056"/>
                      <a:pt x="367"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7"/>
              <p:cNvSpPr/>
              <p:nvPr/>
            </p:nvSpPr>
            <p:spPr>
              <a:xfrm>
                <a:off x="-575550" y="1925600"/>
                <a:ext cx="484975" cy="100500"/>
              </a:xfrm>
              <a:custGeom>
                <a:avLst/>
                <a:gdLst/>
                <a:ahLst/>
                <a:cxnLst/>
                <a:rect l="l" t="t" r="r" b="b"/>
                <a:pathLst>
                  <a:path w="19399" h="4020" extrusionOk="0">
                    <a:moveTo>
                      <a:pt x="10351" y="1"/>
                    </a:moveTo>
                    <a:lnTo>
                      <a:pt x="8240" y="1504"/>
                    </a:lnTo>
                    <a:lnTo>
                      <a:pt x="6981" y="569"/>
                    </a:lnTo>
                    <a:lnTo>
                      <a:pt x="4465" y="2435"/>
                    </a:lnTo>
                    <a:lnTo>
                      <a:pt x="2883" y="1747"/>
                    </a:lnTo>
                    <a:lnTo>
                      <a:pt x="43" y="3653"/>
                    </a:lnTo>
                    <a:lnTo>
                      <a:pt x="1" y="4020"/>
                    </a:lnTo>
                    <a:lnTo>
                      <a:pt x="2965" y="1991"/>
                    </a:lnTo>
                    <a:lnTo>
                      <a:pt x="4507" y="2721"/>
                    </a:lnTo>
                    <a:lnTo>
                      <a:pt x="6981" y="893"/>
                    </a:lnTo>
                    <a:lnTo>
                      <a:pt x="8240" y="1786"/>
                    </a:lnTo>
                    <a:lnTo>
                      <a:pt x="10351" y="325"/>
                    </a:lnTo>
                    <a:lnTo>
                      <a:pt x="13191" y="2679"/>
                    </a:lnTo>
                    <a:lnTo>
                      <a:pt x="15788" y="1260"/>
                    </a:lnTo>
                    <a:lnTo>
                      <a:pt x="19278" y="3896"/>
                    </a:lnTo>
                    <a:lnTo>
                      <a:pt x="19399" y="3653"/>
                    </a:lnTo>
                    <a:lnTo>
                      <a:pt x="15870" y="1017"/>
                    </a:lnTo>
                    <a:lnTo>
                      <a:pt x="13272" y="2396"/>
                    </a:lnTo>
                    <a:lnTo>
                      <a:pt x="1035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7"/>
              <p:cNvSpPr/>
              <p:nvPr/>
            </p:nvSpPr>
            <p:spPr>
              <a:xfrm>
                <a:off x="-562325" y="1982425"/>
                <a:ext cx="62925" cy="43675"/>
              </a:xfrm>
              <a:custGeom>
                <a:avLst/>
                <a:gdLst/>
                <a:ahLst/>
                <a:cxnLst/>
                <a:rect l="l" t="t" r="r" b="b"/>
                <a:pathLst>
                  <a:path w="2517" h="1747" extrusionOk="0">
                    <a:moveTo>
                      <a:pt x="2517" y="0"/>
                    </a:moveTo>
                    <a:lnTo>
                      <a:pt x="1" y="1747"/>
                    </a:lnTo>
                    <a:lnTo>
                      <a:pt x="851" y="1747"/>
                    </a:lnTo>
                    <a:lnTo>
                      <a:pt x="25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7"/>
              <p:cNvSpPr/>
              <p:nvPr/>
            </p:nvSpPr>
            <p:spPr>
              <a:xfrm>
                <a:off x="-452750" y="1957100"/>
                <a:ext cx="53750" cy="37525"/>
              </a:xfrm>
              <a:custGeom>
                <a:avLst/>
                <a:gdLst/>
                <a:ahLst/>
                <a:cxnLst/>
                <a:rect l="l" t="t" r="r" b="b"/>
                <a:pathLst>
                  <a:path w="2150" h="1501" extrusionOk="0">
                    <a:moveTo>
                      <a:pt x="2150" y="0"/>
                    </a:moveTo>
                    <a:lnTo>
                      <a:pt x="1" y="1500"/>
                    </a:lnTo>
                    <a:lnTo>
                      <a:pt x="689" y="1500"/>
                    </a:lnTo>
                    <a:lnTo>
                      <a:pt x="215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7"/>
              <p:cNvSpPr/>
              <p:nvPr/>
            </p:nvSpPr>
            <p:spPr>
              <a:xfrm>
                <a:off x="-362500" y="1942900"/>
                <a:ext cx="39650" cy="29400"/>
              </a:xfrm>
              <a:custGeom>
                <a:avLst/>
                <a:gdLst/>
                <a:ahLst/>
                <a:cxnLst/>
                <a:rect l="l" t="t" r="r" b="b"/>
                <a:pathLst>
                  <a:path w="1586" h="1176" extrusionOk="0">
                    <a:moveTo>
                      <a:pt x="1585" y="0"/>
                    </a:moveTo>
                    <a:lnTo>
                      <a:pt x="1" y="1175"/>
                    </a:lnTo>
                    <a:lnTo>
                      <a:pt x="855" y="1175"/>
                    </a:lnTo>
                    <a:lnTo>
                      <a:pt x="15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7"/>
              <p:cNvSpPr/>
              <p:nvPr/>
            </p:nvSpPr>
            <p:spPr>
              <a:xfrm>
                <a:off x="-237675" y="1965200"/>
                <a:ext cx="55800" cy="29425"/>
              </a:xfrm>
              <a:custGeom>
                <a:avLst/>
                <a:gdLst/>
                <a:ahLst/>
                <a:cxnLst/>
                <a:rect l="l" t="t" r="r" b="b"/>
                <a:pathLst>
                  <a:path w="2232" h="1177" extrusionOk="0">
                    <a:moveTo>
                      <a:pt x="2231" y="1"/>
                    </a:moveTo>
                    <a:lnTo>
                      <a:pt x="1" y="1176"/>
                    </a:lnTo>
                    <a:lnTo>
                      <a:pt x="1420" y="1176"/>
                    </a:lnTo>
                    <a:lnTo>
                      <a:pt x="223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 name="Google Shape;590;p47"/>
          <p:cNvGrpSpPr/>
          <p:nvPr/>
        </p:nvGrpSpPr>
        <p:grpSpPr>
          <a:xfrm>
            <a:off x="6732022" y="1493025"/>
            <a:ext cx="1476279" cy="1369500"/>
            <a:chOff x="6731073" y="1569225"/>
            <a:chExt cx="1476279" cy="1369500"/>
          </a:xfrm>
        </p:grpSpPr>
        <p:sp>
          <p:nvSpPr>
            <p:cNvPr id="591" name="Google Shape;591;p47"/>
            <p:cNvSpPr/>
            <p:nvPr/>
          </p:nvSpPr>
          <p:spPr>
            <a:xfrm>
              <a:off x="6784463" y="156922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 name="Google Shape;592;p47"/>
            <p:cNvGrpSpPr/>
            <p:nvPr/>
          </p:nvGrpSpPr>
          <p:grpSpPr>
            <a:xfrm>
              <a:off x="6731073" y="1720720"/>
              <a:ext cx="1476279" cy="1066510"/>
              <a:chOff x="2153575" y="934325"/>
              <a:chExt cx="891850" cy="644300"/>
            </a:xfrm>
          </p:grpSpPr>
          <p:sp>
            <p:nvSpPr>
              <p:cNvPr id="593" name="Google Shape;593;p47"/>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47"/>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47"/>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7"/>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7"/>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7"/>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7"/>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7"/>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7"/>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7"/>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7"/>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7"/>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7"/>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7"/>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7"/>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7"/>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7"/>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7"/>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7"/>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7"/>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7"/>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7"/>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7"/>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7"/>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7"/>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7"/>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7"/>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7"/>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7"/>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7"/>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7"/>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7"/>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7"/>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7"/>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7"/>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7"/>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7"/>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Google Shape;634;p48"/>
          <p:cNvSpPr txBox="1">
            <a:spLocks noGrp="1"/>
          </p:cNvSpPr>
          <p:nvPr>
            <p:ph type="title"/>
          </p:nvPr>
        </p:nvSpPr>
        <p:spPr>
          <a:xfrm>
            <a:off x="4743550" y="1526241"/>
            <a:ext cx="35160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گریدبندی لوگو</a:t>
            </a:r>
            <a:endParaRPr dirty="0">
              <a:latin typeface="Sahel" panose="020B0603030804020204" pitchFamily="34" charset="-78"/>
              <a:cs typeface="Sahel" panose="020B0603030804020204" pitchFamily="34" charset="-78"/>
            </a:endParaRPr>
          </a:p>
        </p:txBody>
      </p:sp>
      <p:sp>
        <p:nvSpPr>
          <p:cNvPr id="635" name="Google Shape;635;p48"/>
          <p:cNvSpPr txBox="1">
            <a:spLocks noGrp="1"/>
          </p:cNvSpPr>
          <p:nvPr>
            <p:ph type="subTitle" idx="1"/>
          </p:nvPr>
        </p:nvSpPr>
        <p:spPr>
          <a:xfrm>
            <a:off x="4743550" y="2257451"/>
            <a:ext cx="3516000" cy="1642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sz="1400" dirty="0">
                <a:latin typeface="Sahel" panose="020B0603030804020204" pitchFamily="34" charset="-78"/>
                <a:cs typeface="Sahel" panose="020B0603030804020204" pitchFamily="34" charset="-78"/>
              </a:rPr>
              <a:t>لورم ایپسوم متن ساختگی با تولید سادگی نامفهوم از صنعت چاپ، و با استفاده از طراحان گرافیک است، چاپگرها و متون بلکه روزنامه و مجله در ستون و سطر آنچنان که لازم است.</a:t>
            </a:r>
            <a:endParaRPr sz="1400" dirty="0">
              <a:latin typeface="Sahel" panose="020B0603030804020204" pitchFamily="34" charset="-78"/>
              <a:cs typeface="Sahel" panose="020B0603030804020204" pitchFamily="34" charset="-78"/>
            </a:endParaRPr>
          </a:p>
        </p:txBody>
      </p:sp>
      <p:grpSp>
        <p:nvGrpSpPr>
          <p:cNvPr id="636" name="Google Shape;636;p48"/>
          <p:cNvGrpSpPr/>
          <p:nvPr/>
        </p:nvGrpSpPr>
        <p:grpSpPr>
          <a:xfrm>
            <a:off x="1200154" y="1428838"/>
            <a:ext cx="2338763" cy="2250469"/>
            <a:chOff x="1381950" y="1467450"/>
            <a:chExt cx="2488575" cy="2394625"/>
          </a:xfrm>
        </p:grpSpPr>
        <p:cxnSp>
          <p:nvCxnSpPr>
            <p:cNvPr id="637" name="Google Shape;637;p48"/>
            <p:cNvCxnSpPr/>
            <p:nvPr/>
          </p:nvCxnSpPr>
          <p:spPr>
            <a:xfrm>
              <a:off x="13819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38" name="Google Shape;638;p48"/>
            <p:cNvCxnSpPr/>
            <p:nvPr/>
          </p:nvCxnSpPr>
          <p:spPr>
            <a:xfrm>
              <a:off x="18796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39" name="Google Shape;639;p48"/>
            <p:cNvCxnSpPr/>
            <p:nvPr/>
          </p:nvCxnSpPr>
          <p:spPr>
            <a:xfrm>
              <a:off x="23773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40" name="Google Shape;640;p48"/>
            <p:cNvCxnSpPr/>
            <p:nvPr/>
          </p:nvCxnSpPr>
          <p:spPr>
            <a:xfrm>
              <a:off x="28750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41" name="Google Shape;641;p48"/>
            <p:cNvCxnSpPr/>
            <p:nvPr/>
          </p:nvCxnSpPr>
          <p:spPr>
            <a:xfrm>
              <a:off x="33727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42" name="Google Shape;642;p48"/>
            <p:cNvCxnSpPr/>
            <p:nvPr/>
          </p:nvCxnSpPr>
          <p:spPr>
            <a:xfrm>
              <a:off x="3870450" y="1467450"/>
              <a:ext cx="0" cy="2394600"/>
            </a:xfrm>
            <a:prstGeom prst="straightConnector1">
              <a:avLst/>
            </a:prstGeom>
            <a:noFill/>
            <a:ln w="19050" cap="flat" cmpd="sng">
              <a:solidFill>
                <a:srgbClr val="D9DAD8"/>
              </a:solidFill>
              <a:prstDash val="solid"/>
              <a:round/>
              <a:headEnd type="none" w="med" len="med"/>
              <a:tailEnd type="none" w="med" len="med"/>
            </a:ln>
          </p:spPr>
        </p:cxnSp>
        <p:cxnSp>
          <p:nvCxnSpPr>
            <p:cNvPr id="643" name="Google Shape;643;p48"/>
            <p:cNvCxnSpPr/>
            <p:nvPr/>
          </p:nvCxnSpPr>
          <p:spPr>
            <a:xfrm>
              <a:off x="1391325" y="1475213"/>
              <a:ext cx="2479200" cy="0"/>
            </a:xfrm>
            <a:prstGeom prst="straightConnector1">
              <a:avLst/>
            </a:prstGeom>
            <a:noFill/>
            <a:ln w="19050" cap="flat" cmpd="sng">
              <a:solidFill>
                <a:srgbClr val="D9DAD8"/>
              </a:solidFill>
              <a:prstDash val="solid"/>
              <a:round/>
              <a:headEnd type="none" w="med" len="med"/>
              <a:tailEnd type="none" w="med" len="med"/>
            </a:ln>
          </p:spPr>
        </p:cxnSp>
        <p:cxnSp>
          <p:nvCxnSpPr>
            <p:cNvPr id="644" name="Google Shape;644;p48"/>
            <p:cNvCxnSpPr/>
            <p:nvPr/>
          </p:nvCxnSpPr>
          <p:spPr>
            <a:xfrm>
              <a:off x="1391325" y="1946375"/>
              <a:ext cx="2479200" cy="0"/>
            </a:xfrm>
            <a:prstGeom prst="straightConnector1">
              <a:avLst/>
            </a:prstGeom>
            <a:noFill/>
            <a:ln w="19050" cap="flat" cmpd="sng">
              <a:solidFill>
                <a:srgbClr val="D9DAD8"/>
              </a:solidFill>
              <a:prstDash val="solid"/>
              <a:round/>
              <a:headEnd type="none" w="med" len="med"/>
              <a:tailEnd type="none" w="med" len="med"/>
            </a:ln>
          </p:spPr>
        </p:cxnSp>
        <p:cxnSp>
          <p:nvCxnSpPr>
            <p:cNvPr id="645" name="Google Shape;645;p48"/>
            <p:cNvCxnSpPr/>
            <p:nvPr/>
          </p:nvCxnSpPr>
          <p:spPr>
            <a:xfrm>
              <a:off x="1391325" y="2425300"/>
              <a:ext cx="2479200" cy="0"/>
            </a:xfrm>
            <a:prstGeom prst="straightConnector1">
              <a:avLst/>
            </a:prstGeom>
            <a:noFill/>
            <a:ln w="19050" cap="flat" cmpd="sng">
              <a:solidFill>
                <a:srgbClr val="D9DAD8"/>
              </a:solidFill>
              <a:prstDash val="solid"/>
              <a:round/>
              <a:headEnd type="none" w="med" len="med"/>
              <a:tailEnd type="none" w="med" len="med"/>
            </a:ln>
          </p:spPr>
        </p:cxnSp>
        <p:cxnSp>
          <p:nvCxnSpPr>
            <p:cNvPr id="646" name="Google Shape;646;p48"/>
            <p:cNvCxnSpPr/>
            <p:nvPr/>
          </p:nvCxnSpPr>
          <p:spPr>
            <a:xfrm>
              <a:off x="1391325" y="2904225"/>
              <a:ext cx="2479200" cy="0"/>
            </a:xfrm>
            <a:prstGeom prst="straightConnector1">
              <a:avLst/>
            </a:prstGeom>
            <a:noFill/>
            <a:ln w="19050" cap="flat" cmpd="sng">
              <a:solidFill>
                <a:srgbClr val="D9DAD8"/>
              </a:solidFill>
              <a:prstDash val="solid"/>
              <a:round/>
              <a:headEnd type="none" w="med" len="med"/>
              <a:tailEnd type="none" w="med" len="med"/>
            </a:ln>
          </p:spPr>
        </p:cxnSp>
        <p:cxnSp>
          <p:nvCxnSpPr>
            <p:cNvPr id="647" name="Google Shape;647;p48"/>
            <p:cNvCxnSpPr/>
            <p:nvPr/>
          </p:nvCxnSpPr>
          <p:spPr>
            <a:xfrm>
              <a:off x="1391325" y="3383150"/>
              <a:ext cx="2479200" cy="0"/>
            </a:xfrm>
            <a:prstGeom prst="straightConnector1">
              <a:avLst/>
            </a:prstGeom>
            <a:noFill/>
            <a:ln w="19050" cap="flat" cmpd="sng">
              <a:solidFill>
                <a:srgbClr val="D9DAD8"/>
              </a:solidFill>
              <a:prstDash val="solid"/>
              <a:round/>
              <a:headEnd type="none" w="med" len="med"/>
              <a:tailEnd type="none" w="med" len="med"/>
            </a:ln>
          </p:spPr>
        </p:cxnSp>
        <p:cxnSp>
          <p:nvCxnSpPr>
            <p:cNvPr id="648" name="Google Shape;648;p48"/>
            <p:cNvCxnSpPr/>
            <p:nvPr/>
          </p:nvCxnSpPr>
          <p:spPr>
            <a:xfrm>
              <a:off x="1391325" y="3862075"/>
              <a:ext cx="2479200" cy="0"/>
            </a:xfrm>
            <a:prstGeom prst="straightConnector1">
              <a:avLst/>
            </a:prstGeom>
            <a:noFill/>
            <a:ln w="19050" cap="flat" cmpd="sng">
              <a:solidFill>
                <a:srgbClr val="D9DAD8"/>
              </a:solidFill>
              <a:prstDash val="solid"/>
              <a:round/>
              <a:headEnd type="none" w="med" len="med"/>
              <a:tailEnd type="none" w="med" len="med"/>
            </a:ln>
          </p:spPr>
        </p:cxnSp>
      </p:grpSp>
      <p:sp>
        <p:nvSpPr>
          <p:cNvPr id="649" name="Google Shape;649;p48"/>
          <p:cNvSpPr/>
          <p:nvPr/>
        </p:nvSpPr>
        <p:spPr>
          <a:xfrm>
            <a:off x="1672180" y="1882408"/>
            <a:ext cx="1394700" cy="1342500"/>
          </a:xfrm>
          <a:prstGeom prst="rect">
            <a:avLst/>
          </a:prstGeom>
          <a:solidFill>
            <a:srgbClr val="E3E3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 name="Google Shape;650;p48"/>
          <p:cNvGrpSpPr/>
          <p:nvPr/>
        </p:nvGrpSpPr>
        <p:grpSpPr>
          <a:xfrm>
            <a:off x="1200116" y="3733472"/>
            <a:ext cx="2335106" cy="152629"/>
            <a:chOff x="1276389" y="4276725"/>
            <a:chExt cx="2914511" cy="190500"/>
          </a:xfrm>
        </p:grpSpPr>
        <p:cxnSp>
          <p:nvCxnSpPr>
            <p:cNvPr id="651" name="Google Shape;651;p48"/>
            <p:cNvCxnSpPr/>
            <p:nvPr/>
          </p:nvCxnSpPr>
          <p:spPr>
            <a:xfrm>
              <a:off x="1276400" y="4371975"/>
              <a:ext cx="2914500" cy="0"/>
            </a:xfrm>
            <a:prstGeom prst="straightConnector1">
              <a:avLst/>
            </a:prstGeom>
            <a:noFill/>
            <a:ln w="9525" cap="flat" cmpd="sng">
              <a:solidFill>
                <a:srgbClr val="B6C5CC"/>
              </a:solidFill>
              <a:prstDash val="solid"/>
              <a:round/>
              <a:headEnd type="none" w="med" len="med"/>
              <a:tailEnd type="none" w="med" len="med"/>
            </a:ln>
          </p:spPr>
        </p:cxnSp>
        <p:cxnSp>
          <p:nvCxnSpPr>
            <p:cNvPr id="652" name="Google Shape;652;p48"/>
            <p:cNvCxnSpPr/>
            <p:nvPr/>
          </p:nvCxnSpPr>
          <p:spPr>
            <a:xfrm rot="10800000">
              <a:off x="4190900" y="4276725"/>
              <a:ext cx="0" cy="190500"/>
            </a:xfrm>
            <a:prstGeom prst="straightConnector1">
              <a:avLst/>
            </a:prstGeom>
            <a:noFill/>
            <a:ln w="9525" cap="flat" cmpd="sng">
              <a:solidFill>
                <a:srgbClr val="B6C5CC"/>
              </a:solidFill>
              <a:prstDash val="solid"/>
              <a:round/>
              <a:headEnd type="none" w="med" len="med"/>
              <a:tailEnd type="none" w="med" len="med"/>
            </a:ln>
          </p:spPr>
        </p:cxnSp>
        <p:cxnSp>
          <p:nvCxnSpPr>
            <p:cNvPr id="653" name="Google Shape;653;p48"/>
            <p:cNvCxnSpPr/>
            <p:nvPr/>
          </p:nvCxnSpPr>
          <p:spPr>
            <a:xfrm rot="10800000">
              <a:off x="1276389" y="4276725"/>
              <a:ext cx="0" cy="190500"/>
            </a:xfrm>
            <a:prstGeom prst="straightConnector1">
              <a:avLst/>
            </a:prstGeom>
            <a:noFill/>
            <a:ln w="9525" cap="flat" cmpd="sng">
              <a:solidFill>
                <a:srgbClr val="B6C5CC"/>
              </a:solidFill>
              <a:prstDash val="solid"/>
              <a:round/>
              <a:headEnd type="none" w="med" len="med"/>
              <a:tailEnd type="none" w="med" len="med"/>
            </a:ln>
          </p:spPr>
        </p:cxnSp>
      </p:grpSp>
      <p:grpSp>
        <p:nvGrpSpPr>
          <p:cNvPr id="654" name="Google Shape;654;p48"/>
          <p:cNvGrpSpPr/>
          <p:nvPr/>
        </p:nvGrpSpPr>
        <p:grpSpPr>
          <a:xfrm rot="-5400000">
            <a:off x="2562183" y="2478204"/>
            <a:ext cx="2251460" cy="152629"/>
            <a:chOff x="1276389" y="4276725"/>
            <a:chExt cx="2914511" cy="190500"/>
          </a:xfrm>
        </p:grpSpPr>
        <p:cxnSp>
          <p:nvCxnSpPr>
            <p:cNvPr id="655" name="Google Shape;655;p48"/>
            <p:cNvCxnSpPr/>
            <p:nvPr/>
          </p:nvCxnSpPr>
          <p:spPr>
            <a:xfrm>
              <a:off x="1276400" y="4371975"/>
              <a:ext cx="2914500" cy="0"/>
            </a:xfrm>
            <a:prstGeom prst="straightConnector1">
              <a:avLst/>
            </a:prstGeom>
            <a:noFill/>
            <a:ln w="9525" cap="flat" cmpd="sng">
              <a:solidFill>
                <a:srgbClr val="B6C5CC"/>
              </a:solidFill>
              <a:prstDash val="solid"/>
              <a:round/>
              <a:headEnd type="none" w="med" len="med"/>
              <a:tailEnd type="none" w="med" len="med"/>
            </a:ln>
          </p:spPr>
        </p:cxnSp>
        <p:cxnSp>
          <p:nvCxnSpPr>
            <p:cNvPr id="656" name="Google Shape;656;p48"/>
            <p:cNvCxnSpPr/>
            <p:nvPr/>
          </p:nvCxnSpPr>
          <p:spPr>
            <a:xfrm rot="10800000">
              <a:off x="4190900" y="4276725"/>
              <a:ext cx="0" cy="190500"/>
            </a:xfrm>
            <a:prstGeom prst="straightConnector1">
              <a:avLst/>
            </a:prstGeom>
            <a:noFill/>
            <a:ln w="9525" cap="flat" cmpd="sng">
              <a:solidFill>
                <a:srgbClr val="B6C5CC"/>
              </a:solidFill>
              <a:prstDash val="solid"/>
              <a:round/>
              <a:headEnd type="none" w="med" len="med"/>
              <a:tailEnd type="none" w="med" len="med"/>
            </a:ln>
          </p:spPr>
        </p:cxnSp>
        <p:cxnSp>
          <p:nvCxnSpPr>
            <p:cNvPr id="657" name="Google Shape;657;p48"/>
            <p:cNvCxnSpPr/>
            <p:nvPr/>
          </p:nvCxnSpPr>
          <p:spPr>
            <a:xfrm rot="10800000">
              <a:off x="1276389" y="4276725"/>
              <a:ext cx="0" cy="190500"/>
            </a:xfrm>
            <a:prstGeom prst="straightConnector1">
              <a:avLst/>
            </a:prstGeom>
            <a:noFill/>
            <a:ln w="9525" cap="flat" cmpd="sng">
              <a:solidFill>
                <a:srgbClr val="B6C5CC"/>
              </a:solidFill>
              <a:prstDash val="solid"/>
              <a:round/>
              <a:headEnd type="none" w="med" len="med"/>
              <a:tailEnd type="none" w="med" len="med"/>
            </a:ln>
          </p:spPr>
        </p:cxnSp>
      </p:grpSp>
      <p:sp>
        <p:nvSpPr>
          <p:cNvPr id="658" name="Google Shape;658;p48"/>
          <p:cNvSpPr txBox="1">
            <a:spLocks noGrp="1"/>
          </p:cNvSpPr>
          <p:nvPr>
            <p:ph type="title" idx="4294967295"/>
          </p:nvPr>
        </p:nvSpPr>
        <p:spPr>
          <a:xfrm>
            <a:off x="1988169" y="3967612"/>
            <a:ext cx="7590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5px</a:t>
            </a:r>
            <a:endParaRPr sz="2000"/>
          </a:p>
        </p:txBody>
      </p:sp>
      <p:sp>
        <p:nvSpPr>
          <p:cNvPr id="659" name="Google Shape;659;p48"/>
          <p:cNvSpPr txBox="1">
            <a:spLocks noGrp="1"/>
          </p:cNvSpPr>
          <p:nvPr>
            <p:ph type="title" idx="4294967295"/>
          </p:nvPr>
        </p:nvSpPr>
        <p:spPr>
          <a:xfrm>
            <a:off x="3842950" y="2376168"/>
            <a:ext cx="7575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t>5px</a:t>
            </a:r>
            <a:endParaRPr sz="2000"/>
          </a:p>
        </p:txBody>
      </p:sp>
      <p:grpSp>
        <p:nvGrpSpPr>
          <p:cNvPr id="660" name="Google Shape;660;p48"/>
          <p:cNvGrpSpPr/>
          <p:nvPr/>
        </p:nvGrpSpPr>
        <p:grpSpPr>
          <a:xfrm>
            <a:off x="1664567" y="2044403"/>
            <a:ext cx="1409926" cy="1018509"/>
            <a:chOff x="2153575" y="934325"/>
            <a:chExt cx="891850" cy="644300"/>
          </a:xfrm>
        </p:grpSpPr>
        <p:sp>
          <p:nvSpPr>
            <p:cNvPr id="661" name="Google Shape;661;p48"/>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8"/>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8"/>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8"/>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8"/>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8"/>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8"/>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8"/>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8"/>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8"/>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8"/>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8"/>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8"/>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8"/>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8"/>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8"/>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8"/>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8"/>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8"/>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8"/>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8"/>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8"/>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8"/>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8"/>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8"/>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48"/>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8"/>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8"/>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8"/>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8"/>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8"/>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8"/>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8"/>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8"/>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8"/>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8"/>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48"/>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01"/>
        <p:cNvGrpSpPr/>
        <p:nvPr/>
      </p:nvGrpSpPr>
      <p:grpSpPr>
        <a:xfrm>
          <a:off x="0" y="0"/>
          <a:ext cx="0" cy="0"/>
          <a:chOff x="0" y="0"/>
          <a:chExt cx="0" cy="0"/>
        </a:xfrm>
      </p:grpSpPr>
      <p:sp>
        <p:nvSpPr>
          <p:cNvPr id="702" name="Google Shape;702;p49"/>
          <p:cNvSpPr txBox="1">
            <a:spLocks noGrp="1"/>
          </p:cNvSpPr>
          <p:nvPr>
            <p:ph type="title" idx="6"/>
          </p:nvPr>
        </p:nvSpPr>
        <p:spPr>
          <a:xfrm>
            <a:off x="4879089" y="2785099"/>
            <a:ext cx="780900" cy="42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150px</a:t>
            </a:r>
            <a:endParaRPr/>
          </a:p>
        </p:txBody>
      </p:sp>
      <p:sp>
        <p:nvSpPr>
          <p:cNvPr id="703" name="Google Shape;703;p49"/>
          <p:cNvSpPr txBox="1">
            <a:spLocks noGrp="1"/>
          </p:cNvSpPr>
          <p:nvPr>
            <p:ph type="title" idx="7"/>
          </p:nvPr>
        </p:nvSpPr>
        <p:spPr>
          <a:xfrm>
            <a:off x="6282577" y="2785099"/>
            <a:ext cx="777300" cy="42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100px</a:t>
            </a:r>
            <a:endParaRPr/>
          </a:p>
        </p:txBody>
      </p:sp>
      <p:sp>
        <p:nvSpPr>
          <p:cNvPr id="704" name="Google Shape;704;p49"/>
          <p:cNvSpPr txBox="1">
            <a:spLocks noGrp="1"/>
          </p:cNvSpPr>
          <p:nvPr>
            <p:ph type="title" idx="8"/>
          </p:nvPr>
        </p:nvSpPr>
        <p:spPr>
          <a:xfrm>
            <a:off x="7366655" y="2785099"/>
            <a:ext cx="777300" cy="427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60px</a:t>
            </a:r>
            <a:endParaRPr/>
          </a:p>
        </p:txBody>
      </p:sp>
      <p:sp>
        <p:nvSpPr>
          <p:cNvPr id="705" name="Google Shape;705;p49"/>
          <p:cNvSpPr txBox="1">
            <a:spLocks noGrp="1"/>
          </p:cNvSpPr>
          <p:nvPr>
            <p:ph type="title" idx="9"/>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ابعاد</a:t>
            </a:r>
            <a:endParaRPr dirty="0">
              <a:latin typeface="Sahel" panose="020B0603030804020204" pitchFamily="34" charset="-78"/>
              <a:cs typeface="Sahel" panose="020B0603030804020204" pitchFamily="34" charset="-78"/>
            </a:endParaRPr>
          </a:p>
        </p:txBody>
      </p:sp>
      <p:sp>
        <p:nvSpPr>
          <p:cNvPr id="706" name="Google Shape;706;p49"/>
          <p:cNvSpPr txBox="1">
            <a:spLocks noGrp="1"/>
          </p:cNvSpPr>
          <p:nvPr>
            <p:ph type="subTitle" idx="1"/>
          </p:nvPr>
        </p:nvSpPr>
        <p:spPr>
          <a:xfrm>
            <a:off x="1000045" y="3747532"/>
            <a:ext cx="2705400" cy="8382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latin typeface="Sahel" panose="020B0603030804020204" pitchFamily="34" charset="-78"/>
                <a:cs typeface="Sahel" panose="020B0603030804020204" pitchFamily="34" charset="-78"/>
              </a:rPr>
              <a:t>لورم ایپسوم متن ساختگی با تولید سادگی نامفهوم از صنعت چاپ</a:t>
            </a:r>
          </a:p>
          <a:p>
            <a:pPr marL="0" lvl="0" indent="0" algn="ctr" rtl="0">
              <a:spcBef>
                <a:spcPts val="0"/>
              </a:spcBef>
              <a:spcAft>
                <a:spcPts val="0"/>
              </a:spcAft>
              <a:buNone/>
            </a:pPr>
            <a:endParaRPr dirty="0"/>
          </a:p>
        </p:txBody>
      </p:sp>
      <p:sp>
        <p:nvSpPr>
          <p:cNvPr id="707" name="Google Shape;707;p49"/>
          <p:cNvSpPr txBox="1">
            <a:spLocks noGrp="1"/>
          </p:cNvSpPr>
          <p:nvPr>
            <p:ph type="subTitle" idx="2"/>
          </p:nvPr>
        </p:nvSpPr>
        <p:spPr>
          <a:xfrm>
            <a:off x="1614595" y="3370324"/>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dirty="0">
                <a:latin typeface="Sahel" panose="020B0603030804020204" pitchFamily="34" charset="-78"/>
                <a:cs typeface="Sahel" panose="020B0603030804020204" pitchFamily="34" charset="-78"/>
              </a:rPr>
              <a:t>چاپی</a:t>
            </a:r>
            <a:endParaRPr dirty="0">
              <a:latin typeface="Sahel" panose="020B0603030804020204" pitchFamily="34" charset="-78"/>
              <a:cs typeface="Sahel" panose="020B0603030804020204" pitchFamily="34" charset="-78"/>
            </a:endParaRPr>
          </a:p>
        </p:txBody>
      </p:sp>
      <p:sp>
        <p:nvSpPr>
          <p:cNvPr id="708" name="Google Shape;708;p49"/>
          <p:cNvSpPr txBox="1">
            <a:spLocks noGrp="1"/>
          </p:cNvSpPr>
          <p:nvPr>
            <p:ph type="subTitle" idx="3"/>
          </p:nvPr>
        </p:nvSpPr>
        <p:spPr>
          <a:xfrm>
            <a:off x="5099970" y="3747532"/>
            <a:ext cx="2706600" cy="838200"/>
          </a:xfrm>
          <a:prstGeom prst="rect">
            <a:avLst/>
          </a:prstGeom>
        </p:spPr>
        <p:txBody>
          <a:bodyPr spcFirstLastPara="1" wrap="square" lIns="91425" tIns="91425" rIns="91425" bIns="91425" anchor="t" anchorCtr="0">
            <a:noAutofit/>
          </a:bodyPr>
          <a:lstStyle/>
          <a:p>
            <a:pPr marL="0" lvl="0" indent="0" algn="ctr" rtl="1">
              <a:lnSpc>
                <a:spcPct val="150000"/>
              </a:lnSpc>
              <a:spcBef>
                <a:spcPts val="0"/>
              </a:spcBef>
              <a:spcAft>
                <a:spcPts val="0"/>
              </a:spcAft>
              <a:buNone/>
            </a:pPr>
            <a:r>
              <a:rPr lang="fa-IR" dirty="0">
                <a:latin typeface="Sahel" panose="020B0603030804020204" pitchFamily="34" charset="-78"/>
                <a:cs typeface="Sahel" panose="020B0603030804020204" pitchFamily="34" charset="-78"/>
              </a:rPr>
              <a:t>لورم ایپسوم متن ساختگی با تولید سادگی نامفهوم از صنعت چاپ</a:t>
            </a:r>
            <a:endParaRPr dirty="0">
              <a:latin typeface="Sahel" panose="020B0603030804020204" pitchFamily="34" charset="-78"/>
              <a:cs typeface="Sahel" panose="020B0603030804020204" pitchFamily="34" charset="-78"/>
            </a:endParaRPr>
          </a:p>
        </p:txBody>
      </p:sp>
      <p:sp>
        <p:nvSpPr>
          <p:cNvPr id="709" name="Google Shape;709;p49"/>
          <p:cNvSpPr txBox="1">
            <a:spLocks noGrp="1"/>
          </p:cNvSpPr>
          <p:nvPr>
            <p:ph type="subTitle" idx="4"/>
          </p:nvPr>
        </p:nvSpPr>
        <p:spPr>
          <a:xfrm>
            <a:off x="5715120" y="3370324"/>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dirty="0">
                <a:latin typeface="Sahel" panose="020B0603030804020204" pitchFamily="34" charset="-78"/>
                <a:cs typeface="Sahel" panose="020B0603030804020204" pitchFamily="34" charset="-78"/>
              </a:rPr>
              <a:t>دیجیتال</a:t>
            </a:r>
            <a:endParaRPr dirty="0">
              <a:latin typeface="Sahel" panose="020B0603030804020204" pitchFamily="34" charset="-78"/>
              <a:cs typeface="Sahel" panose="020B0603030804020204" pitchFamily="34" charset="-78"/>
            </a:endParaRPr>
          </a:p>
        </p:txBody>
      </p:sp>
      <p:sp>
        <p:nvSpPr>
          <p:cNvPr id="710" name="Google Shape;710;p49"/>
          <p:cNvSpPr txBox="1">
            <a:spLocks noGrp="1"/>
          </p:cNvSpPr>
          <p:nvPr>
            <p:ph type="title"/>
          </p:nvPr>
        </p:nvSpPr>
        <p:spPr>
          <a:xfrm>
            <a:off x="1396831" y="2785099"/>
            <a:ext cx="7773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25mm</a:t>
            </a:r>
            <a:endParaRPr/>
          </a:p>
        </p:txBody>
      </p:sp>
      <p:sp>
        <p:nvSpPr>
          <p:cNvPr id="711" name="Google Shape;711;p49"/>
          <p:cNvSpPr txBox="1">
            <a:spLocks noGrp="1"/>
          </p:cNvSpPr>
          <p:nvPr>
            <p:ph type="title" idx="5"/>
          </p:nvPr>
        </p:nvSpPr>
        <p:spPr>
          <a:xfrm>
            <a:off x="2820658" y="2785099"/>
            <a:ext cx="7773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15mm</a:t>
            </a:r>
            <a:endParaRPr/>
          </a:p>
        </p:txBody>
      </p:sp>
      <p:grpSp>
        <p:nvGrpSpPr>
          <p:cNvPr id="712" name="Google Shape;712;p49"/>
          <p:cNvGrpSpPr/>
          <p:nvPr/>
        </p:nvGrpSpPr>
        <p:grpSpPr>
          <a:xfrm>
            <a:off x="1105204" y="1494050"/>
            <a:ext cx="2579292" cy="1279949"/>
            <a:chOff x="1069204" y="1409851"/>
            <a:chExt cx="2579292" cy="1279949"/>
          </a:xfrm>
        </p:grpSpPr>
        <p:grpSp>
          <p:nvGrpSpPr>
            <p:cNvPr id="713" name="Google Shape;713;p49"/>
            <p:cNvGrpSpPr/>
            <p:nvPr/>
          </p:nvGrpSpPr>
          <p:grpSpPr>
            <a:xfrm>
              <a:off x="1069204" y="1409851"/>
              <a:ext cx="1476279" cy="1279949"/>
              <a:chOff x="1069204" y="1409851"/>
              <a:chExt cx="1476279" cy="1279949"/>
            </a:xfrm>
          </p:grpSpPr>
          <p:cxnSp>
            <p:nvCxnSpPr>
              <p:cNvPr id="714" name="Google Shape;714;p49"/>
              <p:cNvCxnSpPr/>
              <p:nvPr/>
            </p:nvCxnSpPr>
            <p:spPr>
              <a:xfrm rot="10800000">
                <a:off x="1372793" y="2689800"/>
                <a:ext cx="869100" cy="0"/>
              </a:xfrm>
              <a:prstGeom prst="straightConnector1">
                <a:avLst/>
              </a:prstGeom>
              <a:noFill/>
              <a:ln w="9525" cap="flat" cmpd="sng">
                <a:solidFill>
                  <a:srgbClr val="B6C5CC"/>
                </a:solidFill>
                <a:prstDash val="solid"/>
                <a:round/>
                <a:headEnd type="none" w="med" len="med"/>
                <a:tailEnd type="none" w="med" len="med"/>
              </a:ln>
            </p:spPr>
          </p:cxnSp>
          <p:grpSp>
            <p:nvGrpSpPr>
              <p:cNvPr id="715" name="Google Shape;715;p49"/>
              <p:cNvGrpSpPr/>
              <p:nvPr/>
            </p:nvGrpSpPr>
            <p:grpSpPr>
              <a:xfrm>
                <a:off x="1069204" y="1409851"/>
                <a:ext cx="1476279" cy="1066510"/>
                <a:chOff x="2153575" y="934325"/>
                <a:chExt cx="891850" cy="644300"/>
              </a:xfrm>
            </p:grpSpPr>
            <p:sp>
              <p:nvSpPr>
                <p:cNvPr id="716" name="Google Shape;716;p49"/>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49"/>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9"/>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49"/>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49"/>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9"/>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49"/>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49"/>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9"/>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49"/>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49"/>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49"/>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49"/>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9"/>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9"/>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49"/>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49"/>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9"/>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9"/>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9"/>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9"/>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9"/>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9"/>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9"/>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9"/>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9"/>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9"/>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9"/>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9"/>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9"/>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9"/>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9"/>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9"/>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9"/>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 name="Google Shape;753;p49"/>
            <p:cNvGrpSpPr/>
            <p:nvPr/>
          </p:nvGrpSpPr>
          <p:grpSpPr>
            <a:xfrm>
              <a:off x="2777896" y="1921587"/>
              <a:ext cx="870600" cy="768213"/>
              <a:chOff x="2777896" y="1921587"/>
              <a:chExt cx="870600" cy="768213"/>
            </a:xfrm>
          </p:grpSpPr>
          <p:cxnSp>
            <p:nvCxnSpPr>
              <p:cNvPr id="754" name="Google Shape;754;p49"/>
              <p:cNvCxnSpPr/>
              <p:nvPr/>
            </p:nvCxnSpPr>
            <p:spPr>
              <a:xfrm rot="10800000">
                <a:off x="2777896" y="2689800"/>
                <a:ext cx="870600" cy="0"/>
              </a:xfrm>
              <a:prstGeom prst="straightConnector1">
                <a:avLst/>
              </a:prstGeom>
              <a:noFill/>
              <a:ln w="9525" cap="flat" cmpd="sng">
                <a:solidFill>
                  <a:srgbClr val="B6C5CC"/>
                </a:solidFill>
                <a:prstDash val="solid"/>
                <a:round/>
                <a:headEnd type="none" w="med" len="med"/>
                <a:tailEnd type="none" w="med" len="med"/>
              </a:ln>
            </p:spPr>
          </p:cxnSp>
          <p:grpSp>
            <p:nvGrpSpPr>
              <p:cNvPr id="755" name="Google Shape;755;p49"/>
              <p:cNvGrpSpPr/>
              <p:nvPr/>
            </p:nvGrpSpPr>
            <p:grpSpPr>
              <a:xfrm>
                <a:off x="2790325" y="1921587"/>
                <a:ext cx="845741" cy="610990"/>
                <a:chOff x="2153575" y="934325"/>
                <a:chExt cx="891850" cy="644300"/>
              </a:xfrm>
            </p:grpSpPr>
            <p:sp>
              <p:nvSpPr>
                <p:cNvPr id="756" name="Google Shape;756;p49"/>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9"/>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9"/>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9"/>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9"/>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9"/>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9"/>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9"/>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9"/>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9"/>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9"/>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9"/>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9"/>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9"/>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9"/>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9"/>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9"/>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9"/>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9"/>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9"/>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9"/>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9"/>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9"/>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9"/>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9"/>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9"/>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9"/>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9"/>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9"/>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9"/>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9"/>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9"/>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9"/>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9"/>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9"/>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9"/>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9"/>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3" name="Google Shape;793;p49"/>
          <p:cNvGrpSpPr/>
          <p:nvPr/>
        </p:nvGrpSpPr>
        <p:grpSpPr>
          <a:xfrm>
            <a:off x="4434947" y="1494050"/>
            <a:ext cx="3659206" cy="1279949"/>
            <a:chOff x="4774429" y="1409851"/>
            <a:chExt cx="3659206" cy="1279949"/>
          </a:xfrm>
        </p:grpSpPr>
        <p:cxnSp>
          <p:nvCxnSpPr>
            <p:cNvPr id="794" name="Google Shape;794;p49"/>
            <p:cNvCxnSpPr/>
            <p:nvPr/>
          </p:nvCxnSpPr>
          <p:spPr>
            <a:xfrm rot="10800000">
              <a:off x="5078018" y="2689800"/>
              <a:ext cx="869100" cy="0"/>
            </a:xfrm>
            <a:prstGeom prst="straightConnector1">
              <a:avLst/>
            </a:prstGeom>
            <a:noFill/>
            <a:ln w="9525" cap="flat" cmpd="sng">
              <a:solidFill>
                <a:srgbClr val="B6C5CC"/>
              </a:solidFill>
              <a:prstDash val="solid"/>
              <a:round/>
              <a:headEnd type="none" w="med" len="med"/>
              <a:tailEnd type="none" w="med" len="med"/>
            </a:ln>
          </p:spPr>
        </p:cxnSp>
        <p:cxnSp>
          <p:nvCxnSpPr>
            <p:cNvPr id="795" name="Google Shape;795;p49"/>
            <p:cNvCxnSpPr/>
            <p:nvPr/>
          </p:nvCxnSpPr>
          <p:spPr>
            <a:xfrm rot="10800000">
              <a:off x="6478957" y="2689800"/>
              <a:ext cx="870600" cy="0"/>
            </a:xfrm>
            <a:prstGeom prst="straightConnector1">
              <a:avLst/>
            </a:prstGeom>
            <a:noFill/>
            <a:ln w="9525" cap="flat" cmpd="sng">
              <a:solidFill>
                <a:srgbClr val="B6C5CC"/>
              </a:solidFill>
              <a:prstDash val="solid"/>
              <a:round/>
              <a:headEnd type="none" w="med" len="med"/>
              <a:tailEnd type="none" w="med" len="med"/>
            </a:ln>
          </p:spPr>
        </p:cxnSp>
        <p:cxnSp>
          <p:nvCxnSpPr>
            <p:cNvPr id="796" name="Google Shape;796;p49"/>
            <p:cNvCxnSpPr/>
            <p:nvPr/>
          </p:nvCxnSpPr>
          <p:spPr>
            <a:xfrm rot="10800000">
              <a:off x="7563035" y="2689800"/>
              <a:ext cx="870600" cy="0"/>
            </a:xfrm>
            <a:prstGeom prst="straightConnector1">
              <a:avLst/>
            </a:prstGeom>
            <a:noFill/>
            <a:ln w="9525" cap="flat" cmpd="sng">
              <a:solidFill>
                <a:srgbClr val="B6C5CC"/>
              </a:solidFill>
              <a:prstDash val="solid"/>
              <a:round/>
              <a:headEnd type="none" w="med" len="med"/>
              <a:tailEnd type="none" w="med" len="med"/>
            </a:ln>
          </p:spPr>
        </p:cxnSp>
        <p:grpSp>
          <p:nvGrpSpPr>
            <p:cNvPr id="797" name="Google Shape;797;p49"/>
            <p:cNvGrpSpPr/>
            <p:nvPr/>
          </p:nvGrpSpPr>
          <p:grpSpPr>
            <a:xfrm>
              <a:off x="4774429" y="1409851"/>
              <a:ext cx="1476279" cy="1066510"/>
              <a:chOff x="2153575" y="934325"/>
              <a:chExt cx="891850" cy="644300"/>
            </a:xfrm>
          </p:grpSpPr>
          <p:sp>
            <p:nvSpPr>
              <p:cNvPr id="798" name="Google Shape;798;p49"/>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9"/>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9"/>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9"/>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9"/>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9"/>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9"/>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9"/>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9"/>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9"/>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9"/>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9"/>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9"/>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9"/>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9"/>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9"/>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9"/>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9"/>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9"/>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9"/>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9"/>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9"/>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9"/>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9"/>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9"/>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9"/>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9"/>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9"/>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9"/>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9"/>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9"/>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9"/>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9"/>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9"/>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9"/>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9"/>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9"/>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49"/>
            <p:cNvGrpSpPr/>
            <p:nvPr/>
          </p:nvGrpSpPr>
          <p:grpSpPr>
            <a:xfrm>
              <a:off x="6491386" y="1921587"/>
              <a:ext cx="845741" cy="610990"/>
              <a:chOff x="2153575" y="934325"/>
              <a:chExt cx="891850" cy="644300"/>
            </a:xfrm>
          </p:grpSpPr>
          <p:sp>
            <p:nvSpPr>
              <p:cNvPr id="836" name="Google Shape;836;p49"/>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9"/>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9"/>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9"/>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9"/>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9"/>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9"/>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9"/>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9"/>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9"/>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9"/>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9"/>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9"/>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9"/>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9"/>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9"/>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9"/>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9"/>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9"/>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9"/>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9"/>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9"/>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9"/>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9"/>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9"/>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9"/>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9"/>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9"/>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9"/>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9"/>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9"/>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9"/>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9"/>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 name="Google Shape;873;p49"/>
            <p:cNvGrpSpPr/>
            <p:nvPr/>
          </p:nvGrpSpPr>
          <p:grpSpPr>
            <a:xfrm>
              <a:off x="7725161" y="2098188"/>
              <a:ext cx="546347" cy="394698"/>
              <a:chOff x="2153575" y="934325"/>
              <a:chExt cx="891850" cy="644300"/>
            </a:xfrm>
          </p:grpSpPr>
          <p:sp>
            <p:nvSpPr>
              <p:cNvPr id="874" name="Google Shape;874;p49"/>
              <p:cNvSpPr/>
              <p:nvPr/>
            </p:nvSpPr>
            <p:spPr>
              <a:xfrm>
                <a:off x="2310850" y="934325"/>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2387975" y="1459850"/>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2346325" y="968825"/>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2430575" y="1454825"/>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2900275" y="1314825"/>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2153575" y="1316850"/>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2267200" y="1301600"/>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2502575" y="1110850"/>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2356475" y="1058100"/>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9"/>
              <p:cNvSpPr/>
              <p:nvPr/>
            </p:nvSpPr>
            <p:spPr>
              <a:xfrm>
                <a:off x="2370675" y="1114900"/>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9"/>
              <p:cNvSpPr/>
              <p:nvPr/>
            </p:nvSpPr>
            <p:spPr>
              <a:xfrm>
                <a:off x="2480250" y="1089600"/>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9"/>
              <p:cNvSpPr/>
              <p:nvPr/>
            </p:nvSpPr>
            <p:spPr>
              <a:xfrm>
                <a:off x="2570575" y="1075375"/>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9"/>
              <p:cNvSpPr/>
              <p:nvPr/>
            </p:nvSpPr>
            <p:spPr>
              <a:xfrm>
                <a:off x="2695325" y="1097700"/>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9"/>
              <p:cNvSpPr/>
              <p:nvPr/>
            </p:nvSpPr>
            <p:spPr>
              <a:xfrm>
                <a:off x="2398100" y="1014525"/>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9"/>
              <p:cNvSpPr/>
              <p:nvPr/>
            </p:nvSpPr>
            <p:spPr>
              <a:xfrm>
                <a:off x="2433575" y="1010050"/>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9"/>
              <p:cNvSpPr/>
              <p:nvPr/>
            </p:nvSpPr>
            <p:spPr>
              <a:xfrm>
                <a:off x="2468075" y="1005350"/>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9"/>
              <p:cNvSpPr/>
              <p:nvPr/>
            </p:nvSpPr>
            <p:spPr>
              <a:xfrm>
                <a:off x="2494450" y="1002350"/>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9"/>
              <p:cNvSpPr/>
              <p:nvPr/>
            </p:nvSpPr>
            <p:spPr>
              <a:xfrm>
                <a:off x="2518800" y="1001275"/>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9"/>
              <p:cNvSpPr/>
              <p:nvPr/>
            </p:nvSpPr>
            <p:spPr>
              <a:xfrm>
                <a:off x="2539100" y="1000300"/>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9"/>
              <p:cNvSpPr/>
              <p:nvPr/>
            </p:nvSpPr>
            <p:spPr>
              <a:xfrm>
                <a:off x="2566525" y="999250"/>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9"/>
              <p:cNvSpPr/>
              <p:nvPr/>
            </p:nvSpPr>
            <p:spPr>
              <a:xfrm>
                <a:off x="2576675" y="999250"/>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9"/>
              <p:cNvSpPr/>
              <p:nvPr/>
            </p:nvSpPr>
            <p:spPr>
              <a:xfrm>
                <a:off x="2616200" y="999250"/>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9"/>
              <p:cNvSpPr/>
              <p:nvPr/>
            </p:nvSpPr>
            <p:spPr>
              <a:xfrm>
                <a:off x="2637550" y="1000300"/>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9"/>
              <p:cNvSpPr/>
              <p:nvPr/>
            </p:nvSpPr>
            <p:spPr>
              <a:xfrm>
                <a:off x="2646625" y="1000300"/>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9"/>
              <p:cNvSpPr/>
              <p:nvPr/>
            </p:nvSpPr>
            <p:spPr>
              <a:xfrm>
                <a:off x="2670000" y="1001275"/>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9"/>
              <p:cNvSpPr/>
              <p:nvPr/>
            </p:nvSpPr>
            <p:spPr>
              <a:xfrm>
                <a:off x="2704500" y="1006400"/>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9"/>
              <p:cNvSpPr/>
              <p:nvPr/>
            </p:nvSpPr>
            <p:spPr>
              <a:xfrm>
                <a:off x="2734950" y="1009400"/>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9"/>
              <p:cNvSpPr/>
              <p:nvPr/>
            </p:nvSpPr>
            <p:spPr>
              <a:xfrm>
                <a:off x="2754175" y="1011425"/>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9"/>
              <p:cNvSpPr/>
              <p:nvPr/>
            </p:nvSpPr>
            <p:spPr>
              <a:xfrm>
                <a:off x="2778525" y="1016550"/>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9"/>
              <p:cNvSpPr/>
              <p:nvPr/>
            </p:nvSpPr>
            <p:spPr>
              <a:xfrm>
                <a:off x="2365650" y="1341200"/>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9"/>
              <p:cNvSpPr/>
              <p:nvPr/>
            </p:nvSpPr>
            <p:spPr>
              <a:xfrm>
                <a:off x="2422450" y="1336075"/>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9"/>
              <p:cNvSpPr/>
              <p:nvPr/>
            </p:nvSpPr>
            <p:spPr>
              <a:xfrm>
                <a:off x="2481300" y="1330000"/>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9"/>
              <p:cNvSpPr/>
              <p:nvPr/>
            </p:nvSpPr>
            <p:spPr>
              <a:xfrm>
                <a:off x="2544200" y="1328550"/>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9"/>
              <p:cNvSpPr/>
              <p:nvPr/>
            </p:nvSpPr>
            <p:spPr>
              <a:xfrm>
                <a:off x="2615225" y="1327975"/>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9"/>
              <p:cNvSpPr/>
              <p:nvPr/>
            </p:nvSpPr>
            <p:spPr>
              <a:xfrm>
                <a:off x="2655800" y="1329600"/>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9"/>
              <p:cNvSpPr/>
              <p:nvPr/>
            </p:nvSpPr>
            <p:spPr>
              <a:xfrm>
                <a:off x="2714650" y="1335100"/>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9"/>
              <p:cNvSpPr/>
              <p:nvPr/>
            </p:nvSpPr>
            <p:spPr>
              <a:xfrm>
                <a:off x="2773500" y="1343475"/>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73"/>
        <p:cNvGrpSpPr/>
        <p:nvPr/>
      </p:nvGrpSpPr>
      <p:grpSpPr>
        <a:xfrm>
          <a:off x="0" y="0"/>
          <a:ext cx="0" cy="0"/>
          <a:chOff x="0" y="0"/>
          <a:chExt cx="0" cy="0"/>
        </a:xfrm>
      </p:grpSpPr>
      <p:sp>
        <p:nvSpPr>
          <p:cNvPr id="974" name="Google Shape;974;p51"/>
          <p:cNvSpPr txBox="1">
            <a:spLocks noGrp="1"/>
          </p:cNvSpPr>
          <p:nvPr>
            <p:ph type="body" idx="1"/>
          </p:nvPr>
        </p:nvSpPr>
        <p:spPr>
          <a:xfrm>
            <a:off x="1761900" y="1647330"/>
            <a:ext cx="2810100" cy="2948653"/>
          </a:xfrm>
          <a:prstGeom prst="rect">
            <a:avLst/>
          </a:prstGeom>
        </p:spPr>
        <p:txBody>
          <a:bodyPr spcFirstLastPara="1" wrap="square" lIns="0" tIns="91425" rIns="91425" bIns="91425" anchor="t" anchorCtr="0">
            <a:noAutofit/>
          </a:bodyPr>
          <a:lstStyle/>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استفاده‌های درست از لوگو را میتوانید اینجا توضیح دهید.</a:t>
            </a:r>
          </a:p>
          <a:p>
            <a:pPr marL="457200" lvl="0" indent="-317500" algn="r" rtl="1">
              <a:lnSpc>
                <a:spcPct val="150000"/>
              </a:lnSpc>
              <a:spcBef>
                <a:spcPts val="0"/>
              </a:spcBef>
              <a:spcAft>
                <a:spcPts val="0"/>
              </a:spcAft>
              <a:buSzPts val="1400"/>
              <a:buChar char="●"/>
            </a:pPr>
            <a:endParaRPr dirty="0">
              <a:latin typeface="Sahel" panose="020B0603030804020204" pitchFamily="34" charset="-78"/>
              <a:cs typeface="Sahel" panose="020B0603030804020204" pitchFamily="34" charset="-78"/>
            </a:endParaRPr>
          </a:p>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استفاده‌های درست از لوگو را میتوانید اینجا توضیح دهید.</a:t>
            </a:r>
          </a:p>
          <a:p>
            <a:pPr marL="457200" lvl="0" indent="-317500" algn="r" rtl="1">
              <a:lnSpc>
                <a:spcPct val="150000"/>
              </a:lnSpc>
              <a:spcBef>
                <a:spcPts val="0"/>
              </a:spcBef>
              <a:spcAft>
                <a:spcPts val="0"/>
              </a:spcAft>
              <a:buSzPts val="1400"/>
              <a:buChar char="●"/>
            </a:pPr>
            <a:endParaRPr lang="fa-IR" dirty="0">
              <a:latin typeface="Sahel" panose="020B0603030804020204" pitchFamily="34" charset="-78"/>
              <a:cs typeface="Sahel" panose="020B0603030804020204" pitchFamily="34" charset="-78"/>
            </a:endParaRPr>
          </a:p>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استفاده‌های درست از لوگو را میتوانید اینجا توضیح دهید.</a:t>
            </a:r>
          </a:p>
        </p:txBody>
      </p:sp>
      <p:sp>
        <p:nvSpPr>
          <p:cNvPr id="975" name="Google Shape;975;p51"/>
          <p:cNvSpPr txBox="1">
            <a:spLocks noGrp="1"/>
          </p:cNvSpPr>
          <p:nvPr>
            <p:ph type="title"/>
          </p:nvPr>
        </p:nvSpPr>
        <p:spPr>
          <a:xfrm>
            <a:off x="1761900" y="898248"/>
            <a:ext cx="2810100"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بایدها</a:t>
            </a:r>
            <a:endParaRPr dirty="0">
              <a:latin typeface="Sahel" panose="020B0603030804020204" pitchFamily="34" charset="-78"/>
              <a:cs typeface="Sahel" panose="020B0603030804020204" pitchFamily="34" charset="-78"/>
            </a:endParaRPr>
          </a:p>
        </p:txBody>
      </p:sp>
      <p:grpSp>
        <p:nvGrpSpPr>
          <p:cNvPr id="976" name="Google Shape;976;p51"/>
          <p:cNvGrpSpPr/>
          <p:nvPr/>
        </p:nvGrpSpPr>
        <p:grpSpPr>
          <a:xfrm>
            <a:off x="6727769" y="2329364"/>
            <a:ext cx="1286189" cy="1169641"/>
            <a:chOff x="5699630" y="2441550"/>
            <a:chExt cx="1188714" cy="1082700"/>
          </a:xfrm>
        </p:grpSpPr>
        <p:sp>
          <p:nvSpPr>
            <p:cNvPr id="977" name="Google Shape;977;p51"/>
            <p:cNvSpPr/>
            <p:nvPr/>
          </p:nvSpPr>
          <p:spPr>
            <a:xfrm>
              <a:off x="5752638" y="2441550"/>
              <a:ext cx="1082700" cy="10827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 name="Google Shape;978;p51"/>
            <p:cNvGrpSpPr/>
            <p:nvPr/>
          </p:nvGrpSpPr>
          <p:grpSpPr>
            <a:xfrm>
              <a:off x="5699630" y="2563834"/>
              <a:ext cx="1188714" cy="838131"/>
              <a:chOff x="3922236" y="1500985"/>
              <a:chExt cx="1269045" cy="899765"/>
            </a:xfrm>
          </p:grpSpPr>
          <p:grpSp>
            <p:nvGrpSpPr>
              <p:cNvPr id="979" name="Google Shape;979;p51"/>
              <p:cNvGrpSpPr/>
              <p:nvPr/>
            </p:nvGrpSpPr>
            <p:grpSpPr>
              <a:xfrm>
                <a:off x="4094019" y="1500985"/>
                <a:ext cx="1097262" cy="899765"/>
                <a:chOff x="1309475" y="926200"/>
                <a:chExt cx="778200" cy="644300"/>
              </a:xfrm>
            </p:grpSpPr>
            <p:sp>
              <p:nvSpPr>
                <p:cNvPr id="980" name="Google Shape;980;p51"/>
                <p:cNvSpPr/>
                <p:nvPr/>
              </p:nvSpPr>
              <p:spPr>
                <a:xfrm>
                  <a:off x="1353125" y="926200"/>
                  <a:ext cx="577275" cy="400825"/>
                </a:xfrm>
                <a:custGeom>
                  <a:avLst/>
                  <a:gdLst/>
                  <a:ahLst/>
                  <a:cxnLst/>
                  <a:rect l="l" t="t" r="r" b="b"/>
                  <a:pathLst>
                    <a:path w="23091" h="16033" extrusionOk="0">
                      <a:moveTo>
                        <a:pt x="11565" y="1"/>
                      </a:moveTo>
                      <a:cubicBezTo>
                        <a:pt x="6737" y="1"/>
                        <a:pt x="1" y="1381"/>
                        <a:pt x="1" y="1381"/>
                      </a:cubicBezTo>
                      <a:cubicBezTo>
                        <a:pt x="1" y="1381"/>
                        <a:pt x="326" y="10390"/>
                        <a:pt x="1056" y="16032"/>
                      </a:cubicBezTo>
                      <a:cubicBezTo>
                        <a:pt x="1381" y="15909"/>
                        <a:pt x="1744" y="15789"/>
                        <a:pt x="2069" y="15708"/>
                      </a:cubicBezTo>
                      <a:cubicBezTo>
                        <a:pt x="1907" y="14286"/>
                        <a:pt x="1705" y="12380"/>
                        <a:pt x="1543" y="9822"/>
                      </a:cubicBezTo>
                      <a:cubicBezTo>
                        <a:pt x="1299" y="6698"/>
                        <a:pt x="1176" y="3734"/>
                        <a:pt x="1137" y="2273"/>
                      </a:cubicBezTo>
                      <a:cubicBezTo>
                        <a:pt x="3085" y="1910"/>
                        <a:pt x="7913" y="1098"/>
                        <a:pt x="11565" y="1098"/>
                      </a:cubicBezTo>
                      <a:cubicBezTo>
                        <a:pt x="15584" y="1098"/>
                        <a:pt x="20129" y="1868"/>
                        <a:pt x="21996" y="2234"/>
                      </a:cubicBezTo>
                      <a:cubicBezTo>
                        <a:pt x="21915" y="3695"/>
                        <a:pt x="21792" y="6698"/>
                        <a:pt x="21548" y="9822"/>
                      </a:cubicBezTo>
                      <a:cubicBezTo>
                        <a:pt x="21386" y="12380"/>
                        <a:pt x="21184" y="14286"/>
                        <a:pt x="21022" y="15708"/>
                      </a:cubicBezTo>
                      <a:cubicBezTo>
                        <a:pt x="21347" y="15789"/>
                        <a:pt x="21710" y="15909"/>
                        <a:pt x="22035" y="16032"/>
                      </a:cubicBezTo>
                      <a:cubicBezTo>
                        <a:pt x="22766" y="10390"/>
                        <a:pt x="23090" y="1381"/>
                        <a:pt x="23090" y="1381"/>
                      </a:cubicBezTo>
                      <a:cubicBezTo>
                        <a:pt x="23090" y="1381"/>
                        <a:pt x="16964" y="1"/>
                        <a:pt x="115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1"/>
                <p:cNvSpPr/>
                <p:nvPr/>
              </p:nvSpPr>
              <p:spPr>
                <a:xfrm>
                  <a:off x="1430250" y="1451750"/>
                  <a:ext cx="423025" cy="118750"/>
                </a:xfrm>
                <a:custGeom>
                  <a:avLst/>
                  <a:gdLst/>
                  <a:ahLst/>
                  <a:cxnLst/>
                  <a:rect l="l" t="t" r="r" b="b"/>
                  <a:pathLst>
                    <a:path w="16921" h="4750" extrusionOk="0">
                      <a:moveTo>
                        <a:pt x="1299" y="0"/>
                      </a:moveTo>
                      <a:cubicBezTo>
                        <a:pt x="851" y="123"/>
                        <a:pt x="445" y="244"/>
                        <a:pt x="0" y="367"/>
                      </a:cubicBezTo>
                      <a:cubicBezTo>
                        <a:pt x="2678" y="2516"/>
                        <a:pt x="8480" y="4750"/>
                        <a:pt x="8480" y="4750"/>
                      </a:cubicBezTo>
                      <a:cubicBezTo>
                        <a:pt x="8480" y="4750"/>
                        <a:pt x="14204" y="2516"/>
                        <a:pt x="16921" y="406"/>
                      </a:cubicBezTo>
                      <a:cubicBezTo>
                        <a:pt x="16476" y="244"/>
                        <a:pt x="16070" y="123"/>
                        <a:pt x="15622" y="0"/>
                      </a:cubicBezTo>
                      <a:cubicBezTo>
                        <a:pt x="13798" y="1260"/>
                        <a:pt x="10795" y="2678"/>
                        <a:pt x="8480" y="3613"/>
                      </a:cubicBezTo>
                      <a:cubicBezTo>
                        <a:pt x="6126" y="2678"/>
                        <a:pt x="3123" y="1260"/>
                        <a:pt x="12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1"/>
                <p:cNvSpPr/>
                <p:nvPr/>
              </p:nvSpPr>
              <p:spPr>
                <a:xfrm>
                  <a:off x="1388600" y="960700"/>
                  <a:ext cx="506325" cy="356175"/>
                </a:xfrm>
                <a:custGeom>
                  <a:avLst/>
                  <a:gdLst/>
                  <a:ahLst/>
                  <a:cxnLst/>
                  <a:rect l="l" t="t" r="r" b="b"/>
                  <a:pathLst>
                    <a:path w="20253" h="14247" extrusionOk="0">
                      <a:moveTo>
                        <a:pt x="10146" y="1"/>
                      </a:moveTo>
                      <a:cubicBezTo>
                        <a:pt x="6779" y="1"/>
                        <a:pt x="2435" y="692"/>
                        <a:pt x="124" y="1137"/>
                      </a:cubicBezTo>
                      <a:lnTo>
                        <a:pt x="1" y="1137"/>
                      </a:lnTo>
                      <a:lnTo>
                        <a:pt x="43" y="1260"/>
                      </a:lnTo>
                      <a:cubicBezTo>
                        <a:pt x="82" y="3004"/>
                        <a:pt x="244" y="5643"/>
                        <a:pt x="406" y="8403"/>
                      </a:cubicBezTo>
                      <a:cubicBezTo>
                        <a:pt x="611" y="10958"/>
                        <a:pt x="773" y="12824"/>
                        <a:pt x="975" y="14204"/>
                      </a:cubicBezTo>
                      <a:cubicBezTo>
                        <a:pt x="1056" y="14204"/>
                        <a:pt x="1137" y="14165"/>
                        <a:pt x="1218" y="14165"/>
                      </a:cubicBezTo>
                      <a:cubicBezTo>
                        <a:pt x="1056" y="12743"/>
                        <a:pt x="854" y="10919"/>
                        <a:pt x="692" y="8403"/>
                      </a:cubicBezTo>
                      <a:cubicBezTo>
                        <a:pt x="488" y="5682"/>
                        <a:pt x="367" y="3085"/>
                        <a:pt x="286" y="1380"/>
                      </a:cubicBezTo>
                      <a:cubicBezTo>
                        <a:pt x="2598" y="936"/>
                        <a:pt x="6861" y="286"/>
                        <a:pt x="10146" y="286"/>
                      </a:cubicBezTo>
                      <a:cubicBezTo>
                        <a:pt x="13759" y="286"/>
                        <a:pt x="17818" y="936"/>
                        <a:pt x="19967" y="1341"/>
                      </a:cubicBezTo>
                      <a:cubicBezTo>
                        <a:pt x="19886" y="3085"/>
                        <a:pt x="19765" y="5682"/>
                        <a:pt x="19561" y="8403"/>
                      </a:cubicBezTo>
                      <a:cubicBezTo>
                        <a:pt x="19399" y="10919"/>
                        <a:pt x="19197" y="12785"/>
                        <a:pt x="19035" y="14165"/>
                      </a:cubicBezTo>
                      <a:cubicBezTo>
                        <a:pt x="19116" y="14165"/>
                        <a:pt x="19197" y="14204"/>
                        <a:pt x="19317" y="14246"/>
                      </a:cubicBezTo>
                      <a:cubicBezTo>
                        <a:pt x="19480" y="12824"/>
                        <a:pt x="19642" y="10958"/>
                        <a:pt x="19847" y="8442"/>
                      </a:cubicBezTo>
                      <a:cubicBezTo>
                        <a:pt x="20048" y="5643"/>
                        <a:pt x="20171" y="3004"/>
                        <a:pt x="20252" y="1260"/>
                      </a:cubicBezTo>
                      <a:lnTo>
                        <a:pt x="20252" y="1137"/>
                      </a:lnTo>
                      <a:lnTo>
                        <a:pt x="20129" y="1098"/>
                      </a:lnTo>
                      <a:cubicBezTo>
                        <a:pt x="17980" y="692"/>
                        <a:pt x="13841" y="1"/>
                        <a:pt x="10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1"/>
                <p:cNvSpPr/>
                <p:nvPr/>
              </p:nvSpPr>
              <p:spPr>
                <a:xfrm>
                  <a:off x="1472850" y="1446700"/>
                  <a:ext cx="337825" cy="87275"/>
                </a:xfrm>
                <a:custGeom>
                  <a:avLst/>
                  <a:gdLst/>
                  <a:ahLst/>
                  <a:cxnLst/>
                  <a:rect l="l" t="t" r="r" b="b"/>
                  <a:pathLst>
                    <a:path w="13513" h="3491" extrusionOk="0">
                      <a:moveTo>
                        <a:pt x="325" y="1"/>
                      </a:moveTo>
                      <a:cubicBezTo>
                        <a:pt x="202" y="40"/>
                        <a:pt x="82" y="82"/>
                        <a:pt x="0" y="82"/>
                      </a:cubicBezTo>
                      <a:cubicBezTo>
                        <a:pt x="1663" y="1176"/>
                        <a:pt x="4341" y="2475"/>
                        <a:pt x="6695" y="3449"/>
                      </a:cubicBezTo>
                      <a:lnTo>
                        <a:pt x="6776" y="3491"/>
                      </a:lnTo>
                      <a:lnTo>
                        <a:pt x="6818" y="3449"/>
                      </a:lnTo>
                      <a:cubicBezTo>
                        <a:pt x="9211" y="2475"/>
                        <a:pt x="11850" y="1218"/>
                        <a:pt x="13513" y="121"/>
                      </a:cubicBezTo>
                      <a:cubicBezTo>
                        <a:pt x="13392" y="82"/>
                        <a:pt x="13311" y="40"/>
                        <a:pt x="13188" y="1"/>
                      </a:cubicBezTo>
                      <a:cubicBezTo>
                        <a:pt x="11526" y="1056"/>
                        <a:pt x="9049" y="2273"/>
                        <a:pt x="6776" y="3166"/>
                      </a:cubicBezTo>
                      <a:cubicBezTo>
                        <a:pt x="4464" y="2273"/>
                        <a:pt x="1987" y="1056"/>
                        <a:pt x="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1"/>
                <p:cNvSpPr/>
                <p:nvPr/>
              </p:nvSpPr>
              <p:spPr>
                <a:xfrm>
                  <a:off x="1942550" y="1306700"/>
                  <a:ext cx="145125" cy="178575"/>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1"/>
                <p:cNvSpPr/>
                <p:nvPr/>
              </p:nvSpPr>
              <p:spPr>
                <a:xfrm>
                  <a:off x="1309475" y="1293475"/>
                  <a:ext cx="663525" cy="184675"/>
                </a:xfrm>
                <a:custGeom>
                  <a:avLst/>
                  <a:gdLst/>
                  <a:ahLst/>
                  <a:cxnLst/>
                  <a:rect l="l" t="t" r="r" b="b"/>
                  <a:pathLst>
                    <a:path w="26541" h="7387"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1"/>
                <p:cNvSpPr/>
                <p:nvPr/>
              </p:nvSpPr>
              <p:spPr>
                <a:xfrm>
                  <a:off x="1544850" y="1102750"/>
                  <a:ext cx="215100" cy="199925"/>
                </a:xfrm>
                <a:custGeom>
                  <a:avLst/>
                  <a:gdLst/>
                  <a:ahLst/>
                  <a:cxnLst/>
                  <a:rect l="l" t="t" r="r" b="b"/>
                  <a:pathLst>
                    <a:path w="8604" h="7997" extrusionOk="0">
                      <a:moveTo>
                        <a:pt x="1542" y="4750"/>
                      </a:moveTo>
                      <a:cubicBezTo>
                        <a:pt x="1867" y="4750"/>
                        <a:pt x="2153" y="4831"/>
                        <a:pt x="2396" y="4951"/>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8" y="4789"/>
                        <a:pt x="2558" y="4789"/>
                      </a:cubicBezTo>
                      <a:lnTo>
                        <a:pt x="2558" y="4789"/>
                      </a:lnTo>
                      <a:cubicBezTo>
                        <a:pt x="2597" y="4750"/>
                        <a:pt x="2640" y="4707"/>
                        <a:pt x="2679" y="4626"/>
                      </a:cubicBezTo>
                      <a:lnTo>
                        <a:pt x="2640" y="4626"/>
                      </a:lnTo>
                      <a:cubicBezTo>
                        <a:pt x="2640" y="4587"/>
                        <a:pt x="2679" y="4587"/>
                        <a:pt x="2679" y="4587"/>
                      </a:cubicBezTo>
                      <a:lnTo>
                        <a:pt x="2760" y="4464"/>
                      </a:lnTo>
                      <a:lnTo>
                        <a:pt x="2760" y="4464"/>
                      </a:lnTo>
                      <a:cubicBezTo>
                        <a:pt x="2640" y="4263"/>
                        <a:pt x="2435" y="3977"/>
                        <a:pt x="2354" y="3776"/>
                      </a:cubicBezTo>
                      <a:cubicBezTo>
                        <a:pt x="2315" y="3734"/>
                        <a:pt x="2315" y="3652"/>
                        <a:pt x="2273" y="3571"/>
                      </a:cubicBezTo>
                      <a:cubicBezTo>
                        <a:pt x="2192" y="3532"/>
                        <a:pt x="2110" y="3490"/>
                        <a:pt x="2110" y="3451"/>
                      </a:cubicBezTo>
                      <a:cubicBezTo>
                        <a:pt x="2110" y="3451"/>
                        <a:pt x="2071" y="3490"/>
                        <a:pt x="2071" y="3451"/>
                      </a:cubicBezTo>
                      <a:cubicBezTo>
                        <a:pt x="2071" y="3451"/>
                        <a:pt x="2029" y="3409"/>
                        <a:pt x="2071" y="3409"/>
                      </a:cubicBezTo>
                      <a:cubicBezTo>
                        <a:pt x="2029" y="3409"/>
                        <a:pt x="1990" y="3370"/>
                        <a:pt x="1948" y="3370"/>
                      </a:cubicBezTo>
                      <a:lnTo>
                        <a:pt x="1948" y="3247"/>
                      </a:lnTo>
                      <a:cubicBezTo>
                        <a:pt x="1990" y="3126"/>
                        <a:pt x="2029" y="2883"/>
                        <a:pt x="2029" y="2883"/>
                      </a:cubicBezTo>
                      <a:cubicBezTo>
                        <a:pt x="2029" y="2883"/>
                        <a:pt x="1909" y="2802"/>
                        <a:pt x="1828" y="2760"/>
                      </a:cubicBezTo>
                      <a:cubicBezTo>
                        <a:pt x="1786" y="2721"/>
                        <a:pt x="1705" y="2516"/>
                        <a:pt x="1705" y="2516"/>
                      </a:cubicBezTo>
                      <a:cubicBezTo>
                        <a:pt x="1666" y="2516"/>
                        <a:pt x="1542" y="2558"/>
                        <a:pt x="1584" y="2435"/>
                      </a:cubicBezTo>
                      <a:cubicBezTo>
                        <a:pt x="1623" y="2315"/>
                        <a:pt x="1747" y="1909"/>
                        <a:pt x="1828" y="1828"/>
                      </a:cubicBezTo>
                      <a:cubicBezTo>
                        <a:pt x="1867" y="1747"/>
                        <a:pt x="1909" y="1704"/>
                        <a:pt x="1948" y="1704"/>
                      </a:cubicBezTo>
                      <a:cubicBezTo>
                        <a:pt x="1990" y="1665"/>
                        <a:pt x="1990" y="1623"/>
                        <a:pt x="2071" y="1503"/>
                      </a:cubicBezTo>
                      <a:cubicBezTo>
                        <a:pt x="2110" y="1422"/>
                        <a:pt x="2234" y="1055"/>
                        <a:pt x="2396" y="935"/>
                      </a:cubicBezTo>
                      <a:cubicBezTo>
                        <a:pt x="2558" y="812"/>
                        <a:pt x="2640" y="854"/>
                        <a:pt x="2679" y="854"/>
                      </a:cubicBezTo>
                      <a:cubicBezTo>
                        <a:pt x="2760" y="812"/>
                        <a:pt x="2883" y="773"/>
                        <a:pt x="3003" y="812"/>
                      </a:cubicBezTo>
                      <a:cubicBezTo>
                        <a:pt x="3127" y="854"/>
                        <a:pt x="3208" y="935"/>
                        <a:pt x="3208" y="935"/>
                      </a:cubicBezTo>
                      <a:cubicBezTo>
                        <a:pt x="3208" y="935"/>
                        <a:pt x="3451" y="812"/>
                        <a:pt x="3532" y="812"/>
                      </a:cubicBezTo>
                      <a:cubicBezTo>
                        <a:pt x="3614" y="812"/>
                        <a:pt x="3653" y="812"/>
                        <a:pt x="3695" y="773"/>
                      </a:cubicBezTo>
                      <a:lnTo>
                        <a:pt x="3734" y="730"/>
                      </a:lnTo>
                      <a:cubicBezTo>
                        <a:pt x="3734" y="730"/>
                        <a:pt x="3614" y="610"/>
                        <a:pt x="3571" y="487"/>
                      </a:cubicBezTo>
                      <a:cubicBezTo>
                        <a:pt x="3571" y="406"/>
                        <a:pt x="3532" y="325"/>
                        <a:pt x="3571" y="286"/>
                      </a:cubicBezTo>
                      <a:cubicBezTo>
                        <a:pt x="3571" y="243"/>
                        <a:pt x="3614" y="205"/>
                        <a:pt x="3614" y="205"/>
                      </a:cubicBezTo>
                      <a:cubicBezTo>
                        <a:pt x="3614" y="205"/>
                        <a:pt x="3532" y="81"/>
                        <a:pt x="3571" y="81"/>
                      </a:cubicBezTo>
                      <a:cubicBezTo>
                        <a:pt x="3614" y="42"/>
                        <a:pt x="4058" y="0"/>
                        <a:pt x="4263" y="0"/>
                      </a:cubicBezTo>
                      <a:cubicBezTo>
                        <a:pt x="4464" y="42"/>
                        <a:pt x="4669" y="205"/>
                        <a:pt x="4708" y="286"/>
                      </a:cubicBezTo>
                      <a:cubicBezTo>
                        <a:pt x="4789" y="406"/>
                        <a:pt x="4870" y="649"/>
                        <a:pt x="4870" y="649"/>
                      </a:cubicBezTo>
                      <a:cubicBezTo>
                        <a:pt x="4870" y="692"/>
                        <a:pt x="4669" y="730"/>
                        <a:pt x="4669" y="730"/>
                      </a:cubicBezTo>
                      <a:cubicBezTo>
                        <a:pt x="4669" y="730"/>
                        <a:pt x="4669" y="773"/>
                        <a:pt x="4626" y="812"/>
                      </a:cubicBezTo>
                      <a:cubicBezTo>
                        <a:pt x="4588" y="854"/>
                        <a:pt x="4588" y="893"/>
                        <a:pt x="4588" y="893"/>
                      </a:cubicBezTo>
                      <a:cubicBezTo>
                        <a:pt x="4588" y="893"/>
                        <a:pt x="4669" y="974"/>
                        <a:pt x="4626" y="1016"/>
                      </a:cubicBezTo>
                      <a:lnTo>
                        <a:pt x="4545" y="1016"/>
                      </a:lnTo>
                      <a:cubicBezTo>
                        <a:pt x="4545" y="1016"/>
                        <a:pt x="4545" y="1055"/>
                        <a:pt x="4506" y="1055"/>
                      </a:cubicBezTo>
                      <a:lnTo>
                        <a:pt x="4464" y="1055"/>
                      </a:lnTo>
                      <a:lnTo>
                        <a:pt x="4464" y="1136"/>
                      </a:lnTo>
                      <a:lnTo>
                        <a:pt x="4425" y="1136"/>
                      </a:lnTo>
                      <a:cubicBezTo>
                        <a:pt x="4425" y="1178"/>
                        <a:pt x="4464" y="1178"/>
                        <a:pt x="4425" y="1217"/>
                      </a:cubicBezTo>
                      <a:cubicBezTo>
                        <a:pt x="4425" y="1260"/>
                        <a:pt x="4383" y="1260"/>
                        <a:pt x="4383" y="1260"/>
                      </a:cubicBezTo>
                      <a:cubicBezTo>
                        <a:pt x="4383" y="1260"/>
                        <a:pt x="4425" y="1341"/>
                        <a:pt x="4464" y="1380"/>
                      </a:cubicBezTo>
                      <a:cubicBezTo>
                        <a:pt x="4464" y="1422"/>
                        <a:pt x="4464" y="1461"/>
                        <a:pt x="4506" y="1503"/>
                      </a:cubicBezTo>
                      <a:cubicBezTo>
                        <a:pt x="4545" y="1542"/>
                        <a:pt x="4626" y="1584"/>
                        <a:pt x="4588" y="1623"/>
                      </a:cubicBezTo>
                      <a:cubicBezTo>
                        <a:pt x="4588" y="1623"/>
                        <a:pt x="4789" y="1867"/>
                        <a:pt x="4912" y="1948"/>
                      </a:cubicBezTo>
                      <a:cubicBezTo>
                        <a:pt x="5032" y="2029"/>
                        <a:pt x="5074" y="2071"/>
                        <a:pt x="5237" y="2234"/>
                      </a:cubicBezTo>
                      <a:cubicBezTo>
                        <a:pt x="5357" y="2396"/>
                        <a:pt x="5600" y="2639"/>
                        <a:pt x="5600" y="2639"/>
                      </a:cubicBezTo>
                      <a:cubicBezTo>
                        <a:pt x="5600" y="2639"/>
                        <a:pt x="5643" y="2639"/>
                        <a:pt x="5643" y="2678"/>
                      </a:cubicBezTo>
                      <a:cubicBezTo>
                        <a:pt x="5682" y="2678"/>
                        <a:pt x="5763" y="2760"/>
                        <a:pt x="5763" y="2760"/>
                      </a:cubicBezTo>
                      <a:cubicBezTo>
                        <a:pt x="5763" y="2760"/>
                        <a:pt x="5925" y="2841"/>
                        <a:pt x="5967" y="2883"/>
                      </a:cubicBezTo>
                      <a:cubicBezTo>
                        <a:pt x="6048" y="2883"/>
                        <a:pt x="6169" y="2883"/>
                        <a:pt x="6130" y="2964"/>
                      </a:cubicBezTo>
                      <a:lnTo>
                        <a:pt x="6130" y="3084"/>
                      </a:lnTo>
                      <a:cubicBezTo>
                        <a:pt x="6169" y="3084"/>
                        <a:pt x="6169" y="3165"/>
                        <a:pt x="6169" y="3165"/>
                      </a:cubicBezTo>
                      <a:lnTo>
                        <a:pt x="6169" y="3165"/>
                      </a:lnTo>
                      <a:cubicBezTo>
                        <a:pt x="6169" y="3165"/>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0"/>
                      </a:cubicBezTo>
                      <a:cubicBezTo>
                        <a:pt x="6454" y="3532"/>
                        <a:pt x="6412" y="3571"/>
                        <a:pt x="6373" y="3532"/>
                      </a:cubicBezTo>
                      <a:lnTo>
                        <a:pt x="6373" y="3532"/>
                      </a:lnTo>
                      <a:cubicBezTo>
                        <a:pt x="6331" y="3695"/>
                        <a:pt x="6250" y="3857"/>
                        <a:pt x="6130" y="3938"/>
                      </a:cubicBezTo>
                      <a:cubicBezTo>
                        <a:pt x="6130" y="4100"/>
                        <a:pt x="6169" y="4220"/>
                        <a:pt x="6250" y="4425"/>
                      </a:cubicBezTo>
                      <a:lnTo>
                        <a:pt x="6250" y="4425"/>
                      </a:lnTo>
                      <a:lnTo>
                        <a:pt x="6292" y="4425"/>
                      </a:lnTo>
                      <a:lnTo>
                        <a:pt x="6292" y="4464"/>
                      </a:lnTo>
                      <a:lnTo>
                        <a:pt x="6250" y="4506"/>
                      </a:lnTo>
                      <a:lnTo>
                        <a:pt x="6292" y="4464"/>
                      </a:lnTo>
                      <a:lnTo>
                        <a:pt x="6331" y="4545"/>
                      </a:lnTo>
                      <a:lnTo>
                        <a:pt x="6331" y="4545"/>
                      </a:lnTo>
                      <a:cubicBezTo>
                        <a:pt x="6373" y="4587"/>
                        <a:pt x="6373" y="4626"/>
                        <a:pt x="6373" y="4626"/>
                      </a:cubicBezTo>
                      <a:lnTo>
                        <a:pt x="6373" y="4626"/>
                      </a:lnTo>
                      <a:lnTo>
                        <a:pt x="6412" y="4626"/>
                      </a:lnTo>
                      <a:lnTo>
                        <a:pt x="6412" y="4587"/>
                      </a:lnTo>
                      <a:lnTo>
                        <a:pt x="6373" y="4545"/>
                      </a:lnTo>
                      <a:lnTo>
                        <a:pt x="6412" y="4545"/>
                      </a:lnTo>
                      <a:lnTo>
                        <a:pt x="6412" y="4587"/>
                      </a:lnTo>
                      <a:lnTo>
                        <a:pt x="6412" y="4626"/>
                      </a:lnTo>
                      <a:lnTo>
                        <a:pt x="6373" y="4669"/>
                      </a:lnTo>
                      <a:lnTo>
                        <a:pt x="6454" y="4789"/>
                      </a:lnTo>
                      <a:cubicBezTo>
                        <a:pt x="6574" y="4750"/>
                        <a:pt x="6698" y="4707"/>
                        <a:pt x="6860" y="4707"/>
                      </a:cubicBezTo>
                      <a:cubicBezTo>
                        <a:pt x="7753" y="4669"/>
                        <a:pt x="8565" y="5399"/>
                        <a:pt x="8565" y="6292"/>
                      </a:cubicBezTo>
                      <a:cubicBezTo>
                        <a:pt x="8603" y="7185"/>
                        <a:pt x="7834" y="7915"/>
                        <a:pt x="6941" y="7954"/>
                      </a:cubicBezTo>
                      <a:cubicBezTo>
                        <a:pt x="6048" y="7996"/>
                        <a:pt x="5276" y="7266"/>
                        <a:pt x="5237" y="6373"/>
                      </a:cubicBezTo>
                      <a:cubicBezTo>
                        <a:pt x="5195" y="5763"/>
                        <a:pt x="5519" y="5237"/>
                        <a:pt x="6048" y="4951"/>
                      </a:cubicBezTo>
                      <a:cubicBezTo>
                        <a:pt x="6006" y="4951"/>
                        <a:pt x="6006" y="4951"/>
                        <a:pt x="6006" y="4912"/>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7"/>
                        <a:pt x="5925" y="4669"/>
                      </a:cubicBezTo>
                      <a:cubicBezTo>
                        <a:pt x="5886" y="4626"/>
                        <a:pt x="5886" y="4587"/>
                        <a:pt x="5886" y="4545"/>
                      </a:cubicBezTo>
                      <a:lnTo>
                        <a:pt x="5886" y="4545"/>
                      </a:lnTo>
                      <a:lnTo>
                        <a:pt x="5886" y="4545"/>
                      </a:lnTo>
                      <a:lnTo>
                        <a:pt x="5844" y="4545"/>
                      </a:lnTo>
                      <a:lnTo>
                        <a:pt x="5844" y="4506"/>
                      </a:lnTo>
                      <a:lnTo>
                        <a:pt x="5844" y="4506"/>
                      </a:lnTo>
                      <a:lnTo>
                        <a:pt x="5844" y="4464"/>
                      </a:lnTo>
                      <a:lnTo>
                        <a:pt x="5805" y="4464"/>
                      </a:lnTo>
                      <a:lnTo>
                        <a:pt x="4750" y="5561"/>
                      </a:lnTo>
                      <a:lnTo>
                        <a:pt x="4750" y="5681"/>
                      </a:lnTo>
                      <a:cubicBezTo>
                        <a:pt x="4708" y="5724"/>
                        <a:pt x="4669" y="5724"/>
                        <a:pt x="4588" y="5763"/>
                      </a:cubicBezTo>
                      <a:lnTo>
                        <a:pt x="4101" y="6250"/>
                      </a:lnTo>
                      <a:lnTo>
                        <a:pt x="4058" y="6250"/>
                      </a:lnTo>
                      <a:lnTo>
                        <a:pt x="4101" y="6292"/>
                      </a:lnTo>
                      <a:lnTo>
                        <a:pt x="4101" y="6292"/>
                      </a:lnTo>
                      <a:lnTo>
                        <a:pt x="4139" y="6292"/>
                      </a:lnTo>
                      <a:lnTo>
                        <a:pt x="4101" y="6292"/>
                      </a:lnTo>
                      <a:lnTo>
                        <a:pt x="4101" y="6331"/>
                      </a:lnTo>
                      <a:lnTo>
                        <a:pt x="4139" y="6331"/>
                      </a:lnTo>
                      <a:lnTo>
                        <a:pt x="4139" y="6331"/>
                      </a:lnTo>
                      <a:lnTo>
                        <a:pt x="4101" y="6373"/>
                      </a:lnTo>
                      <a:lnTo>
                        <a:pt x="4101" y="6373"/>
                      </a:lnTo>
                      <a:lnTo>
                        <a:pt x="4139" y="6412"/>
                      </a:lnTo>
                      <a:lnTo>
                        <a:pt x="4139" y="6412"/>
                      </a:lnTo>
                      <a:lnTo>
                        <a:pt x="4139" y="6412"/>
                      </a:lnTo>
                      <a:lnTo>
                        <a:pt x="4139" y="6454"/>
                      </a:lnTo>
                      <a:lnTo>
                        <a:pt x="4139" y="6454"/>
                      </a:lnTo>
                      <a:lnTo>
                        <a:pt x="4139" y="6454"/>
                      </a:lnTo>
                      <a:lnTo>
                        <a:pt x="4139" y="6493"/>
                      </a:lnTo>
                      <a:lnTo>
                        <a:pt x="4101" y="6493"/>
                      </a:lnTo>
                      <a:lnTo>
                        <a:pt x="4139" y="6535"/>
                      </a:lnTo>
                      <a:lnTo>
                        <a:pt x="4139" y="6535"/>
                      </a:lnTo>
                      <a:lnTo>
                        <a:pt x="4101" y="6535"/>
                      </a:lnTo>
                      <a:lnTo>
                        <a:pt x="4101" y="6574"/>
                      </a:lnTo>
                      <a:lnTo>
                        <a:pt x="4139" y="6574"/>
                      </a:lnTo>
                      <a:lnTo>
                        <a:pt x="4139" y="6574"/>
                      </a:lnTo>
                      <a:lnTo>
                        <a:pt x="4101" y="6574"/>
                      </a:lnTo>
                      <a:lnTo>
                        <a:pt x="4101" y="6616"/>
                      </a:lnTo>
                      <a:lnTo>
                        <a:pt x="4101" y="6616"/>
                      </a:lnTo>
                      <a:lnTo>
                        <a:pt x="4101" y="6655"/>
                      </a:lnTo>
                      <a:lnTo>
                        <a:pt x="4058" y="6655"/>
                      </a:lnTo>
                      <a:lnTo>
                        <a:pt x="4058" y="6655"/>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0"/>
                        <a:pt x="3815" y="6860"/>
                        <a:pt x="3815" y="6818"/>
                      </a:cubicBezTo>
                      <a:lnTo>
                        <a:pt x="3776" y="6818"/>
                      </a:lnTo>
                      <a:lnTo>
                        <a:pt x="3776" y="6818"/>
                      </a:lnTo>
                      <a:lnTo>
                        <a:pt x="3734" y="6860"/>
                      </a:lnTo>
                      <a:lnTo>
                        <a:pt x="3734" y="6860"/>
                      </a:lnTo>
                      <a:lnTo>
                        <a:pt x="3734" y="6818"/>
                      </a:lnTo>
                      <a:lnTo>
                        <a:pt x="3695" y="6818"/>
                      </a:lnTo>
                      <a:lnTo>
                        <a:pt x="3695" y="6818"/>
                      </a:lnTo>
                      <a:lnTo>
                        <a:pt x="3815" y="6941"/>
                      </a:lnTo>
                      <a:cubicBezTo>
                        <a:pt x="3857" y="7022"/>
                        <a:pt x="3815" y="7061"/>
                        <a:pt x="3896" y="7103"/>
                      </a:cubicBezTo>
                      <a:cubicBezTo>
                        <a:pt x="3977" y="7185"/>
                        <a:pt x="4058" y="7224"/>
                        <a:pt x="4139" y="7266"/>
                      </a:cubicBezTo>
                      <a:cubicBezTo>
                        <a:pt x="4221" y="7305"/>
                        <a:pt x="4263" y="7305"/>
                        <a:pt x="4221" y="7386"/>
                      </a:cubicBezTo>
                      <a:cubicBezTo>
                        <a:pt x="4221" y="7428"/>
                        <a:pt x="3815" y="7509"/>
                        <a:pt x="3614" y="7509"/>
                      </a:cubicBezTo>
                      <a:lnTo>
                        <a:pt x="3614" y="7509"/>
                      </a:lnTo>
                      <a:lnTo>
                        <a:pt x="3571" y="7548"/>
                      </a:lnTo>
                      <a:lnTo>
                        <a:pt x="3571" y="7548"/>
                      </a:lnTo>
                      <a:lnTo>
                        <a:pt x="3571" y="7548"/>
                      </a:lnTo>
                      <a:lnTo>
                        <a:pt x="3571" y="7548"/>
                      </a:lnTo>
                      <a:lnTo>
                        <a:pt x="3451" y="7548"/>
                      </a:lnTo>
                      <a:cubicBezTo>
                        <a:pt x="3409" y="7548"/>
                        <a:pt x="3370" y="7548"/>
                        <a:pt x="3370" y="7509"/>
                      </a:cubicBezTo>
                      <a:lnTo>
                        <a:pt x="3247" y="7509"/>
                      </a:lnTo>
                      <a:lnTo>
                        <a:pt x="3247" y="7467"/>
                      </a:lnTo>
                      <a:lnTo>
                        <a:pt x="3247" y="7467"/>
                      </a:lnTo>
                      <a:lnTo>
                        <a:pt x="3247" y="7428"/>
                      </a:lnTo>
                      <a:lnTo>
                        <a:pt x="3289" y="7428"/>
                      </a:lnTo>
                      <a:lnTo>
                        <a:pt x="3289" y="7386"/>
                      </a:lnTo>
                      <a:lnTo>
                        <a:pt x="3289" y="7386"/>
                      </a:lnTo>
                      <a:lnTo>
                        <a:pt x="3328" y="7347"/>
                      </a:lnTo>
                      <a:lnTo>
                        <a:pt x="3328" y="7347"/>
                      </a:lnTo>
                      <a:lnTo>
                        <a:pt x="3328" y="7347"/>
                      </a:lnTo>
                      <a:lnTo>
                        <a:pt x="3328" y="7347"/>
                      </a:lnTo>
                      <a:cubicBezTo>
                        <a:pt x="3247" y="7305"/>
                        <a:pt x="3208" y="7305"/>
                        <a:pt x="3166" y="7266"/>
                      </a:cubicBezTo>
                      <a:lnTo>
                        <a:pt x="3127" y="7266"/>
                      </a:lnTo>
                      <a:lnTo>
                        <a:pt x="3127" y="7185"/>
                      </a:lnTo>
                      <a:cubicBezTo>
                        <a:pt x="3127" y="7103"/>
                        <a:pt x="3208" y="6941"/>
                        <a:pt x="3208" y="6899"/>
                      </a:cubicBezTo>
                      <a:lnTo>
                        <a:pt x="3247" y="6899"/>
                      </a:lnTo>
                      <a:lnTo>
                        <a:pt x="3208" y="6899"/>
                      </a:lnTo>
                      <a:lnTo>
                        <a:pt x="3166" y="6899"/>
                      </a:lnTo>
                      <a:lnTo>
                        <a:pt x="3166" y="6899"/>
                      </a:lnTo>
                      <a:cubicBezTo>
                        <a:pt x="2964" y="7509"/>
                        <a:pt x="2396" y="7915"/>
                        <a:pt x="1747" y="7954"/>
                      </a:cubicBezTo>
                      <a:cubicBezTo>
                        <a:pt x="773" y="7954"/>
                        <a:pt x="81" y="7224"/>
                        <a:pt x="42" y="6373"/>
                      </a:cubicBezTo>
                      <a:cubicBezTo>
                        <a:pt x="0" y="5519"/>
                        <a:pt x="649" y="4789"/>
                        <a:pt x="1542" y="4750"/>
                      </a:cubicBezTo>
                      <a:close/>
                      <a:moveTo>
                        <a:pt x="3977" y="2152"/>
                      </a:moveTo>
                      <a:cubicBezTo>
                        <a:pt x="3896" y="2191"/>
                        <a:pt x="3857" y="2234"/>
                        <a:pt x="3857" y="2234"/>
                      </a:cubicBezTo>
                      <a:cubicBezTo>
                        <a:pt x="3857" y="2234"/>
                        <a:pt x="3815" y="2152"/>
                        <a:pt x="3734" y="2071"/>
                      </a:cubicBezTo>
                      <a:cubicBezTo>
                        <a:pt x="3653" y="2191"/>
                        <a:pt x="3571" y="2315"/>
                        <a:pt x="3532" y="2354"/>
                      </a:cubicBezTo>
                      <a:cubicBezTo>
                        <a:pt x="3490" y="2396"/>
                        <a:pt x="3370" y="2558"/>
                        <a:pt x="3370" y="2597"/>
                      </a:cubicBezTo>
                      <a:cubicBezTo>
                        <a:pt x="3370" y="2678"/>
                        <a:pt x="3409" y="2802"/>
                        <a:pt x="3409" y="2802"/>
                      </a:cubicBezTo>
                      <a:cubicBezTo>
                        <a:pt x="3409" y="2802"/>
                        <a:pt x="3857" y="2964"/>
                        <a:pt x="4058" y="3045"/>
                      </a:cubicBezTo>
                      <a:cubicBezTo>
                        <a:pt x="4302" y="3126"/>
                        <a:pt x="4588" y="3289"/>
                        <a:pt x="4626" y="3289"/>
                      </a:cubicBezTo>
                      <a:cubicBezTo>
                        <a:pt x="4626" y="3328"/>
                        <a:pt x="4912" y="3409"/>
                        <a:pt x="4951" y="3490"/>
                      </a:cubicBezTo>
                      <a:cubicBezTo>
                        <a:pt x="5032" y="3532"/>
                        <a:pt x="5074" y="3613"/>
                        <a:pt x="5074" y="3695"/>
                      </a:cubicBezTo>
                      <a:cubicBezTo>
                        <a:pt x="5074" y="3734"/>
                        <a:pt x="4993" y="3857"/>
                        <a:pt x="4951" y="3977"/>
                      </a:cubicBezTo>
                      <a:lnTo>
                        <a:pt x="5519" y="3857"/>
                      </a:lnTo>
                      <a:lnTo>
                        <a:pt x="5519" y="3857"/>
                      </a:lnTo>
                      <a:lnTo>
                        <a:pt x="5519" y="3857"/>
                      </a:lnTo>
                      <a:lnTo>
                        <a:pt x="5600" y="3857"/>
                      </a:lnTo>
                      <a:lnTo>
                        <a:pt x="5600" y="3815"/>
                      </a:lnTo>
                      <a:lnTo>
                        <a:pt x="5600" y="3815"/>
                      </a:lnTo>
                      <a:lnTo>
                        <a:pt x="5561" y="3815"/>
                      </a:lnTo>
                      <a:lnTo>
                        <a:pt x="5561" y="3734"/>
                      </a:lnTo>
                      <a:lnTo>
                        <a:pt x="5561" y="3695"/>
                      </a:lnTo>
                      <a:lnTo>
                        <a:pt x="5561" y="3695"/>
                      </a:lnTo>
                      <a:lnTo>
                        <a:pt x="5519" y="3613"/>
                      </a:lnTo>
                      <a:lnTo>
                        <a:pt x="5480" y="3613"/>
                      </a:lnTo>
                      <a:cubicBezTo>
                        <a:pt x="5438" y="3571"/>
                        <a:pt x="5438" y="3571"/>
                        <a:pt x="5438" y="3532"/>
                      </a:cubicBezTo>
                      <a:lnTo>
                        <a:pt x="5438" y="3490"/>
                      </a:lnTo>
                      <a:cubicBezTo>
                        <a:pt x="5399" y="3490"/>
                        <a:pt x="5276" y="3490"/>
                        <a:pt x="5276" y="3451"/>
                      </a:cubicBezTo>
                      <a:cubicBezTo>
                        <a:pt x="5237" y="3370"/>
                        <a:pt x="5237" y="3289"/>
                        <a:pt x="5195" y="3289"/>
                      </a:cubicBezTo>
                      <a:lnTo>
                        <a:pt x="5113" y="3208"/>
                      </a:lnTo>
                      <a:cubicBezTo>
                        <a:pt x="5156" y="3165"/>
                        <a:pt x="5113" y="3165"/>
                        <a:pt x="5113" y="3165"/>
                      </a:cubicBezTo>
                      <a:lnTo>
                        <a:pt x="5032" y="3084"/>
                      </a:lnTo>
                      <a:lnTo>
                        <a:pt x="4951" y="3003"/>
                      </a:lnTo>
                      <a:cubicBezTo>
                        <a:pt x="4951" y="3003"/>
                        <a:pt x="4464" y="2721"/>
                        <a:pt x="4302" y="2558"/>
                      </a:cubicBezTo>
                      <a:cubicBezTo>
                        <a:pt x="4221" y="2435"/>
                        <a:pt x="4058" y="2234"/>
                        <a:pt x="3977" y="2152"/>
                      </a:cubicBezTo>
                      <a:close/>
                      <a:moveTo>
                        <a:pt x="5763" y="3208"/>
                      </a:moveTo>
                      <a:lnTo>
                        <a:pt x="5763" y="3208"/>
                      </a:lnTo>
                      <a:lnTo>
                        <a:pt x="5724" y="3208"/>
                      </a:lnTo>
                      <a:close/>
                      <a:moveTo>
                        <a:pt x="5643" y="3165"/>
                      </a:moveTo>
                      <a:cubicBezTo>
                        <a:pt x="5600" y="3126"/>
                        <a:pt x="5600" y="3045"/>
                        <a:pt x="5600" y="3003"/>
                      </a:cubicBezTo>
                      <a:cubicBezTo>
                        <a:pt x="5561" y="2964"/>
                        <a:pt x="5519" y="2964"/>
                        <a:pt x="5519" y="2922"/>
                      </a:cubicBezTo>
                      <a:lnTo>
                        <a:pt x="5519" y="2883"/>
                      </a:lnTo>
                      <a:lnTo>
                        <a:pt x="5438" y="2802"/>
                      </a:lnTo>
                      <a:lnTo>
                        <a:pt x="5318" y="2721"/>
                      </a:lnTo>
                      <a:cubicBezTo>
                        <a:pt x="5318" y="2721"/>
                        <a:pt x="4831" y="2435"/>
                        <a:pt x="4708" y="2273"/>
                      </a:cubicBezTo>
                      <a:cubicBezTo>
                        <a:pt x="4588" y="2110"/>
                        <a:pt x="4383" y="1867"/>
                        <a:pt x="4344" y="1867"/>
                      </a:cubicBezTo>
                      <a:lnTo>
                        <a:pt x="4182" y="1786"/>
                      </a:lnTo>
                      <a:lnTo>
                        <a:pt x="4139" y="1786"/>
                      </a:lnTo>
                      <a:cubicBezTo>
                        <a:pt x="4182" y="1867"/>
                        <a:pt x="4302" y="1909"/>
                        <a:pt x="4302" y="1909"/>
                      </a:cubicBezTo>
                      <a:cubicBezTo>
                        <a:pt x="4302" y="1909"/>
                        <a:pt x="4263" y="1909"/>
                        <a:pt x="4263" y="1948"/>
                      </a:cubicBezTo>
                      <a:cubicBezTo>
                        <a:pt x="4302" y="2029"/>
                        <a:pt x="4425" y="2152"/>
                        <a:pt x="4506" y="2234"/>
                      </a:cubicBezTo>
                      <a:cubicBezTo>
                        <a:pt x="4626" y="2315"/>
                        <a:pt x="4669" y="2315"/>
                        <a:pt x="4831" y="2477"/>
                      </a:cubicBezTo>
                      <a:cubicBezTo>
                        <a:pt x="4993" y="2639"/>
                        <a:pt x="5195" y="2922"/>
                        <a:pt x="5195" y="2922"/>
                      </a:cubicBezTo>
                      <a:lnTo>
                        <a:pt x="5276" y="2922"/>
                      </a:lnTo>
                      <a:lnTo>
                        <a:pt x="5357" y="3003"/>
                      </a:lnTo>
                      <a:cubicBezTo>
                        <a:pt x="5399" y="3045"/>
                        <a:pt x="5519" y="3126"/>
                        <a:pt x="5600" y="3126"/>
                      </a:cubicBezTo>
                      <a:cubicBezTo>
                        <a:pt x="5600" y="3165"/>
                        <a:pt x="5643" y="3165"/>
                        <a:pt x="5643" y="3165"/>
                      </a:cubicBezTo>
                      <a:close/>
                      <a:moveTo>
                        <a:pt x="3166" y="5237"/>
                      </a:moveTo>
                      <a:lnTo>
                        <a:pt x="3084" y="4993"/>
                      </a:lnTo>
                      <a:lnTo>
                        <a:pt x="3045" y="4993"/>
                      </a:lnTo>
                      <a:lnTo>
                        <a:pt x="3045" y="4993"/>
                      </a:lnTo>
                      <a:lnTo>
                        <a:pt x="2883" y="4669"/>
                      </a:lnTo>
                      <a:lnTo>
                        <a:pt x="2597" y="5074"/>
                      </a:lnTo>
                      <a:cubicBezTo>
                        <a:pt x="2922" y="5357"/>
                        <a:pt x="3166" y="5724"/>
                        <a:pt x="3247" y="6129"/>
                      </a:cubicBezTo>
                      <a:lnTo>
                        <a:pt x="3247" y="6129"/>
                      </a:lnTo>
                      <a:cubicBezTo>
                        <a:pt x="3208" y="5886"/>
                        <a:pt x="3127" y="5561"/>
                        <a:pt x="3166" y="5237"/>
                      </a:cubicBezTo>
                      <a:close/>
                      <a:moveTo>
                        <a:pt x="3247" y="6168"/>
                      </a:moveTo>
                      <a:lnTo>
                        <a:pt x="3247" y="6168"/>
                      </a:lnTo>
                      <a:lnTo>
                        <a:pt x="3247" y="6373"/>
                      </a:lnTo>
                      <a:lnTo>
                        <a:pt x="3247" y="6454"/>
                      </a:lnTo>
                      <a:lnTo>
                        <a:pt x="3289" y="6454"/>
                      </a:lnTo>
                      <a:lnTo>
                        <a:pt x="3289" y="6454"/>
                      </a:lnTo>
                      <a:lnTo>
                        <a:pt x="3289" y="6331"/>
                      </a:lnTo>
                      <a:cubicBezTo>
                        <a:pt x="3289" y="6331"/>
                        <a:pt x="3247" y="6331"/>
                        <a:pt x="3247" y="6292"/>
                      </a:cubicBezTo>
                      <a:lnTo>
                        <a:pt x="3247" y="6292"/>
                      </a:lnTo>
                      <a:lnTo>
                        <a:pt x="3247" y="6250"/>
                      </a:lnTo>
                      <a:close/>
                      <a:moveTo>
                        <a:pt x="3289" y="6574"/>
                      </a:moveTo>
                      <a:lnTo>
                        <a:pt x="3247" y="6574"/>
                      </a:lnTo>
                      <a:cubicBezTo>
                        <a:pt x="3247" y="6655"/>
                        <a:pt x="3208" y="6779"/>
                        <a:pt x="3208" y="6860"/>
                      </a:cubicBezTo>
                      <a:lnTo>
                        <a:pt x="3208" y="6860"/>
                      </a:lnTo>
                      <a:lnTo>
                        <a:pt x="3247" y="6860"/>
                      </a:lnTo>
                      <a:lnTo>
                        <a:pt x="3247" y="6860"/>
                      </a:lnTo>
                      <a:cubicBezTo>
                        <a:pt x="3247" y="6818"/>
                        <a:pt x="3247" y="6818"/>
                        <a:pt x="3289" y="6818"/>
                      </a:cubicBezTo>
                      <a:close/>
                      <a:moveTo>
                        <a:pt x="3328" y="7386"/>
                      </a:moveTo>
                      <a:lnTo>
                        <a:pt x="3328" y="7386"/>
                      </a:lnTo>
                      <a:lnTo>
                        <a:pt x="3370" y="7386"/>
                      </a:lnTo>
                      <a:close/>
                      <a:moveTo>
                        <a:pt x="3370" y="7386"/>
                      </a:moveTo>
                      <a:lnTo>
                        <a:pt x="3328" y="7386"/>
                      </a:lnTo>
                      <a:close/>
                      <a:moveTo>
                        <a:pt x="3695" y="6048"/>
                      </a:moveTo>
                      <a:lnTo>
                        <a:pt x="3695" y="6048"/>
                      </a:lnTo>
                      <a:lnTo>
                        <a:pt x="3695" y="6006"/>
                      </a:lnTo>
                      <a:lnTo>
                        <a:pt x="3695" y="6006"/>
                      </a:lnTo>
                      <a:lnTo>
                        <a:pt x="3734" y="6048"/>
                      </a:lnTo>
                      <a:lnTo>
                        <a:pt x="3734" y="6048"/>
                      </a:lnTo>
                      <a:lnTo>
                        <a:pt x="3776" y="6006"/>
                      </a:lnTo>
                      <a:lnTo>
                        <a:pt x="3776" y="6006"/>
                      </a:lnTo>
                      <a:lnTo>
                        <a:pt x="3776" y="6006"/>
                      </a:lnTo>
                      <a:cubicBezTo>
                        <a:pt x="3815" y="5925"/>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5"/>
                        <a:pt x="3977" y="4425"/>
                        <a:pt x="3896" y="4425"/>
                      </a:cubicBezTo>
                      <a:lnTo>
                        <a:pt x="3815" y="4464"/>
                      </a:lnTo>
                      <a:lnTo>
                        <a:pt x="3815" y="4464"/>
                      </a:lnTo>
                      <a:lnTo>
                        <a:pt x="3815" y="4464"/>
                      </a:lnTo>
                      <a:lnTo>
                        <a:pt x="3815" y="4464"/>
                      </a:lnTo>
                      <a:cubicBezTo>
                        <a:pt x="3734" y="4464"/>
                        <a:pt x="3695" y="4464"/>
                        <a:pt x="3653" y="4506"/>
                      </a:cubicBezTo>
                      <a:cubicBezTo>
                        <a:pt x="3695" y="4669"/>
                        <a:pt x="3734" y="4789"/>
                        <a:pt x="3776" y="4789"/>
                      </a:cubicBezTo>
                      <a:lnTo>
                        <a:pt x="3695" y="4831"/>
                      </a:lnTo>
                      <a:cubicBezTo>
                        <a:pt x="3734" y="4831"/>
                        <a:pt x="3734" y="4870"/>
                        <a:pt x="3734" y="4870"/>
                      </a:cubicBezTo>
                      <a:cubicBezTo>
                        <a:pt x="3695" y="4993"/>
                        <a:pt x="3695" y="5032"/>
                        <a:pt x="3695" y="5074"/>
                      </a:cubicBezTo>
                      <a:close/>
                      <a:moveTo>
                        <a:pt x="3571" y="4263"/>
                      </a:moveTo>
                      <a:lnTo>
                        <a:pt x="4263" y="4139"/>
                      </a:lnTo>
                      <a:cubicBezTo>
                        <a:pt x="4344" y="3977"/>
                        <a:pt x="4425" y="3857"/>
                        <a:pt x="4425" y="3857"/>
                      </a:cubicBezTo>
                      <a:lnTo>
                        <a:pt x="4302" y="3815"/>
                      </a:lnTo>
                      <a:lnTo>
                        <a:pt x="4139" y="4100"/>
                      </a:lnTo>
                      <a:cubicBezTo>
                        <a:pt x="4139" y="4100"/>
                        <a:pt x="3734" y="3938"/>
                        <a:pt x="3451" y="3815"/>
                      </a:cubicBezTo>
                      <a:cubicBezTo>
                        <a:pt x="3451" y="3938"/>
                        <a:pt x="3532" y="4100"/>
                        <a:pt x="3571" y="4263"/>
                      </a:cubicBezTo>
                      <a:close/>
                      <a:moveTo>
                        <a:pt x="2760" y="4464"/>
                      </a:moveTo>
                      <a:lnTo>
                        <a:pt x="2721" y="4587"/>
                      </a:lnTo>
                      <a:lnTo>
                        <a:pt x="2760" y="4626"/>
                      </a:lnTo>
                      <a:lnTo>
                        <a:pt x="2841" y="4545"/>
                      </a:lnTo>
                      <a:cubicBezTo>
                        <a:pt x="2802" y="4545"/>
                        <a:pt x="2802" y="4506"/>
                        <a:pt x="2760" y="4464"/>
                      </a:cubicBezTo>
                      <a:close/>
                      <a:moveTo>
                        <a:pt x="3614" y="4464"/>
                      </a:moveTo>
                      <a:cubicBezTo>
                        <a:pt x="3695" y="4464"/>
                        <a:pt x="3734" y="4425"/>
                        <a:pt x="3776" y="4425"/>
                      </a:cubicBezTo>
                      <a:lnTo>
                        <a:pt x="3776" y="4425"/>
                      </a:lnTo>
                      <a:close/>
                      <a:moveTo>
                        <a:pt x="4139" y="4344"/>
                      </a:moveTo>
                      <a:lnTo>
                        <a:pt x="3815" y="4425"/>
                      </a:lnTo>
                      <a:lnTo>
                        <a:pt x="3815" y="4425"/>
                      </a:lnTo>
                      <a:lnTo>
                        <a:pt x="3896" y="4425"/>
                      </a:lnTo>
                      <a:cubicBezTo>
                        <a:pt x="3977" y="4383"/>
                        <a:pt x="4058" y="4383"/>
                        <a:pt x="4101" y="4383"/>
                      </a:cubicBezTo>
                      <a:close/>
                      <a:moveTo>
                        <a:pt x="3977" y="5805"/>
                      </a:moveTo>
                      <a:cubicBezTo>
                        <a:pt x="3938" y="5844"/>
                        <a:pt x="3938" y="5925"/>
                        <a:pt x="3896" y="6087"/>
                      </a:cubicBezTo>
                      <a:lnTo>
                        <a:pt x="3896" y="6087"/>
                      </a:lnTo>
                      <a:lnTo>
                        <a:pt x="3896" y="6087"/>
                      </a:lnTo>
                      <a:lnTo>
                        <a:pt x="3938" y="6087"/>
                      </a:lnTo>
                      <a:lnTo>
                        <a:pt x="3938" y="6087"/>
                      </a:lnTo>
                      <a:lnTo>
                        <a:pt x="3938" y="6087"/>
                      </a:lnTo>
                      <a:lnTo>
                        <a:pt x="4221" y="5805"/>
                      </a:lnTo>
                      <a:lnTo>
                        <a:pt x="4139" y="5805"/>
                      </a:lnTo>
                      <a:close/>
                      <a:moveTo>
                        <a:pt x="4506" y="5519"/>
                      </a:moveTo>
                      <a:lnTo>
                        <a:pt x="4951" y="5032"/>
                      </a:lnTo>
                      <a:lnTo>
                        <a:pt x="5724" y="4220"/>
                      </a:lnTo>
                      <a:lnTo>
                        <a:pt x="5724" y="4182"/>
                      </a:lnTo>
                      <a:lnTo>
                        <a:pt x="5682" y="4058"/>
                      </a:lnTo>
                      <a:lnTo>
                        <a:pt x="5643" y="4058"/>
                      </a:lnTo>
                      <a:cubicBezTo>
                        <a:pt x="5519" y="4100"/>
                        <a:pt x="5399" y="4139"/>
                        <a:pt x="5237" y="4139"/>
                      </a:cubicBezTo>
                      <a:lnTo>
                        <a:pt x="5237" y="4182"/>
                      </a:lnTo>
                      <a:lnTo>
                        <a:pt x="5237" y="4182"/>
                      </a:lnTo>
                      <a:lnTo>
                        <a:pt x="5237" y="4182"/>
                      </a:lnTo>
                      <a:cubicBezTo>
                        <a:pt x="5074" y="4220"/>
                        <a:pt x="4912" y="4263"/>
                        <a:pt x="4750" y="4263"/>
                      </a:cubicBezTo>
                      <a:cubicBezTo>
                        <a:pt x="4750" y="4302"/>
                        <a:pt x="4708" y="4344"/>
                        <a:pt x="4669" y="4344"/>
                      </a:cubicBezTo>
                      <a:cubicBezTo>
                        <a:pt x="4506" y="4506"/>
                        <a:pt x="4302" y="4831"/>
                        <a:pt x="4221" y="4951"/>
                      </a:cubicBezTo>
                      <a:cubicBezTo>
                        <a:pt x="4139" y="5074"/>
                        <a:pt x="4139" y="5155"/>
                        <a:pt x="4139" y="5155"/>
                      </a:cubicBezTo>
                      <a:cubicBezTo>
                        <a:pt x="4139" y="5155"/>
                        <a:pt x="4182" y="5237"/>
                        <a:pt x="4221" y="5276"/>
                      </a:cubicBezTo>
                      <a:cubicBezTo>
                        <a:pt x="4221" y="5276"/>
                        <a:pt x="4302" y="5438"/>
                        <a:pt x="4344" y="5480"/>
                      </a:cubicBezTo>
                      <a:cubicBezTo>
                        <a:pt x="4383" y="5519"/>
                        <a:pt x="4506" y="5519"/>
                        <a:pt x="4506" y="5519"/>
                      </a:cubicBezTo>
                      <a:close/>
                      <a:moveTo>
                        <a:pt x="4789" y="4220"/>
                      </a:moveTo>
                      <a:cubicBezTo>
                        <a:pt x="4912" y="4220"/>
                        <a:pt x="5074" y="4182"/>
                        <a:pt x="5195" y="4139"/>
                      </a:cubicBezTo>
                      <a:lnTo>
                        <a:pt x="5195" y="4139"/>
                      </a:lnTo>
                      <a:lnTo>
                        <a:pt x="4789" y="4220"/>
                      </a:lnTo>
                      <a:close/>
                      <a:moveTo>
                        <a:pt x="1867" y="7305"/>
                      </a:moveTo>
                      <a:cubicBezTo>
                        <a:pt x="1867" y="7347"/>
                        <a:pt x="1909" y="7347"/>
                        <a:pt x="1909" y="7386"/>
                      </a:cubicBezTo>
                      <a:lnTo>
                        <a:pt x="1867" y="7386"/>
                      </a:lnTo>
                      <a:lnTo>
                        <a:pt x="1909" y="7548"/>
                      </a:lnTo>
                      <a:lnTo>
                        <a:pt x="1909" y="7548"/>
                      </a:lnTo>
                      <a:lnTo>
                        <a:pt x="1948" y="7590"/>
                      </a:lnTo>
                      <a:cubicBezTo>
                        <a:pt x="1990" y="7590"/>
                        <a:pt x="2071" y="7590"/>
                        <a:pt x="2153" y="7548"/>
                      </a:cubicBezTo>
                      <a:lnTo>
                        <a:pt x="2110" y="7509"/>
                      </a:lnTo>
                      <a:lnTo>
                        <a:pt x="2110" y="7467"/>
                      </a:lnTo>
                      <a:lnTo>
                        <a:pt x="1909" y="7061"/>
                      </a:lnTo>
                      <a:lnTo>
                        <a:pt x="1909" y="7061"/>
                      </a:lnTo>
                      <a:lnTo>
                        <a:pt x="1867" y="7061"/>
                      </a:lnTo>
                      <a:lnTo>
                        <a:pt x="1828" y="7061"/>
                      </a:lnTo>
                      <a:lnTo>
                        <a:pt x="1828" y="7061"/>
                      </a:lnTo>
                      <a:lnTo>
                        <a:pt x="1867" y="7305"/>
                      </a:lnTo>
                      <a:close/>
                      <a:moveTo>
                        <a:pt x="1867" y="7347"/>
                      </a:moveTo>
                      <a:lnTo>
                        <a:pt x="1786" y="7061"/>
                      </a:lnTo>
                      <a:lnTo>
                        <a:pt x="1786" y="7061"/>
                      </a:lnTo>
                      <a:lnTo>
                        <a:pt x="1786" y="7061"/>
                      </a:lnTo>
                      <a:cubicBezTo>
                        <a:pt x="1786" y="7103"/>
                        <a:pt x="1747" y="7103"/>
                        <a:pt x="1747" y="7061"/>
                      </a:cubicBezTo>
                      <a:lnTo>
                        <a:pt x="1705" y="7061"/>
                      </a:lnTo>
                      <a:cubicBezTo>
                        <a:pt x="1705" y="7103"/>
                        <a:pt x="1705" y="7103"/>
                        <a:pt x="1666" y="7103"/>
                      </a:cubicBezTo>
                      <a:lnTo>
                        <a:pt x="1666" y="7103"/>
                      </a:lnTo>
                      <a:lnTo>
                        <a:pt x="1623" y="7103"/>
                      </a:lnTo>
                      <a:lnTo>
                        <a:pt x="1623" y="7103"/>
                      </a:lnTo>
                      <a:lnTo>
                        <a:pt x="1584" y="7103"/>
                      </a:lnTo>
                      <a:lnTo>
                        <a:pt x="1666" y="7548"/>
                      </a:lnTo>
                      <a:lnTo>
                        <a:pt x="1666" y="7590"/>
                      </a:lnTo>
                      <a:lnTo>
                        <a:pt x="1666" y="7629"/>
                      </a:lnTo>
                      <a:lnTo>
                        <a:pt x="1666" y="7629"/>
                      </a:lnTo>
                      <a:lnTo>
                        <a:pt x="1705" y="7629"/>
                      </a:lnTo>
                      <a:lnTo>
                        <a:pt x="1909" y="7629"/>
                      </a:lnTo>
                      <a:lnTo>
                        <a:pt x="1909" y="7548"/>
                      </a:lnTo>
                      <a:lnTo>
                        <a:pt x="1909" y="7548"/>
                      </a:lnTo>
                      <a:lnTo>
                        <a:pt x="1867" y="7386"/>
                      </a:lnTo>
                      <a:close/>
                      <a:moveTo>
                        <a:pt x="2516" y="4870"/>
                      </a:moveTo>
                      <a:lnTo>
                        <a:pt x="2435" y="4993"/>
                      </a:lnTo>
                      <a:cubicBezTo>
                        <a:pt x="2435" y="4993"/>
                        <a:pt x="2477" y="4993"/>
                        <a:pt x="2516" y="5032"/>
                      </a:cubicBezTo>
                      <a:cubicBezTo>
                        <a:pt x="2558" y="4912"/>
                        <a:pt x="2640" y="4831"/>
                        <a:pt x="2721" y="4750"/>
                      </a:cubicBezTo>
                      <a:lnTo>
                        <a:pt x="2721" y="4707"/>
                      </a:lnTo>
                      <a:lnTo>
                        <a:pt x="2679" y="4669"/>
                      </a:lnTo>
                      <a:cubicBezTo>
                        <a:pt x="2640" y="4707"/>
                        <a:pt x="2597" y="4750"/>
                        <a:pt x="2597" y="4789"/>
                      </a:cubicBezTo>
                      <a:lnTo>
                        <a:pt x="2597" y="4789"/>
                      </a:lnTo>
                      <a:cubicBezTo>
                        <a:pt x="2597" y="4831"/>
                        <a:pt x="2558" y="4831"/>
                        <a:pt x="2558" y="4831"/>
                      </a:cubicBezTo>
                      <a:lnTo>
                        <a:pt x="2558" y="4831"/>
                      </a:lnTo>
                      <a:lnTo>
                        <a:pt x="2558" y="4831"/>
                      </a:lnTo>
                      <a:lnTo>
                        <a:pt x="2558" y="4831"/>
                      </a:lnTo>
                      <a:lnTo>
                        <a:pt x="2558" y="4831"/>
                      </a:lnTo>
                      <a:lnTo>
                        <a:pt x="2558" y="4831"/>
                      </a:lnTo>
                      <a:lnTo>
                        <a:pt x="2558" y="4831"/>
                      </a:lnTo>
                      <a:lnTo>
                        <a:pt x="2558" y="4831"/>
                      </a:lnTo>
                      <a:cubicBezTo>
                        <a:pt x="2558" y="4870"/>
                        <a:pt x="2516" y="4870"/>
                        <a:pt x="2516" y="4870"/>
                      </a:cubicBezTo>
                      <a:close/>
                      <a:moveTo>
                        <a:pt x="5237" y="4139"/>
                      </a:moveTo>
                      <a:cubicBezTo>
                        <a:pt x="5318" y="4100"/>
                        <a:pt x="5399" y="4100"/>
                        <a:pt x="5480" y="4058"/>
                      </a:cubicBezTo>
                      <a:lnTo>
                        <a:pt x="5237" y="4100"/>
                      </a:lnTo>
                      <a:close/>
                      <a:moveTo>
                        <a:pt x="6169" y="4707"/>
                      </a:moveTo>
                      <a:lnTo>
                        <a:pt x="6169" y="4707"/>
                      </a:lnTo>
                      <a:lnTo>
                        <a:pt x="6211" y="4707"/>
                      </a:lnTo>
                      <a:lnTo>
                        <a:pt x="6211" y="4707"/>
                      </a:lnTo>
                      <a:lnTo>
                        <a:pt x="6211" y="4669"/>
                      </a:lnTo>
                      <a:cubicBezTo>
                        <a:pt x="6169" y="4587"/>
                        <a:pt x="6169" y="4506"/>
                        <a:pt x="6211" y="4425"/>
                      </a:cubicBezTo>
                      <a:lnTo>
                        <a:pt x="6250" y="4425"/>
                      </a:lnTo>
                      <a:lnTo>
                        <a:pt x="6211" y="4425"/>
                      </a:lnTo>
                      <a:cubicBezTo>
                        <a:pt x="6130" y="4220"/>
                        <a:pt x="6087" y="4139"/>
                        <a:pt x="6087" y="3938"/>
                      </a:cubicBezTo>
                      <a:cubicBezTo>
                        <a:pt x="6006" y="3977"/>
                        <a:pt x="5967" y="3977"/>
                        <a:pt x="5886" y="3977"/>
                      </a:cubicBezTo>
                      <a:lnTo>
                        <a:pt x="6048" y="4425"/>
                      </a:lnTo>
                      <a:lnTo>
                        <a:pt x="6048" y="4425"/>
                      </a:lnTo>
                      <a:cubicBezTo>
                        <a:pt x="6087" y="4425"/>
                        <a:pt x="6087" y="4464"/>
                        <a:pt x="6048" y="4506"/>
                      </a:cubicBezTo>
                      <a:lnTo>
                        <a:pt x="6048" y="4506"/>
                      </a:lnTo>
                      <a:lnTo>
                        <a:pt x="6169" y="4669"/>
                      </a:lnTo>
                      <a:lnTo>
                        <a:pt x="6169" y="4669"/>
                      </a:lnTo>
                      <a:lnTo>
                        <a:pt x="6169" y="4707"/>
                      </a:lnTo>
                      <a:lnTo>
                        <a:pt x="6169" y="4707"/>
                      </a:lnTo>
                      <a:lnTo>
                        <a:pt x="6169" y="4707"/>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0"/>
                      </a:moveTo>
                      <a:lnTo>
                        <a:pt x="6169" y="3370"/>
                      </a:lnTo>
                      <a:cubicBezTo>
                        <a:pt x="6292" y="3490"/>
                        <a:pt x="6292" y="3571"/>
                        <a:pt x="6087" y="3734"/>
                      </a:cubicBezTo>
                      <a:cubicBezTo>
                        <a:pt x="6087" y="3776"/>
                        <a:pt x="6130" y="3857"/>
                        <a:pt x="6130" y="3896"/>
                      </a:cubicBezTo>
                      <a:cubicBezTo>
                        <a:pt x="6250" y="3857"/>
                        <a:pt x="6331" y="3695"/>
                        <a:pt x="6373" y="3532"/>
                      </a:cubicBezTo>
                      <a:lnTo>
                        <a:pt x="6331" y="3532"/>
                      </a:lnTo>
                      <a:cubicBezTo>
                        <a:pt x="6292" y="3490"/>
                        <a:pt x="6250" y="3451"/>
                        <a:pt x="6250" y="3409"/>
                      </a:cubicBezTo>
                      <a:lnTo>
                        <a:pt x="6211" y="3370"/>
                      </a:lnTo>
                      <a:close/>
                      <a:moveTo>
                        <a:pt x="6292" y="3328"/>
                      </a:moveTo>
                      <a:lnTo>
                        <a:pt x="6292" y="3328"/>
                      </a:lnTo>
                      <a:lnTo>
                        <a:pt x="6292" y="3370"/>
                      </a:lnTo>
                      <a:cubicBezTo>
                        <a:pt x="6331" y="3370"/>
                        <a:pt x="6331" y="3409"/>
                        <a:pt x="6373" y="3451"/>
                      </a:cubicBezTo>
                      <a:cubicBezTo>
                        <a:pt x="6373" y="3370"/>
                        <a:pt x="6331" y="3370"/>
                        <a:pt x="6292" y="3328"/>
                      </a:cubicBezTo>
                      <a:close/>
                      <a:moveTo>
                        <a:pt x="5925" y="3328"/>
                      </a:moveTo>
                      <a:lnTo>
                        <a:pt x="5925" y="3328"/>
                      </a:lnTo>
                      <a:lnTo>
                        <a:pt x="5925" y="3328"/>
                      </a:lnTo>
                      <a:lnTo>
                        <a:pt x="5682" y="3490"/>
                      </a:lnTo>
                      <a:lnTo>
                        <a:pt x="5682" y="3571"/>
                      </a:lnTo>
                      <a:lnTo>
                        <a:pt x="5724" y="3613"/>
                      </a:lnTo>
                      <a:lnTo>
                        <a:pt x="5724" y="3613"/>
                      </a:lnTo>
                      <a:lnTo>
                        <a:pt x="5724" y="3613"/>
                      </a:lnTo>
                      <a:lnTo>
                        <a:pt x="5763" y="3695"/>
                      </a:lnTo>
                      <a:lnTo>
                        <a:pt x="5805" y="3734"/>
                      </a:lnTo>
                      <a:lnTo>
                        <a:pt x="5763" y="3734"/>
                      </a:lnTo>
                      <a:lnTo>
                        <a:pt x="5805" y="3776"/>
                      </a:lnTo>
                      <a:cubicBezTo>
                        <a:pt x="5925" y="3695"/>
                        <a:pt x="6006" y="3571"/>
                        <a:pt x="6087" y="3451"/>
                      </a:cubicBezTo>
                      <a:lnTo>
                        <a:pt x="6087" y="3451"/>
                      </a:lnTo>
                      <a:lnTo>
                        <a:pt x="6006" y="3490"/>
                      </a:lnTo>
                      <a:lnTo>
                        <a:pt x="6006" y="3451"/>
                      </a:lnTo>
                      <a:lnTo>
                        <a:pt x="6006" y="3451"/>
                      </a:lnTo>
                      <a:lnTo>
                        <a:pt x="5967" y="3409"/>
                      </a:lnTo>
                      <a:lnTo>
                        <a:pt x="5925" y="3451"/>
                      </a:lnTo>
                      <a:lnTo>
                        <a:pt x="5886" y="3370"/>
                      </a:lnTo>
                      <a:close/>
                      <a:moveTo>
                        <a:pt x="5643" y="6860"/>
                      </a:moveTo>
                      <a:lnTo>
                        <a:pt x="5643" y="6860"/>
                      </a:lnTo>
                      <a:cubicBezTo>
                        <a:pt x="5643" y="6941"/>
                        <a:pt x="5682" y="6980"/>
                        <a:pt x="5724" y="7061"/>
                      </a:cubicBezTo>
                      <a:lnTo>
                        <a:pt x="5724" y="7061"/>
                      </a:lnTo>
                      <a:lnTo>
                        <a:pt x="5724" y="7061"/>
                      </a:lnTo>
                      <a:lnTo>
                        <a:pt x="5724" y="7061"/>
                      </a:lnTo>
                      <a:lnTo>
                        <a:pt x="5805" y="7022"/>
                      </a:lnTo>
                      <a:lnTo>
                        <a:pt x="5805" y="7022"/>
                      </a:lnTo>
                      <a:lnTo>
                        <a:pt x="6574" y="6574"/>
                      </a:lnTo>
                      <a:lnTo>
                        <a:pt x="6656" y="6454"/>
                      </a:lnTo>
                      <a:lnTo>
                        <a:pt x="6535" y="6454"/>
                      </a:lnTo>
                      <a:lnTo>
                        <a:pt x="5682" y="6818"/>
                      </a:lnTo>
                      <a:lnTo>
                        <a:pt x="5682" y="6818"/>
                      </a:lnTo>
                      <a:lnTo>
                        <a:pt x="5643" y="6860"/>
                      </a:lnTo>
                      <a:close/>
                      <a:moveTo>
                        <a:pt x="5643" y="6818"/>
                      </a:moveTo>
                      <a:lnTo>
                        <a:pt x="5682" y="6818"/>
                      </a:lnTo>
                      <a:lnTo>
                        <a:pt x="5682" y="6818"/>
                      </a:lnTo>
                      <a:lnTo>
                        <a:pt x="6535" y="6454"/>
                      </a:lnTo>
                      <a:lnTo>
                        <a:pt x="6211" y="6412"/>
                      </a:lnTo>
                      <a:lnTo>
                        <a:pt x="5643" y="6574"/>
                      </a:lnTo>
                      <a:lnTo>
                        <a:pt x="5643" y="6574"/>
                      </a:lnTo>
                      <a:lnTo>
                        <a:pt x="5561" y="6616"/>
                      </a:lnTo>
                      <a:cubicBezTo>
                        <a:pt x="5561" y="6698"/>
                        <a:pt x="5600" y="6737"/>
                        <a:pt x="5643" y="6818"/>
                      </a:cubicBezTo>
                      <a:close/>
                      <a:moveTo>
                        <a:pt x="6087" y="7428"/>
                      </a:moveTo>
                      <a:lnTo>
                        <a:pt x="6087" y="7428"/>
                      </a:lnTo>
                      <a:lnTo>
                        <a:pt x="6087" y="7428"/>
                      </a:lnTo>
                      <a:lnTo>
                        <a:pt x="6130" y="7386"/>
                      </a:lnTo>
                      <a:lnTo>
                        <a:pt x="6130" y="7386"/>
                      </a:lnTo>
                      <a:lnTo>
                        <a:pt x="6412" y="6860"/>
                      </a:lnTo>
                      <a:lnTo>
                        <a:pt x="5967" y="7224"/>
                      </a:lnTo>
                      <a:lnTo>
                        <a:pt x="5967" y="7266"/>
                      </a:lnTo>
                      <a:lnTo>
                        <a:pt x="5925" y="7266"/>
                      </a:lnTo>
                      <a:cubicBezTo>
                        <a:pt x="5967" y="7347"/>
                        <a:pt x="6048" y="7386"/>
                        <a:pt x="6087" y="7428"/>
                      </a:cubicBezTo>
                      <a:close/>
                      <a:moveTo>
                        <a:pt x="6617" y="7629"/>
                      </a:moveTo>
                      <a:lnTo>
                        <a:pt x="6617" y="7629"/>
                      </a:lnTo>
                      <a:cubicBezTo>
                        <a:pt x="6698" y="7629"/>
                        <a:pt x="6779" y="7672"/>
                        <a:pt x="6860" y="7672"/>
                      </a:cubicBezTo>
                      <a:lnTo>
                        <a:pt x="6860" y="7672"/>
                      </a:lnTo>
                      <a:lnTo>
                        <a:pt x="6860" y="7672"/>
                      </a:lnTo>
                      <a:lnTo>
                        <a:pt x="6860" y="7672"/>
                      </a:lnTo>
                      <a:lnTo>
                        <a:pt x="6860" y="7590"/>
                      </a:lnTo>
                      <a:lnTo>
                        <a:pt x="6860" y="7590"/>
                      </a:lnTo>
                      <a:lnTo>
                        <a:pt x="6941" y="6941"/>
                      </a:lnTo>
                      <a:lnTo>
                        <a:pt x="6860" y="6698"/>
                      </a:lnTo>
                      <a:lnTo>
                        <a:pt x="6617" y="7548"/>
                      </a:lnTo>
                      <a:lnTo>
                        <a:pt x="6617" y="7590"/>
                      </a:lnTo>
                      <a:close/>
                      <a:moveTo>
                        <a:pt x="6574" y="7629"/>
                      </a:moveTo>
                      <a:lnTo>
                        <a:pt x="6574" y="7629"/>
                      </a:lnTo>
                      <a:lnTo>
                        <a:pt x="6617" y="7590"/>
                      </a:lnTo>
                      <a:lnTo>
                        <a:pt x="6617" y="7548"/>
                      </a:lnTo>
                      <a:lnTo>
                        <a:pt x="6860" y="6655"/>
                      </a:lnTo>
                      <a:lnTo>
                        <a:pt x="6818" y="6574"/>
                      </a:lnTo>
                      <a:lnTo>
                        <a:pt x="6698" y="6655"/>
                      </a:lnTo>
                      <a:lnTo>
                        <a:pt x="6373" y="7509"/>
                      </a:lnTo>
                      <a:lnTo>
                        <a:pt x="6373" y="7509"/>
                      </a:lnTo>
                      <a:lnTo>
                        <a:pt x="6373" y="7548"/>
                      </a:lnTo>
                      <a:cubicBezTo>
                        <a:pt x="6412" y="7590"/>
                        <a:pt x="6493" y="7590"/>
                        <a:pt x="6574" y="7629"/>
                      </a:cubicBezTo>
                      <a:close/>
                      <a:moveTo>
                        <a:pt x="7143" y="7629"/>
                      </a:moveTo>
                      <a:close/>
                      <a:moveTo>
                        <a:pt x="8240" y="6331"/>
                      </a:moveTo>
                      <a:lnTo>
                        <a:pt x="8240" y="6331"/>
                      </a:lnTo>
                      <a:lnTo>
                        <a:pt x="8240" y="6292"/>
                      </a:lnTo>
                      <a:lnTo>
                        <a:pt x="8240" y="6129"/>
                      </a:lnTo>
                      <a:lnTo>
                        <a:pt x="8198" y="6129"/>
                      </a:lnTo>
                      <a:lnTo>
                        <a:pt x="8159" y="6129"/>
                      </a:lnTo>
                      <a:lnTo>
                        <a:pt x="7305" y="6292"/>
                      </a:lnTo>
                      <a:lnTo>
                        <a:pt x="8198" y="6331"/>
                      </a:lnTo>
                      <a:lnTo>
                        <a:pt x="8198" y="6331"/>
                      </a:lnTo>
                      <a:close/>
                      <a:moveTo>
                        <a:pt x="1623" y="5074"/>
                      </a:moveTo>
                      <a:lnTo>
                        <a:pt x="1623" y="5113"/>
                      </a:lnTo>
                      <a:lnTo>
                        <a:pt x="1623" y="5113"/>
                      </a:lnTo>
                      <a:lnTo>
                        <a:pt x="1623" y="6168"/>
                      </a:lnTo>
                      <a:lnTo>
                        <a:pt x="1623" y="6168"/>
                      </a:lnTo>
                      <a:lnTo>
                        <a:pt x="1705" y="5925"/>
                      </a:lnTo>
                      <a:lnTo>
                        <a:pt x="1867" y="5155"/>
                      </a:lnTo>
                      <a:lnTo>
                        <a:pt x="1867" y="5155"/>
                      </a:lnTo>
                      <a:lnTo>
                        <a:pt x="1867" y="5074"/>
                      </a:lnTo>
                      <a:lnTo>
                        <a:pt x="1867" y="5074"/>
                      </a:lnTo>
                      <a:close/>
                      <a:moveTo>
                        <a:pt x="1584" y="5074"/>
                      </a:moveTo>
                      <a:lnTo>
                        <a:pt x="1584" y="5074"/>
                      </a:lnTo>
                      <a:lnTo>
                        <a:pt x="1299" y="5074"/>
                      </a:lnTo>
                      <a:lnTo>
                        <a:pt x="1299" y="5155"/>
                      </a:lnTo>
                      <a:lnTo>
                        <a:pt x="1299" y="5155"/>
                      </a:lnTo>
                      <a:lnTo>
                        <a:pt x="1584" y="6168"/>
                      </a:lnTo>
                      <a:lnTo>
                        <a:pt x="1584" y="6168"/>
                      </a:lnTo>
                      <a:lnTo>
                        <a:pt x="1623" y="5113"/>
                      </a:lnTo>
                      <a:lnTo>
                        <a:pt x="1584" y="5113"/>
                      </a:lnTo>
                      <a:close/>
                      <a:moveTo>
                        <a:pt x="1909" y="5074"/>
                      </a:moveTo>
                      <a:lnTo>
                        <a:pt x="1909" y="5074"/>
                      </a:lnTo>
                      <a:lnTo>
                        <a:pt x="1867" y="5155"/>
                      </a:lnTo>
                      <a:lnTo>
                        <a:pt x="1867" y="5155"/>
                      </a:lnTo>
                      <a:lnTo>
                        <a:pt x="1747" y="5886"/>
                      </a:lnTo>
                      <a:lnTo>
                        <a:pt x="2071" y="5194"/>
                      </a:lnTo>
                      <a:lnTo>
                        <a:pt x="2071" y="5194"/>
                      </a:lnTo>
                      <a:lnTo>
                        <a:pt x="2110" y="5155"/>
                      </a:lnTo>
                      <a:cubicBezTo>
                        <a:pt x="2029" y="5113"/>
                        <a:pt x="1948" y="5113"/>
                        <a:pt x="1909" y="5074"/>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2"/>
                        <a:pt x="2640" y="5561"/>
                        <a:pt x="2558" y="5480"/>
                      </a:cubicBezTo>
                      <a:lnTo>
                        <a:pt x="2516" y="5519"/>
                      </a:lnTo>
                      <a:lnTo>
                        <a:pt x="2516" y="5519"/>
                      </a:lnTo>
                      <a:lnTo>
                        <a:pt x="1948" y="6168"/>
                      </a:lnTo>
                      <a:lnTo>
                        <a:pt x="2029" y="6129"/>
                      </a:lnTo>
                      <a:lnTo>
                        <a:pt x="2640" y="5681"/>
                      </a:lnTo>
                      <a:lnTo>
                        <a:pt x="2640" y="5681"/>
                      </a:lnTo>
                      <a:lnTo>
                        <a:pt x="2679" y="5642"/>
                      </a:lnTo>
                      <a:lnTo>
                        <a:pt x="2721" y="5681"/>
                      </a:lnTo>
                      <a:lnTo>
                        <a:pt x="2679" y="5681"/>
                      </a:lnTo>
                      <a:lnTo>
                        <a:pt x="2640" y="5681"/>
                      </a:lnTo>
                      <a:lnTo>
                        <a:pt x="2071" y="6129"/>
                      </a:lnTo>
                      <a:lnTo>
                        <a:pt x="2760" y="5886"/>
                      </a:lnTo>
                      <a:lnTo>
                        <a:pt x="2760" y="5886"/>
                      </a:lnTo>
                      <a:close/>
                      <a:moveTo>
                        <a:pt x="2841" y="5886"/>
                      </a:moveTo>
                      <a:lnTo>
                        <a:pt x="2760" y="5886"/>
                      </a:lnTo>
                      <a:lnTo>
                        <a:pt x="2760" y="5886"/>
                      </a:lnTo>
                      <a:lnTo>
                        <a:pt x="2071" y="6129"/>
                      </a:lnTo>
                      <a:lnTo>
                        <a:pt x="1990" y="6168"/>
                      </a:lnTo>
                      <a:lnTo>
                        <a:pt x="1990" y="6211"/>
                      </a:lnTo>
                      <a:lnTo>
                        <a:pt x="2029" y="6168"/>
                      </a:lnTo>
                      <a:lnTo>
                        <a:pt x="2071" y="6168"/>
                      </a:lnTo>
                      <a:lnTo>
                        <a:pt x="2841" y="6129"/>
                      </a:lnTo>
                      <a:lnTo>
                        <a:pt x="2841" y="6087"/>
                      </a:lnTo>
                      <a:lnTo>
                        <a:pt x="2922" y="6087"/>
                      </a:lnTo>
                      <a:lnTo>
                        <a:pt x="2922" y="6087"/>
                      </a:lnTo>
                      <a:cubicBezTo>
                        <a:pt x="2883" y="6006"/>
                        <a:pt x="2883" y="5967"/>
                        <a:pt x="2841" y="5886"/>
                      </a:cubicBezTo>
                      <a:close/>
                      <a:moveTo>
                        <a:pt x="2922" y="6129"/>
                      </a:moveTo>
                      <a:lnTo>
                        <a:pt x="2841" y="6129"/>
                      </a:lnTo>
                      <a:lnTo>
                        <a:pt x="2841" y="6129"/>
                      </a:lnTo>
                      <a:lnTo>
                        <a:pt x="2315" y="6168"/>
                      </a:lnTo>
                      <a:lnTo>
                        <a:pt x="2315" y="6168"/>
                      </a:lnTo>
                      <a:lnTo>
                        <a:pt x="2315" y="6168"/>
                      </a:lnTo>
                      <a:lnTo>
                        <a:pt x="2354" y="6168"/>
                      </a:lnTo>
                      <a:lnTo>
                        <a:pt x="2396" y="6168"/>
                      </a:lnTo>
                      <a:lnTo>
                        <a:pt x="2435" y="6168"/>
                      </a:lnTo>
                      <a:lnTo>
                        <a:pt x="2435" y="6168"/>
                      </a:lnTo>
                      <a:lnTo>
                        <a:pt x="2477" y="6168"/>
                      </a:lnTo>
                      <a:lnTo>
                        <a:pt x="2516" y="6168"/>
                      </a:lnTo>
                      <a:lnTo>
                        <a:pt x="2558" y="6168"/>
                      </a:lnTo>
                      <a:lnTo>
                        <a:pt x="2558" y="6168"/>
                      </a:lnTo>
                      <a:lnTo>
                        <a:pt x="2597" y="6168"/>
                      </a:lnTo>
                      <a:lnTo>
                        <a:pt x="2640" y="6168"/>
                      </a:lnTo>
                      <a:lnTo>
                        <a:pt x="2679" y="6168"/>
                      </a:lnTo>
                      <a:lnTo>
                        <a:pt x="2679" y="6168"/>
                      </a:lnTo>
                      <a:cubicBezTo>
                        <a:pt x="2721" y="6129"/>
                        <a:pt x="2721" y="6129"/>
                        <a:pt x="2721" y="6168"/>
                      </a:cubicBezTo>
                      <a:lnTo>
                        <a:pt x="2760" y="6168"/>
                      </a:lnTo>
                      <a:cubicBezTo>
                        <a:pt x="2760" y="6129"/>
                        <a:pt x="2760" y="6129"/>
                        <a:pt x="2802" y="6129"/>
                      </a:cubicBezTo>
                      <a:lnTo>
                        <a:pt x="2802" y="6129"/>
                      </a:lnTo>
                      <a:lnTo>
                        <a:pt x="2841" y="6129"/>
                      </a:lnTo>
                      <a:lnTo>
                        <a:pt x="2883" y="6129"/>
                      </a:lnTo>
                      <a:lnTo>
                        <a:pt x="2922" y="6129"/>
                      </a:lnTo>
                      <a:lnTo>
                        <a:pt x="2922" y="6129"/>
                      </a:lnTo>
                      <a:close/>
                      <a:moveTo>
                        <a:pt x="2922" y="6412"/>
                      </a:moveTo>
                      <a:lnTo>
                        <a:pt x="2922" y="6412"/>
                      </a:lnTo>
                      <a:lnTo>
                        <a:pt x="2922" y="6412"/>
                      </a:lnTo>
                      <a:lnTo>
                        <a:pt x="2922" y="6412"/>
                      </a:lnTo>
                      <a:lnTo>
                        <a:pt x="2922" y="6412"/>
                      </a:lnTo>
                      <a:lnTo>
                        <a:pt x="2883" y="6412"/>
                      </a:lnTo>
                      <a:lnTo>
                        <a:pt x="2883" y="6373"/>
                      </a:lnTo>
                      <a:lnTo>
                        <a:pt x="1828" y="6373"/>
                      </a:lnTo>
                      <a:lnTo>
                        <a:pt x="1867" y="6373"/>
                      </a:lnTo>
                      <a:lnTo>
                        <a:pt x="2922" y="6454"/>
                      </a:lnTo>
                      <a:close/>
                      <a:moveTo>
                        <a:pt x="2802" y="6941"/>
                      </a:moveTo>
                      <a:lnTo>
                        <a:pt x="2802" y="6941"/>
                      </a:lnTo>
                      <a:lnTo>
                        <a:pt x="2802" y="6941"/>
                      </a:lnTo>
                      <a:cubicBezTo>
                        <a:pt x="2802" y="6941"/>
                        <a:pt x="2760" y="6980"/>
                        <a:pt x="2760" y="6941"/>
                      </a:cubicBezTo>
                      <a:lnTo>
                        <a:pt x="2760" y="6941"/>
                      </a:lnTo>
                      <a:cubicBezTo>
                        <a:pt x="2721" y="6980"/>
                        <a:pt x="2721" y="6980"/>
                        <a:pt x="2721" y="6941"/>
                      </a:cubicBezTo>
                      <a:lnTo>
                        <a:pt x="2679" y="6980"/>
                      </a:lnTo>
                      <a:lnTo>
                        <a:pt x="2640" y="6980"/>
                      </a:lnTo>
                      <a:lnTo>
                        <a:pt x="2640" y="6980"/>
                      </a:lnTo>
                      <a:lnTo>
                        <a:pt x="2597" y="6980"/>
                      </a:lnTo>
                      <a:lnTo>
                        <a:pt x="2558" y="6980"/>
                      </a:lnTo>
                      <a:lnTo>
                        <a:pt x="2679" y="7061"/>
                      </a:lnTo>
                      <a:lnTo>
                        <a:pt x="2679" y="7061"/>
                      </a:lnTo>
                      <a:lnTo>
                        <a:pt x="2760" y="7061"/>
                      </a:lnTo>
                      <a:cubicBezTo>
                        <a:pt x="2760" y="7022"/>
                        <a:pt x="2802" y="6980"/>
                        <a:pt x="2802" y="6941"/>
                      </a:cubicBezTo>
                      <a:close/>
                      <a:moveTo>
                        <a:pt x="2841" y="6899"/>
                      </a:moveTo>
                      <a:lnTo>
                        <a:pt x="2841" y="6899"/>
                      </a:lnTo>
                      <a:lnTo>
                        <a:pt x="2841" y="6899"/>
                      </a:lnTo>
                      <a:lnTo>
                        <a:pt x="2841" y="6860"/>
                      </a:lnTo>
                      <a:lnTo>
                        <a:pt x="2802" y="6860"/>
                      </a:lnTo>
                      <a:lnTo>
                        <a:pt x="2802" y="6860"/>
                      </a:lnTo>
                      <a:lnTo>
                        <a:pt x="2110" y="6535"/>
                      </a:lnTo>
                      <a:lnTo>
                        <a:pt x="1828" y="6493"/>
                      </a:lnTo>
                      <a:lnTo>
                        <a:pt x="1828" y="6535"/>
                      </a:lnTo>
                      <a:lnTo>
                        <a:pt x="2516" y="6941"/>
                      </a:lnTo>
                      <a:lnTo>
                        <a:pt x="2558" y="6941"/>
                      </a:lnTo>
                      <a:lnTo>
                        <a:pt x="2597" y="6941"/>
                      </a:lnTo>
                      <a:lnTo>
                        <a:pt x="2640" y="6941"/>
                      </a:lnTo>
                      <a:lnTo>
                        <a:pt x="2640" y="6941"/>
                      </a:lnTo>
                      <a:lnTo>
                        <a:pt x="2679" y="6941"/>
                      </a:lnTo>
                      <a:lnTo>
                        <a:pt x="2721" y="6941"/>
                      </a:lnTo>
                      <a:lnTo>
                        <a:pt x="2721" y="6941"/>
                      </a:lnTo>
                      <a:lnTo>
                        <a:pt x="2760" y="6941"/>
                      </a:lnTo>
                      <a:cubicBezTo>
                        <a:pt x="2760" y="6899"/>
                        <a:pt x="2802" y="6899"/>
                        <a:pt x="2802" y="6941"/>
                      </a:cubicBezTo>
                      <a:lnTo>
                        <a:pt x="2802" y="6899"/>
                      </a:lnTo>
                      <a:close/>
                      <a:moveTo>
                        <a:pt x="2841" y="6860"/>
                      </a:moveTo>
                      <a:lnTo>
                        <a:pt x="2841" y="6860"/>
                      </a:lnTo>
                      <a:cubicBezTo>
                        <a:pt x="2883" y="6779"/>
                        <a:pt x="2922" y="6698"/>
                        <a:pt x="2922" y="6616"/>
                      </a:cubicBezTo>
                      <a:lnTo>
                        <a:pt x="2883" y="6616"/>
                      </a:lnTo>
                      <a:lnTo>
                        <a:pt x="2841" y="6616"/>
                      </a:lnTo>
                      <a:lnTo>
                        <a:pt x="2153" y="6535"/>
                      </a:lnTo>
                      <a:lnTo>
                        <a:pt x="2110" y="6535"/>
                      </a:lnTo>
                      <a:lnTo>
                        <a:pt x="2802" y="6818"/>
                      </a:lnTo>
                      <a:lnTo>
                        <a:pt x="2802" y="6818"/>
                      </a:lnTo>
                      <a:close/>
                      <a:moveTo>
                        <a:pt x="1218" y="7548"/>
                      </a:moveTo>
                      <a:lnTo>
                        <a:pt x="1218" y="7548"/>
                      </a:lnTo>
                      <a:cubicBezTo>
                        <a:pt x="1260" y="7548"/>
                        <a:pt x="1341" y="7590"/>
                        <a:pt x="1422" y="7590"/>
                      </a:cubicBezTo>
                      <a:lnTo>
                        <a:pt x="1422" y="7548"/>
                      </a:lnTo>
                      <a:lnTo>
                        <a:pt x="1422" y="7548"/>
                      </a:lnTo>
                      <a:lnTo>
                        <a:pt x="1461" y="7061"/>
                      </a:lnTo>
                      <a:cubicBezTo>
                        <a:pt x="1461" y="7061"/>
                        <a:pt x="1461" y="7022"/>
                        <a:pt x="1422" y="7022"/>
                      </a:cubicBezTo>
                      <a:cubicBezTo>
                        <a:pt x="1422" y="6980"/>
                        <a:pt x="1422" y="6980"/>
                        <a:pt x="1380" y="6980"/>
                      </a:cubicBezTo>
                      <a:lnTo>
                        <a:pt x="1218" y="7467"/>
                      </a:lnTo>
                      <a:lnTo>
                        <a:pt x="1218" y="7467"/>
                      </a:lnTo>
                      <a:close/>
                      <a:moveTo>
                        <a:pt x="1422" y="7590"/>
                      </a:moveTo>
                      <a:lnTo>
                        <a:pt x="1422" y="7590"/>
                      </a:lnTo>
                      <a:cubicBezTo>
                        <a:pt x="1503" y="7629"/>
                        <a:pt x="1584" y="7629"/>
                        <a:pt x="1666" y="7629"/>
                      </a:cubicBezTo>
                      <a:lnTo>
                        <a:pt x="1666" y="7629"/>
                      </a:lnTo>
                      <a:lnTo>
                        <a:pt x="1666" y="7590"/>
                      </a:lnTo>
                      <a:lnTo>
                        <a:pt x="1666" y="7548"/>
                      </a:lnTo>
                      <a:lnTo>
                        <a:pt x="1584" y="7103"/>
                      </a:lnTo>
                      <a:lnTo>
                        <a:pt x="1584" y="7103"/>
                      </a:lnTo>
                      <a:lnTo>
                        <a:pt x="1542" y="7103"/>
                      </a:lnTo>
                      <a:lnTo>
                        <a:pt x="1503" y="7103"/>
                      </a:lnTo>
                      <a:lnTo>
                        <a:pt x="1542" y="7061"/>
                      </a:lnTo>
                      <a:lnTo>
                        <a:pt x="1584" y="7061"/>
                      </a:lnTo>
                      <a:lnTo>
                        <a:pt x="1584" y="7061"/>
                      </a:lnTo>
                      <a:lnTo>
                        <a:pt x="1584" y="7061"/>
                      </a:lnTo>
                      <a:lnTo>
                        <a:pt x="1542" y="7061"/>
                      </a:lnTo>
                      <a:lnTo>
                        <a:pt x="1503" y="7103"/>
                      </a:lnTo>
                      <a:lnTo>
                        <a:pt x="1503" y="7061"/>
                      </a:lnTo>
                      <a:lnTo>
                        <a:pt x="1422" y="7548"/>
                      </a:lnTo>
                      <a:lnTo>
                        <a:pt x="1422" y="7548"/>
                      </a:lnTo>
                      <a:close/>
                      <a:moveTo>
                        <a:pt x="773" y="7266"/>
                      </a:moveTo>
                      <a:cubicBezTo>
                        <a:pt x="812" y="7305"/>
                        <a:pt x="893" y="7347"/>
                        <a:pt x="935" y="7386"/>
                      </a:cubicBezTo>
                      <a:lnTo>
                        <a:pt x="974" y="7347"/>
                      </a:lnTo>
                      <a:lnTo>
                        <a:pt x="974" y="7347"/>
                      </a:lnTo>
                      <a:lnTo>
                        <a:pt x="1503" y="6655"/>
                      </a:lnTo>
                      <a:lnTo>
                        <a:pt x="1503" y="6616"/>
                      </a:lnTo>
                      <a:lnTo>
                        <a:pt x="1503" y="6616"/>
                      </a:lnTo>
                      <a:lnTo>
                        <a:pt x="1503" y="6616"/>
                      </a:lnTo>
                      <a:lnTo>
                        <a:pt x="1503" y="6574"/>
                      </a:lnTo>
                      <a:lnTo>
                        <a:pt x="1461" y="6574"/>
                      </a:lnTo>
                      <a:lnTo>
                        <a:pt x="1422" y="6574"/>
                      </a:lnTo>
                      <a:lnTo>
                        <a:pt x="1422" y="6574"/>
                      </a:lnTo>
                      <a:lnTo>
                        <a:pt x="1422" y="6535"/>
                      </a:lnTo>
                      <a:lnTo>
                        <a:pt x="1299" y="6574"/>
                      </a:lnTo>
                      <a:lnTo>
                        <a:pt x="812" y="7185"/>
                      </a:lnTo>
                      <a:lnTo>
                        <a:pt x="812" y="7224"/>
                      </a:lnTo>
                      <a:lnTo>
                        <a:pt x="773" y="7224"/>
                      </a:lnTo>
                      <a:close/>
                      <a:moveTo>
                        <a:pt x="568" y="7022"/>
                      </a:moveTo>
                      <a:lnTo>
                        <a:pt x="568" y="7022"/>
                      </a:lnTo>
                      <a:lnTo>
                        <a:pt x="611" y="6980"/>
                      </a:lnTo>
                      <a:lnTo>
                        <a:pt x="649" y="6980"/>
                      </a:lnTo>
                      <a:lnTo>
                        <a:pt x="1097" y="6655"/>
                      </a:lnTo>
                      <a:lnTo>
                        <a:pt x="529" y="6818"/>
                      </a:lnTo>
                      <a:lnTo>
                        <a:pt x="529" y="6818"/>
                      </a:lnTo>
                      <a:lnTo>
                        <a:pt x="487" y="6860"/>
                      </a:lnTo>
                      <a:lnTo>
                        <a:pt x="487" y="6860"/>
                      </a:lnTo>
                      <a:cubicBezTo>
                        <a:pt x="487" y="6899"/>
                        <a:pt x="529" y="6980"/>
                        <a:pt x="568" y="7022"/>
                      </a:cubicBezTo>
                      <a:close/>
                      <a:moveTo>
                        <a:pt x="611" y="7061"/>
                      </a:moveTo>
                      <a:lnTo>
                        <a:pt x="611" y="7061"/>
                      </a:lnTo>
                      <a:cubicBezTo>
                        <a:pt x="649" y="7103"/>
                        <a:pt x="692" y="7185"/>
                        <a:pt x="731" y="7224"/>
                      </a:cubicBezTo>
                      <a:lnTo>
                        <a:pt x="773" y="7185"/>
                      </a:lnTo>
                      <a:lnTo>
                        <a:pt x="773" y="7185"/>
                      </a:lnTo>
                      <a:lnTo>
                        <a:pt x="1299" y="6574"/>
                      </a:lnTo>
                      <a:lnTo>
                        <a:pt x="1097" y="6655"/>
                      </a:lnTo>
                      <a:lnTo>
                        <a:pt x="649" y="7022"/>
                      </a:lnTo>
                      <a:lnTo>
                        <a:pt x="649" y="7022"/>
                      </a:lnTo>
                      <a:close/>
                      <a:moveTo>
                        <a:pt x="367" y="6087"/>
                      </a:moveTo>
                      <a:lnTo>
                        <a:pt x="367" y="6087"/>
                      </a:lnTo>
                      <a:lnTo>
                        <a:pt x="448" y="6087"/>
                      </a:lnTo>
                      <a:lnTo>
                        <a:pt x="448" y="6087"/>
                      </a:lnTo>
                      <a:lnTo>
                        <a:pt x="1055" y="6292"/>
                      </a:lnTo>
                      <a:lnTo>
                        <a:pt x="1260" y="6292"/>
                      </a:lnTo>
                      <a:lnTo>
                        <a:pt x="487" y="5886"/>
                      </a:lnTo>
                      <a:lnTo>
                        <a:pt x="487" y="5886"/>
                      </a:lnTo>
                      <a:lnTo>
                        <a:pt x="448" y="5886"/>
                      </a:lnTo>
                      <a:cubicBezTo>
                        <a:pt x="406" y="5925"/>
                        <a:pt x="406" y="6006"/>
                        <a:pt x="367" y="6087"/>
                      </a:cubicBezTo>
                      <a:close/>
                      <a:moveTo>
                        <a:pt x="367" y="6087"/>
                      </a:moveTo>
                      <a:lnTo>
                        <a:pt x="367" y="6087"/>
                      </a:lnTo>
                      <a:lnTo>
                        <a:pt x="367" y="6331"/>
                      </a:lnTo>
                      <a:lnTo>
                        <a:pt x="367" y="6331"/>
                      </a:lnTo>
                      <a:lnTo>
                        <a:pt x="406" y="6331"/>
                      </a:lnTo>
                      <a:lnTo>
                        <a:pt x="406" y="6331"/>
                      </a:lnTo>
                      <a:lnTo>
                        <a:pt x="1016" y="6292"/>
                      </a:lnTo>
                      <a:lnTo>
                        <a:pt x="448" y="6087"/>
                      </a:lnTo>
                      <a:lnTo>
                        <a:pt x="406" y="6129"/>
                      </a:lnTo>
                      <a:close/>
                      <a:moveTo>
                        <a:pt x="367" y="6331"/>
                      </a:moveTo>
                      <a:lnTo>
                        <a:pt x="367" y="6331"/>
                      </a:lnTo>
                      <a:lnTo>
                        <a:pt x="367" y="6373"/>
                      </a:lnTo>
                      <a:lnTo>
                        <a:pt x="367" y="6574"/>
                      </a:lnTo>
                      <a:lnTo>
                        <a:pt x="367" y="6574"/>
                      </a:lnTo>
                      <a:lnTo>
                        <a:pt x="448" y="6574"/>
                      </a:lnTo>
                      <a:lnTo>
                        <a:pt x="448" y="6574"/>
                      </a:lnTo>
                      <a:lnTo>
                        <a:pt x="1299" y="6493"/>
                      </a:lnTo>
                      <a:lnTo>
                        <a:pt x="1380" y="6454"/>
                      </a:lnTo>
                      <a:lnTo>
                        <a:pt x="1341" y="6412"/>
                      </a:lnTo>
                      <a:lnTo>
                        <a:pt x="1341" y="6412"/>
                      </a:lnTo>
                      <a:lnTo>
                        <a:pt x="1341" y="6412"/>
                      </a:lnTo>
                      <a:lnTo>
                        <a:pt x="1299" y="6373"/>
                      </a:lnTo>
                      <a:lnTo>
                        <a:pt x="1260" y="6373"/>
                      </a:lnTo>
                      <a:lnTo>
                        <a:pt x="1260" y="6373"/>
                      </a:lnTo>
                      <a:lnTo>
                        <a:pt x="1055" y="6292"/>
                      </a:lnTo>
                      <a:lnTo>
                        <a:pt x="406" y="6331"/>
                      </a:lnTo>
                      <a:lnTo>
                        <a:pt x="406" y="6331"/>
                      </a:lnTo>
                      <a:close/>
                      <a:moveTo>
                        <a:pt x="406" y="6616"/>
                      </a:moveTo>
                      <a:lnTo>
                        <a:pt x="367" y="6616"/>
                      </a:lnTo>
                      <a:cubicBezTo>
                        <a:pt x="406" y="6698"/>
                        <a:pt x="448" y="6737"/>
                        <a:pt x="448" y="6818"/>
                      </a:cubicBezTo>
                      <a:lnTo>
                        <a:pt x="448" y="6818"/>
                      </a:lnTo>
                      <a:lnTo>
                        <a:pt x="448" y="6818"/>
                      </a:lnTo>
                      <a:lnTo>
                        <a:pt x="448" y="6818"/>
                      </a:lnTo>
                      <a:lnTo>
                        <a:pt x="448" y="6818"/>
                      </a:lnTo>
                      <a:lnTo>
                        <a:pt x="529" y="6818"/>
                      </a:lnTo>
                      <a:lnTo>
                        <a:pt x="529" y="6818"/>
                      </a:lnTo>
                      <a:lnTo>
                        <a:pt x="1097" y="6616"/>
                      </a:lnTo>
                      <a:lnTo>
                        <a:pt x="1299" y="6493"/>
                      </a:lnTo>
                      <a:lnTo>
                        <a:pt x="448" y="6574"/>
                      </a:lnTo>
                      <a:lnTo>
                        <a:pt x="448" y="6574"/>
                      </a:lnTo>
                      <a:close/>
                      <a:moveTo>
                        <a:pt x="6373" y="4669"/>
                      </a:moveTo>
                      <a:lnTo>
                        <a:pt x="6373" y="4669"/>
                      </a:lnTo>
                      <a:lnTo>
                        <a:pt x="6331" y="4707"/>
                      </a:lnTo>
                      <a:lnTo>
                        <a:pt x="6331" y="4707"/>
                      </a:lnTo>
                      <a:lnTo>
                        <a:pt x="6292" y="4707"/>
                      </a:lnTo>
                      <a:cubicBezTo>
                        <a:pt x="6331" y="4750"/>
                        <a:pt x="6331" y="4789"/>
                        <a:pt x="6331" y="4789"/>
                      </a:cubicBezTo>
                      <a:lnTo>
                        <a:pt x="6412" y="4789"/>
                      </a:lnTo>
                      <a:close/>
                      <a:moveTo>
                        <a:pt x="6535" y="5074"/>
                      </a:moveTo>
                      <a:lnTo>
                        <a:pt x="6535" y="5074"/>
                      </a:lnTo>
                      <a:lnTo>
                        <a:pt x="6535" y="5074"/>
                      </a:lnTo>
                      <a:lnTo>
                        <a:pt x="6493" y="5074"/>
                      </a:lnTo>
                      <a:lnTo>
                        <a:pt x="6493" y="5113"/>
                      </a:lnTo>
                      <a:lnTo>
                        <a:pt x="6535" y="5113"/>
                      </a:lnTo>
                      <a:cubicBezTo>
                        <a:pt x="6493" y="5113"/>
                        <a:pt x="6493" y="5113"/>
                        <a:pt x="6493" y="5074"/>
                      </a:cubicBezTo>
                      <a:close/>
                      <a:moveTo>
                        <a:pt x="6535" y="5113"/>
                      </a:moveTo>
                      <a:lnTo>
                        <a:pt x="6535" y="5113"/>
                      </a:lnTo>
                      <a:lnTo>
                        <a:pt x="6535" y="5113"/>
                      </a:lnTo>
                      <a:close/>
                      <a:moveTo>
                        <a:pt x="6617" y="5194"/>
                      </a:moveTo>
                      <a:lnTo>
                        <a:pt x="6617" y="5194"/>
                      </a:lnTo>
                      <a:lnTo>
                        <a:pt x="6617" y="5237"/>
                      </a:lnTo>
                      <a:lnTo>
                        <a:pt x="6574" y="5237"/>
                      </a:lnTo>
                      <a:lnTo>
                        <a:pt x="6574" y="5237"/>
                      </a:lnTo>
                      <a:lnTo>
                        <a:pt x="6535" y="5237"/>
                      </a:lnTo>
                      <a:cubicBezTo>
                        <a:pt x="6535" y="5276"/>
                        <a:pt x="6493" y="5276"/>
                        <a:pt x="6454" y="5276"/>
                      </a:cubicBezTo>
                      <a:lnTo>
                        <a:pt x="6454" y="5276"/>
                      </a:lnTo>
                      <a:lnTo>
                        <a:pt x="6454" y="5318"/>
                      </a:lnTo>
                      <a:lnTo>
                        <a:pt x="6818" y="6048"/>
                      </a:lnTo>
                      <a:lnTo>
                        <a:pt x="6818" y="5886"/>
                      </a:lnTo>
                      <a:lnTo>
                        <a:pt x="6656" y="5194"/>
                      </a:lnTo>
                      <a:cubicBezTo>
                        <a:pt x="6656" y="5237"/>
                        <a:pt x="6656" y="5237"/>
                        <a:pt x="6617" y="5237"/>
                      </a:cubicBezTo>
                      <a:close/>
                      <a:moveTo>
                        <a:pt x="6941" y="6211"/>
                      </a:moveTo>
                      <a:lnTo>
                        <a:pt x="6941" y="6211"/>
                      </a:lnTo>
                      <a:lnTo>
                        <a:pt x="6941" y="6250"/>
                      </a:lnTo>
                      <a:lnTo>
                        <a:pt x="6980" y="6250"/>
                      </a:lnTo>
                      <a:lnTo>
                        <a:pt x="6980" y="6211"/>
                      </a:lnTo>
                      <a:close/>
                      <a:moveTo>
                        <a:pt x="6980" y="6168"/>
                      </a:moveTo>
                      <a:lnTo>
                        <a:pt x="6980" y="6168"/>
                      </a:lnTo>
                      <a:lnTo>
                        <a:pt x="6980" y="6168"/>
                      </a:lnTo>
                      <a:lnTo>
                        <a:pt x="6941" y="6168"/>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3"/>
                      </a:moveTo>
                      <a:lnTo>
                        <a:pt x="6941" y="6493"/>
                      </a:lnTo>
                      <a:lnTo>
                        <a:pt x="6941" y="6493"/>
                      </a:lnTo>
                      <a:lnTo>
                        <a:pt x="6899" y="6493"/>
                      </a:lnTo>
                      <a:lnTo>
                        <a:pt x="6899" y="6574"/>
                      </a:lnTo>
                      <a:lnTo>
                        <a:pt x="6941" y="6698"/>
                      </a:lnTo>
                      <a:lnTo>
                        <a:pt x="6980" y="6493"/>
                      </a:lnTo>
                      <a:close/>
                      <a:moveTo>
                        <a:pt x="6818" y="6087"/>
                      </a:moveTo>
                      <a:lnTo>
                        <a:pt x="6818" y="6087"/>
                      </a:lnTo>
                      <a:lnTo>
                        <a:pt x="6818" y="6087"/>
                      </a:lnTo>
                      <a:lnTo>
                        <a:pt x="6899" y="6211"/>
                      </a:lnTo>
                      <a:lnTo>
                        <a:pt x="6899" y="6168"/>
                      </a:lnTo>
                      <a:lnTo>
                        <a:pt x="6860" y="5967"/>
                      </a:lnTo>
                      <a:close/>
                      <a:moveTo>
                        <a:pt x="6860" y="5967"/>
                      </a:moveTo>
                      <a:lnTo>
                        <a:pt x="6860" y="5967"/>
                      </a:lnTo>
                      <a:lnTo>
                        <a:pt x="6860" y="5925"/>
                      </a:lnTo>
                      <a:lnTo>
                        <a:pt x="6818" y="6048"/>
                      </a:lnTo>
                      <a:close/>
                      <a:moveTo>
                        <a:pt x="6860" y="6493"/>
                      </a:moveTo>
                      <a:lnTo>
                        <a:pt x="6860" y="6493"/>
                      </a:lnTo>
                      <a:lnTo>
                        <a:pt x="6860" y="6493"/>
                      </a:lnTo>
                      <a:close/>
                      <a:moveTo>
                        <a:pt x="6860" y="6535"/>
                      </a:moveTo>
                      <a:lnTo>
                        <a:pt x="6860" y="6535"/>
                      </a:lnTo>
                      <a:lnTo>
                        <a:pt x="6899" y="6535"/>
                      </a:lnTo>
                      <a:lnTo>
                        <a:pt x="6899" y="6493"/>
                      </a:lnTo>
                      <a:lnTo>
                        <a:pt x="6899" y="6493"/>
                      </a:lnTo>
                      <a:close/>
                      <a:moveTo>
                        <a:pt x="6899" y="6211"/>
                      </a:moveTo>
                      <a:lnTo>
                        <a:pt x="6899" y="6211"/>
                      </a:lnTo>
                      <a:lnTo>
                        <a:pt x="6941" y="6211"/>
                      </a:lnTo>
                      <a:close/>
                      <a:moveTo>
                        <a:pt x="6899" y="6574"/>
                      </a:moveTo>
                      <a:lnTo>
                        <a:pt x="6899" y="6574"/>
                      </a:lnTo>
                      <a:lnTo>
                        <a:pt x="6860" y="6655"/>
                      </a:lnTo>
                      <a:lnTo>
                        <a:pt x="6941" y="6941"/>
                      </a:lnTo>
                      <a:lnTo>
                        <a:pt x="6941" y="6737"/>
                      </a:lnTo>
                      <a:close/>
                      <a:moveTo>
                        <a:pt x="6899" y="6574"/>
                      </a:moveTo>
                      <a:lnTo>
                        <a:pt x="6899" y="6574"/>
                      </a:lnTo>
                      <a:lnTo>
                        <a:pt x="6860" y="6535"/>
                      </a:lnTo>
                      <a:lnTo>
                        <a:pt x="6818" y="6535"/>
                      </a:lnTo>
                      <a:lnTo>
                        <a:pt x="6860" y="6655"/>
                      </a:lnTo>
                      <a:close/>
                      <a:moveTo>
                        <a:pt x="6860" y="6535"/>
                      </a:moveTo>
                      <a:lnTo>
                        <a:pt x="6860" y="6535"/>
                      </a:lnTo>
                      <a:lnTo>
                        <a:pt x="6860" y="6493"/>
                      </a:lnTo>
                      <a:cubicBezTo>
                        <a:pt x="6818" y="6493"/>
                        <a:pt x="6818" y="6493"/>
                        <a:pt x="6818" y="6454"/>
                      </a:cubicBezTo>
                      <a:lnTo>
                        <a:pt x="6818" y="6454"/>
                      </a:lnTo>
                      <a:lnTo>
                        <a:pt x="6818" y="6535"/>
                      </a:lnTo>
                      <a:close/>
                      <a:moveTo>
                        <a:pt x="6779" y="6454"/>
                      </a:moveTo>
                      <a:lnTo>
                        <a:pt x="6779" y="6454"/>
                      </a:lnTo>
                      <a:lnTo>
                        <a:pt x="6737" y="6493"/>
                      </a:lnTo>
                      <a:lnTo>
                        <a:pt x="6698" y="6655"/>
                      </a:lnTo>
                      <a:lnTo>
                        <a:pt x="6818" y="6535"/>
                      </a:lnTo>
                      <a:close/>
                      <a:moveTo>
                        <a:pt x="6737" y="6331"/>
                      </a:moveTo>
                      <a:lnTo>
                        <a:pt x="6737" y="6331"/>
                      </a:lnTo>
                      <a:lnTo>
                        <a:pt x="6737" y="6292"/>
                      </a:lnTo>
                      <a:lnTo>
                        <a:pt x="6737" y="6250"/>
                      </a:lnTo>
                      <a:lnTo>
                        <a:pt x="6698" y="6292"/>
                      </a:lnTo>
                      <a:close/>
                      <a:moveTo>
                        <a:pt x="6737" y="6373"/>
                      </a:moveTo>
                      <a:lnTo>
                        <a:pt x="6737" y="6373"/>
                      </a:lnTo>
                      <a:lnTo>
                        <a:pt x="6737" y="6373"/>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3"/>
                      </a:lnTo>
                      <a:lnTo>
                        <a:pt x="6779" y="6331"/>
                      </a:lnTo>
                      <a:close/>
                      <a:moveTo>
                        <a:pt x="6737" y="6373"/>
                      </a:moveTo>
                      <a:lnTo>
                        <a:pt x="6737" y="6373"/>
                      </a:lnTo>
                      <a:lnTo>
                        <a:pt x="6698" y="6454"/>
                      </a:lnTo>
                      <a:lnTo>
                        <a:pt x="6779" y="6454"/>
                      </a:lnTo>
                      <a:lnTo>
                        <a:pt x="6779" y="6412"/>
                      </a:lnTo>
                      <a:lnTo>
                        <a:pt x="6779" y="6373"/>
                      </a:lnTo>
                      <a:lnTo>
                        <a:pt x="6779" y="6373"/>
                      </a:lnTo>
                      <a:close/>
                      <a:moveTo>
                        <a:pt x="6779" y="6454"/>
                      </a:moveTo>
                      <a:lnTo>
                        <a:pt x="6779" y="6454"/>
                      </a:lnTo>
                      <a:lnTo>
                        <a:pt x="6779" y="6454"/>
                      </a:lnTo>
                      <a:close/>
                      <a:moveTo>
                        <a:pt x="6779" y="6454"/>
                      </a:moveTo>
                      <a:lnTo>
                        <a:pt x="6779" y="6454"/>
                      </a:lnTo>
                      <a:lnTo>
                        <a:pt x="6779" y="6454"/>
                      </a:lnTo>
                      <a:lnTo>
                        <a:pt x="6779" y="6412"/>
                      </a:lnTo>
                      <a:lnTo>
                        <a:pt x="6779" y="6412"/>
                      </a:lnTo>
                      <a:close/>
                      <a:moveTo>
                        <a:pt x="6737" y="6493"/>
                      </a:moveTo>
                      <a:lnTo>
                        <a:pt x="6737" y="6493"/>
                      </a:lnTo>
                      <a:lnTo>
                        <a:pt x="6617" y="6574"/>
                      </a:lnTo>
                      <a:lnTo>
                        <a:pt x="6454" y="6818"/>
                      </a:lnTo>
                      <a:lnTo>
                        <a:pt x="6698" y="6655"/>
                      </a:lnTo>
                      <a:close/>
                      <a:moveTo>
                        <a:pt x="6737" y="6493"/>
                      </a:moveTo>
                      <a:lnTo>
                        <a:pt x="6737" y="6493"/>
                      </a:lnTo>
                      <a:lnTo>
                        <a:pt x="6737" y="6454"/>
                      </a:lnTo>
                      <a:lnTo>
                        <a:pt x="6656" y="6454"/>
                      </a:lnTo>
                      <a:lnTo>
                        <a:pt x="6617" y="6574"/>
                      </a:lnTo>
                      <a:close/>
                      <a:moveTo>
                        <a:pt x="6698" y="6373"/>
                      </a:moveTo>
                      <a:lnTo>
                        <a:pt x="6698" y="6373"/>
                      </a:lnTo>
                      <a:lnTo>
                        <a:pt x="6574" y="6412"/>
                      </a:lnTo>
                      <a:lnTo>
                        <a:pt x="6656" y="6454"/>
                      </a:lnTo>
                      <a:close/>
                      <a:moveTo>
                        <a:pt x="6698" y="6373"/>
                      </a:moveTo>
                      <a:lnTo>
                        <a:pt x="6698" y="6373"/>
                      </a:lnTo>
                      <a:lnTo>
                        <a:pt x="6535" y="6331"/>
                      </a:lnTo>
                      <a:lnTo>
                        <a:pt x="6250" y="6412"/>
                      </a:lnTo>
                      <a:lnTo>
                        <a:pt x="6535" y="6412"/>
                      </a:lnTo>
                      <a:close/>
                      <a:moveTo>
                        <a:pt x="6698" y="6373"/>
                      </a:moveTo>
                      <a:lnTo>
                        <a:pt x="6698" y="6373"/>
                      </a:lnTo>
                      <a:lnTo>
                        <a:pt x="6698" y="6373"/>
                      </a:lnTo>
                      <a:lnTo>
                        <a:pt x="6737" y="6331"/>
                      </a:lnTo>
                      <a:lnTo>
                        <a:pt x="6698" y="6292"/>
                      </a:lnTo>
                      <a:lnTo>
                        <a:pt x="6535" y="6331"/>
                      </a:lnTo>
                      <a:close/>
                      <a:moveTo>
                        <a:pt x="6698" y="6250"/>
                      </a:moveTo>
                      <a:lnTo>
                        <a:pt x="6698" y="6250"/>
                      </a:lnTo>
                      <a:lnTo>
                        <a:pt x="6737" y="6250"/>
                      </a:lnTo>
                      <a:lnTo>
                        <a:pt x="6698" y="6211"/>
                      </a:lnTo>
                      <a:lnTo>
                        <a:pt x="6617" y="6168"/>
                      </a:lnTo>
                      <a:close/>
                      <a:moveTo>
                        <a:pt x="6698" y="6211"/>
                      </a:moveTo>
                      <a:lnTo>
                        <a:pt x="6698" y="6211"/>
                      </a:lnTo>
                      <a:lnTo>
                        <a:pt x="6617" y="6087"/>
                      </a:lnTo>
                      <a:lnTo>
                        <a:pt x="6454" y="6006"/>
                      </a:lnTo>
                      <a:lnTo>
                        <a:pt x="6617" y="6168"/>
                      </a:lnTo>
                      <a:close/>
                      <a:moveTo>
                        <a:pt x="6698" y="6211"/>
                      </a:moveTo>
                      <a:lnTo>
                        <a:pt x="6698" y="6211"/>
                      </a:lnTo>
                      <a:lnTo>
                        <a:pt x="6737" y="6211"/>
                      </a:lnTo>
                      <a:lnTo>
                        <a:pt x="6656" y="6129"/>
                      </a:lnTo>
                      <a:lnTo>
                        <a:pt x="6656" y="6087"/>
                      </a:lnTo>
                      <a:close/>
                      <a:moveTo>
                        <a:pt x="6899" y="5032"/>
                      </a:moveTo>
                      <a:lnTo>
                        <a:pt x="6899" y="5032"/>
                      </a:lnTo>
                      <a:lnTo>
                        <a:pt x="6860" y="5032"/>
                      </a:lnTo>
                      <a:lnTo>
                        <a:pt x="6698" y="5032"/>
                      </a:lnTo>
                      <a:lnTo>
                        <a:pt x="6698" y="5032"/>
                      </a:lnTo>
                      <a:cubicBezTo>
                        <a:pt x="6698" y="5074"/>
                        <a:pt x="6656" y="5074"/>
                        <a:pt x="6656" y="5074"/>
                      </a:cubicBezTo>
                      <a:lnTo>
                        <a:pt x="6656" y="5074"/>
                      </a:lnTo>
                      <a:lnTo>
                        <a:pt x="6656" y="5113"/>
                      </a:lnTo>
                      <a:cubicBezTo>
                        <a:pt x="6698" y="5113"/>
                        <a:pt x="6698" y="5155"/>
                        <a:pt x="6698" y="5155"/>
                      </a:cubicBezTo>
                      <a:cubicBezTo>
                        <a:pt x="6698" y="5194"/>
                        <a:pt x="6698" y="5194"/>
                        <a:pt x="6656" y="5194"/>
                      </a:cubicBezTo>
                      <a:lnTo>
                        <a:pt x="6818" y="5844"/>
                      </a:lnTo>
                      <a:lnTo>
                        <a:pt x="6899" y="5113"/>
                      </a:lnTo>
                      <a:lnTo>
                        <a:pt x="6860" y="5113"/>
                      </a:lnTo>
                      <a:close/>
                      <a:moveTo>
                        <a:pt x="7185" y="5032"/>
                      </a:moveTo>
                      <a:lnTo>
                        <a:pt x="7185" y="5032"/>
                      </a:lnTo>
                      <a:lnTo>
                        <a:pt x="7143" y="5032"/>
                      </a:lnTo>
                      <a:lnTo>
                        <a:pt x="7143" y="5032"/>
                      </a:lnTo>
                      <a:lnTo>
                        <a:pt x="7143" y="5032"/>
                      </a:lnTo>
                      <a:lnTo>
                        <a:pt x="6899" y="5032"/>
                      </a:lnTo>
                      <a:lnTo>
                        <a:pt x="6899" y="5032"/>
                      </a:lnTo>
                      <a:lnTo>
                        <a:pt x="6899" y="5032"/>
                      </a:lnTo>
                      <a:lnTo>
                        <a:pt x="6899" y="5032"/>
                      </a:lnTo>
                      <a:lnTo>
                        <a:pt x="6899" y="5113"/>
                      </a:lnTo>
                      <a:lnTo>
                        <a:pt x="6899" y="5113"/>
                      </a:lnTo>
                      <a:lnTo>
                        <a:pt x="6860" y="5886"/>
                      </a:lnTo>
                      <a:lnTo>
                        <a:pt x="6860" y="5967"/>
                      </a:lnTo>
                      <a:lnTo>
                        <a:pt x="7143" y="5113"/>
                      </a:lnTo>
                      <a:lnTo>
                        <a:pt x="7143" y="5113"/>
                      </a:lnTo>
                      <a:lnTo>
                        <a:pt x="7143" y="5032"/>
                      </a:lnTo>
                      <a:lnTo>
                        <a:pt x="7143" y="5032"/>
                      </a:lnTo>
                      <a:lnTo>
                        <a:pt x="7185" y="5032"/>
                      </a:lnTo>
                      <a:lnTo>
                        <a:pt x="7143" y="5113"/>
                      </a:lnTo>
                      <a:lnTo>
                        <a:pt x="7143" y="5113"/>
                      </a:lnTo>
                      <a:lnTo>
                        <a:pt x="6860" y="5967"/>
                      </a:lnTo>
                      <a:lnTo>
                        <a:pt x="6941" y="6168"/>
                      </a:lnTo>
                      <a:lnTo>
                        <a:pt x="6980" y="6168"/>
                      </a:lnTo>
                      <a:lnTo>
                        <a:pt x="6980" y="6129"/>
                      </a:lnTo>
                      <a:lnTo>
                        <a:pt x="7022" y="6129"/>
                      </a:lnTo>
                      <a:lnTo>
                        <a:pt x="7061" y="6129"/>
                      </a:lnTo>
                      <a:lnTo>
                        <a:pt x="7061" y="6087"/>
                      </a:lnTo>
                      <a:lnTo>
                        <a:pt x="7386" y="5155"/>
                      </a:lnTo>
                      <a:lnTo>
                        <a:pt x="7386" y="5155"/>
                      </a:lnTo>
                      <a:lnTo>
                        <a:pt x="7428" y="5113"/>
                      </a:lnTo>
                      <a:cubicBezTo>
                        <a:pt x="7347" y="5074"/>
                        <a:pt x="7266" y="5074"/>
                        <a:pt x="7185" y="5032"/>
                      </a:cubicBezTo>
                      <a:close/>
                      <a:moveTo>
                        <a:pt x="7185" y="6574"/>
                      </a:moveTo>
                      <a:lnTo>
                        <a:pt x="7185" y="6574"/>
                      </a:lnTo>
                      <a:lnTo>
                        <a:pt x="7022" y="6412"/>
                      </a:lnTo>
                      <a:lnTo>
                        <a:pt x="7022" y="6412"/>
                      </a:lnTo>
                      <a:lnTo>
                        <a:pt x="7104" y="6535"/>
                      </a:lnTo>
                      <a:close/>
                      <a:moveTo>
                        <a:pt x="7104" y="6535"/>
                      </a:moveTo>
                      <a:lnTo>
                        <a:pt x="7104" y="6535"/>
                      </a:lnTo>
                      <a:lnTo>
                        <a:pt x="7104" y="6574"/>
                      </a:lnTo>
                      <a:lnTo>
                        <a:pt x="7224" y="6616"/>
                      </a:lnTo>
                      <a:lnTo>
                        <a:pt x="7185" y="6574"/>
                      </a:lnTo>
                      <a:close/>
                      <a:moveTo>
                        <a:pt x="7022" y="6292"/>
                      </a:moveTo>
                      <a:lnTo>
                        <a:pt x="7022" y="6292"/>
                      </a:lnTo>
                      <a:lnTo>
                        <a:pt x="7022" y="6331"/>
                      </a:lnTo>
                      <a:lnTo>
                        <a:pt x="7022" y="6373"/>
                      </a:lnTo>
                      <a:lnTo>
                        <a:pt x="7185" y="6331"/>
                      </a:lnTo>
                      <a:lnTo>
                        <a:pt x="7143" y="6292"/>
                      </a:lnTo>
                      <a:close/>
                      <a:moveTo>
                        <a:pt x="7104" y="6292"/>
                      </a:moveTo>
                      <a:lnTo>
                        <a:pt x="7104" y="6292"/>
                      </a:lnTo>
                      <a:lnTo>
                        <a:pt x="7022" y="6292"/>
                      </a:lnTo>
                      <a:lnTo>
                        <a:pt x="7022" y="6292"/>
                      </a:lnTo>
                      <a:close/>
                      <a:moveTo>
                        <a:pt x="6980" y="6168"/>
                      </a:moveTo>
                      <a:lnTo>
                        <a:pt x="6980" y="6168"/>
                      </a:lnTo>
                      <a:lnTo>
                        <a:pt x="6980" y="6168"/>
                      </a:lnTo>
                      <a:lnTo>
                        <a:pt x="7022" y="6211"/>
                      </a:lnTo>
                      <a:lnTo>
                        <a:pt x="7022" y="6168"/>
                      </a:lnTo>
                      <a:lnTo>
                        <a:pt x="7022" y="6168"/>
                      </a:lnTo>
                      <a:close/>
                      <a:moveTo>
                        <a:pt x="7022" y="6168"/>
                      </a:moveTo>
                      <a:lnTo>
                        <a:pt x="7022" y="6168"/>
                      </a:lnTo>
                      <a:lnTo>
                        <a:pt x="6980" y="6168"/>
                      </a:lnTo>
                      <a:lnTo>
                        <a:pt x="6980" y="6168"/>
                      </a:lnTo>
                      <a:lnTo>
                        <a:pt x="6980" y="6168"/>
                      </a:lnTo>
                      <a:close/>
                      <a:moveTo>
                        <a:pt x="7022" y="6412"/>
                      </a:moveTo>
                      <a:lnTo>
                        <a:pt x="7022" y="6412"/>
                      </a:lnTo>
                      <a:lnTo>
                        <a:pt x="7022" y="6412"/>
                      </a:lnTo>
                      <a:lnTo>
                        <a:pt x="7022" y="6412"/>
                      </a:lnTo>
                      <a:close/>
                      <a:moveTo>
                        <a:pt x="7022" y="6373"/>
                      </a:moveTo>
                      <a:lnTo>
                        <a:pt x="7022" y="6373"/>
                      </a:lnTo>
                      <a:lnTo>
                        <a:pt x="7061" y="6412"/>
                      </a:lnTo>
                      <a:lnTo>
                        <a:pt x="7185" y="6331"/>
                      </a:lnTo>
                      <a:close/>
                      <a:moveTo>
                        <a:pt x="7022" y="6412"/>
                      </a:moveTo>
                      <a:lnTo>
                        <a:pt x="7022" y="6412"/>
                      </a:lnTo>
                      <a:lnTo>
                        <a:pt x="7022" y="6412"/>
                      </a:lnTo>
                      <a:cubicBezTo>
                        <a:pt x="7022" y="6454"/>
                        <a:pt x="6980" y="6454"/>
                        <a:pt x="6980" y="6454"/>
                      </a:cubicBezTo>
                      <a:lnTo>
                        <a:pt x="6980" y="6493"/>
                      </a:lnTo>
                      <a:lnTo>
                        <a:pt x="7061" y="6535"/>
                      </a:lnTo>
                      <a:lnTo>
                        <a:pt x="7104" y="6535"/>
                      </a:lnTo>
                      <a:close/>
                      <a:moveTo>
                        <a:pt x="7022" y="6129"/>
                      </a:moveTo>
                      <a:lnTo>
                        <a:pt x="7022" y="6129"/>
                      </a:lnTo>
                      <a:cubicBezTo>
                        <a:pt x="7061" y="6129"/>
                        <a:pt x="7061" y="6168"/>
                        <a:pt x="7061" y="6168"/>
                      </a:cubicBezTo>
                      <a:lnTo>
                        <a:pt x="7061" y="6168"/>
                      </a:lnTo>
                      <a:lnTo>
                        <a:pt x="7061" y="6129"/>
                      </a:lnTo>
                      <a:lnTo>
                        <a:pt x="7061" y="6129"/>
                      </a:lnTo>
                      <a:close/>
                      <a:moveTo>
                        <a:pt x="7061" y="6129"/>
                      </a:moveTo>
                      <a:lnTo>
                        <a:pt x="7061" y="6129"/>
                      </a:lnTo>
                      <a:lnTo>
                        <a:pt x="7104" y="6087"/>
                      </a:lnTo>
                      <a:lnTo>
                        <a:pt x="7061" y="6087"/>
                      </a:lnTo>
                      <a:close/>
                      <a:moveTo>
                        <a:pt x="7428" y="5113"/>
                      </a:moveTo>
                      <a:lnTo>
                        <a:pt x="7428" y="5113"/>
                      </a:lnTo>
                      <a:lnTo>
                        <a:pt x="7428" y="5155"/>
                      </a:lnTo>
                      <a:lnTo>
                        <a:pt x="7386" y="5155"/>
                      </a:lnTo>
                      <a:lnTo>
                        <a:pt x="7104" y="6087"/>
                      </a:lnTo>
                      <a:lnTo>
                        <a:pt x="7143" y="6048"/>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6"/>
                      </a:lnTo>
                      <a:lnTo>
                        <a:pt x="7834" y="5438"/>
                      </a:lnTo>
                      <a:lnTo>
                        <a:pt x="7834" y="5438"/>
                      </a:lnTo>
                      <a:lnTo>
                        <a:pt x="7873" y="5399"/>
                      </a:lnTo>
                      <a:cubicBezTo>
                        <a:pt x="7792" y="5357"/>
                        <a:pt x="7753" y="5276"/>
                        <a:pt x="7672" y="5237"/>
                      </a:cubicBezTo>
                      <a:close/>
                      <a:moveTo>
                        <a:pt x="7873" y="5399"/>
                      </a:moveTo>
                      <a:lnTo>
                        <a:pt x="7873" y="5399"/>
                      </a:lnTo>
                      <a:lnTo>
                        <a:pt x="7873" y="5399"/>
                      </a:lnTo>
                      <a:lnTo>
                        <a:pt x="7873" y="5399"/>
                      </a:lnTo>
                      <a:lnTo>
                        <a:pt x="7834" y="5438"/>
                      </a:lnTo>
                      <a:lnTo>
                        <a:pt x="7834" y="5438"/>
                      </a:lnTo>
                      <a:lnTo>
                        <a:pt x="7143" y="6048"/>
                      </a:lnTo>
                      <a:lnTo>
                        <a:pt x="7104" y="6087"/>
                      </a:lnTo>
                      <a:lnTo>
                        <a:pt x="7996" y="5642"/>
                      </a:lnTo>
                      <a:lnTo>
                        <a:pt x="7996" y="5600"/>
                      </a:lnTo>
                      <a:lnTo>
                        <a:pt x="8035" y="5600"/>
                      </a:lnTo>
                      <a:cubicBezTo>
                        <a:pt x="7996" y="5519"/>
                        <a:pt x="7915" y="5480"/>
                        <a:pt x="7873" y="5399"/>
                      </a:cubicBezTo>
                      <a:close/>
                      <a:moveTo>
                        <a:pt x="8116" y="5724"/>
                      </a:moveTo>
                      <a:lnTo>
                        <a:pt x="8116" y="5724"/>
                      </a:lnTo>
                      <a:lnTo>
                        <a:pt x="8078" y="5763"/>
                      </a:lnTo>
                      <a:lnTo>
                        <a:pt x="8035" y="5724"/>
                      </a:lnTo>
                      <a:lnTo>
                        <a:pt x="8078" y="5724"/>
                      </a:lnTo>
                      <a:cubicBezTo>
                        <a:pt x="8078" y="5681"/>
                        <a:pt x="8078" y="5642"/>
                        <a:pt x="8035" y="5600"/>
                      </a:cubicBezTo>
                      <a:lnTo>
                        <a:pt x="8035" y="5600"/>
                      </a:lnTo>
                      <a:lnTo>
                        <a:pt x="8035" y="5600"/>
                      </a:lnTo>
                      <a:lnTo>
                        <a:pt x="8035" y="5600"/>
                      </a:lnTo>
                      <a:lnTo>
                        <a:pt x="7996" y="5642"/>
                      </a:lnTo>
                      <a:lnTo>
                        <a:pt x="7996" y="5642"/>
                      </a:lnTo>
                      <a:lnTo>
                        <a:pt x="7104" y="6087"/>
                      </a:lnTo>
                      <a:lnTo>
                        <a:pt x="7061" y="6168"/>
                      </a:lnTo>
                      <a:lnTo>
                        <a:pt x="7061" y="6211"/>
                      </a:lnTo>
                      <a:cubicBezTo>
                        <a:pt x="7061" y="6211"/>
                        <a:pt x="7061" y="6250"/>
                        <a:pt x="7022" y="6250"/>
                      </a:cubicBezTo>
                      <a:lnTo>
                        <a:pt x="7143" y="6292"/>
                      </a:lnTo>
                      <a:lnTo>
                        <a:pt x="7224" y="6292"/>
                      </a:lnTo>
                      <a:lnTo>
                        <a:pt x="8116" y="5886"/>
                      </a:lnTo>
                      <a:lnTo>
                        <a:pt x="8116" y="5844"/>
                      </a:lnTo>
                      <a:lnTo>
                        <a:pt x="8159" y="5844"/>
                      </a:lnTo>
                      <a:cubicBezTo>
                        <a:pt x="8159" y="5805"/>
                        <a:pt x="8116" y="5763"/>
                        <a:pt x="8116" y="5724"/>
                      </a:cubicBezTo>
                      <a:close/>
                      <a:moveTo>
                        <a:pt x="7185" y="6292"/>
                      </a:moveTo>
                      <a:lnTo>
                        <a:pt x="7185" y="6292"/>
                      </a:lnTo>
                      <a:lnTo>
                        <a:pt x="7224" y="6331"/>
                      </a:lnTo>
                      <a:lnTo>
                        <a:pt x="7224" y="6331"/>
                      </a:lnTo>
                      <a:lnTo>
                        <a:pt x="7224" y="6331"/>
                      </a:lnTo>
                      <a:close/>
                      <a:moveTo>
                        <a:pt x="8159" y="5844"/>
                      </a:moveTo>
                      <a:lnTo>
                        <a:pt x="8159" y="5844"/>
                      </a:lnTo>
                      <a:lnTo>
                        <a:pt x="8116" y="5886"/>
                      </a:lnTo>
                      <a:lnTo>
                        <a:pt x="8116" y="5886"/>
                      </a:lnTo>
                      <a:lnTo>
                        <a:pt x="7266" y="6292"/>
                      </a:lnTo>
                      <a:lnTo>
                        <a:pt x="7266" y="6292"/>
                      </a:lnTo>
                      <a:lnTo>
                        <a:pt x="8159" y="6129"/>
                      </a:lnTo>
                      <a:lnTo>
                        <a:pt x="8159" y="6087"/>
                      </a:lnTo>
                      <a:lnTo>
                        <a:pt x="8240" y="6087"/>
                      </a:lnTo>
                      <a:cubicBezTo>
                        <a:pt x="8198" y="6006"/>
                        <a:pt x="8198" y="5925"/>
                        <a:pt x="8159" y="5844"/>
                      </a:cubicBezTo>
                      <a:close/>
                      <a:moveTo>
                        <a:pt x="8240" y="6373"/>
                      </a:moveTo>
                      <a:lnTo>
                        <a:pt x="8240" y="6373"/>
                      </a:lnTo>
                      <a:lnTo>
                        <a:pt x="8198" y="6373"/>
                      </a:lnTo>
                      <a:lnTo>
                        <a:pt x="8198" y="6373"/>
                      </a:lnTo>
                      <a:lnTo>
                        <a:pt x="7266" y="6331"/>
                      </a:lnTo>
                      <a:lnTo>
                        <a:pt x="7224" y="6331"/>
                      </a:lnTo>
                      <a:lnTo>
                        <a:pt x="8159" y="6616"/>
                      </a:lnTo>
                      <a:lnTo>
                        <a:pt x="8159" y="6574"/>
                      </a:lnTo>
                      <a:lnTo>
                        <a:pt x="8240" y="6616"/>
                      </a:lnTo>
                      <a:close/>
                      <a:moveTo>
                        <a:pt x="8159" y="6899"/>
                      </a:moveTo>
                      <a:lnTo>
                        <a:pt x="8078" y="6860"/>
                      </a:lnTo>
                      <a:lnTo>
                        <a:pt x="8078" y="6860"/>
                      </a:lnTo>
                      <a:lnTo>
                        <a:pt x="7185" y="6574"/>
                      </a:lnTo>
                      <a:lnTo>
                        <a:pt x="7266" y="6655"/>
                      </a:lnTo>
                      <a:lnTo>
                        <a:pt x="7954" y="7061"/>
                      </a:lnTo>
                      <a:lnTo>
                        <a:pt x="7996" y="7061"/>
                      </a:lnTo>
                      <a:lnTo>
                        <a:pt x="8035" y="7103"/>
                      </a:lnTo>
                      <a:cubicBezTo>
                        <a:pt x="8078" y="7022"/>
                        <a:pt x="8116" y="6941"/>
                        <a:pt x="8159" y="6899"/>
                      </a:cubicBezTo>
                      <a:close/>
                      <a:moveTo>
                        <a:pt x="8159" y="6860"/>
                      </a:moveTo>
                      <a:cubicBezTo>
                        <a:pt x="8198" y="6779"/>
                        <a:pt x="8198" y="6698"/>
                        <a:pt x="8240" y="6616"/>
                      </a:cubicBezTo>
                      <a:lnTo>
                        <a:pt x="8159" y="6616"/>
                      </a:lnTo>
                      <a:lnTo>
                        <a:pt x="8159" y="6616"/>
                      </a:lnTo>
                      <a:lnTo>
                        <a:pt x="7224" y="6331"/>
                      </a:lnTo>
                      <a:lnTo>
                        <a:pt x="7061" y="6412"/>
                      </a:lnTo>
                      <a:lnTo>
                        <a:pt x="7185" y="6574"/>
                      </a:lnTo>
                      <a:lnTo>
                        <a:pt x="8078" y="6860"/>
                      </a:lnTo>
                      <a:lnTo>
                        <a:pt x="8078" y="6860"/>
                      </a:lnTo>
                      <a:close/>
                      <a:moveTo>
                        <a:pt x="7996" y="7103"/>
                      </a:moveTo>
                      <a:lnTo>
                        <a:pt x="7996" y="7103"/>
                      </a:lnTo>
                      <a:lnTo>
                        <a:pt x="7996" y="7103"/>
                      </a:lnTo>
                      <a:lnTo>
                        <a:pt x="8035" y="7103"/>
                      </a:lnTo>
                      <a:lnTo>
                        <a:pt x="7996" y="7103"/>
                      </a:lnTo>
                      <a:lnTo>
                        <a:pt x="7954" y="7061"/>
                      </a:lnTo>
                      <a:lnTo>
                        <a:pt x="7954" y="7061"/>
                      </a:lnTo>
                      <a:lnTo>
                        <a:pt x="7266" y="6655"/>
                      </a:lnTo>
                      <a:lnTo>
                        <a:pt x="7792" y="7266"/>
                      </a:lnTo>
                      <a:lnTo>
                        <a:pt x="7834" y="7266"/>
                      </a:lnTo>
                      <a:lnTo>
                        <a:pt x="7834" y="7305"/>
                      </a:lnTo>
                      <a:cubicBezTo>
                        <a:pt x="7915" y="7224"/>
                        <a:pt x="7954" y="7185"/>
                        <a:pt x="7996" y="7103"/>
                      </a:cubicBezTo>
                      <a:close/>
                      <a:moveTo>
                        <a:pt x="7630" y="7467"/>
                      </a:moveTo>
                      <a:lnTo>
                        <a:pt x="7630" y="7467"/>
                      </a:lnTo>
                      <a:lnTo>
                        <a:pt x="7630" y="7467"/>
                      </a:lnTo>
                      <a:cubicBezTo>
                        <a:pt x="7711" y="7428"/>
                        <a:pt x="7792" y="7386"/>
                        <a:pt x="7834" y="7305"/>
                      </a:cubicBezTo>
                      <a:lnTo>
                        <a:pt x="7792" y="7266"/>
                      </a:lnTo>
                      <a:lnTo>
                        <a:pt x="7792" y="7266"/>
                      </a:lnTo>
                      <a:lnTo>
                        <a:pt x="7266" y="6655"/>
                      </a:lnTo>
                      <a:lnTo>
                        <a:pt x="7143" y="6574"/>
                      </a:lnTo>
                      <a:lnTo>
                        <a:pt x="7591" y="7428"/>
                      </a:lnTo>
                      <a:lnTo>
                        <a:pt x="7591" y="7428"/>
                      </a:lnTo>
                      <a:lnTo>
                        <a:pt x="7630" y="7467"/>
                      </a:lnTo>
                      <a:close/>
                      <a:moveTo>
                        <a:pt x="7630" y="7467"/>
                      </a:moveTo>
                      <a:lnTo>
                        <a:pt x="7630" y="7467"/>
                      </a:lnTo>
                      <a:lnTo>
                        <a:pt x="7591" y="7428"/>
                      </a:lnTo>
                      <a:lnTo>
                        <a:pt x="7591" y="7428"/>
                      </a:lnTo>
                      <a:lnTo>
                        <a:pt x="7104" y="6574"/>
                      </a:lnTo>
                      <a:lnTo>
                        <a:pt x="7061" y="6535"/>
                      </a:lnTo>
                      <a:lnTo>
                        <a:pt x="6980" y="6493"/>
                      </a:lnTo>
                      <a:lnTo>
                        <a:pt x="6980" y="6698"/>
                      </a:lnTo>
                      <a:lnTo>
                        <a:pt x="7347" y="7509"/>
                      </a:lnTo>
                      <a:lnTo>
                        <a:pt x="7386" y="7509"/>
                      </a:lnTo>
                      <a:lnTo>
                        <a:pt x="7386" y="7590"/>
                      </a:lnTo>
                      <a:close/>
                      <a:moveTo>
                        <a:pt x="6860" y="7672"/>
                      </a:moveTo>
                      <a:lnTo>
                        <a:pt x="6860" y="7672"/>
                      </a:lnTo>
                      <a:lnTo>
                        <a:pt x="6941" y="7672"/>
                      </a:lnTo>
                      <a:cubicBezTo>
                        <a:pt x="7022" y="7672"/>
                        <a:pt x="7061" y="7629"/>
                        <a:pt x="7104" y="7629"/>
                      </a:cubicBezTo>
                      <a:lnTo>
                        <a:pt x="7104" y="7590"/>
                      </a:lnTo>
                      <a:lnTo>
                        <a:pt x="7104" y="7590"/>
                      </a:lnTo>
                      <a:lnTo>
                        <a:pt x="6941" y="6980"/>
                      </a:lnTo>
                      <a:lnTo>
                        <a:pt x="6860" y="7590"/>
                      </a:lnTo>
                      <a:lnTo>
                        <a:pt x="6899" y="7590"/>
                      </a:lnTo>
                      <a:close/>
                      <a:moveTo>
                        <a:pt x="7143" y="7629"/>
                      </a:moveTo>
                      <a:lnTo>
                        <a:pt x="7143" y="7629"/>
                      </a:lnTo>
                      <a:cubicBezTo>
                        <a:pt x="7224" y="7629"/>
                        <a:pt x="7305" y="7590"/>
                        <a:pt x="7386" y="7590"/>
                      </a:cubicBezTo>
                      <a:lnTo>
                        <a:pt x="7347" y="7548"/>
                      </a:lnTo>
                      <a:lnTo>
                        <a:pt x="7347" y="7509"/>
                      </a:lnTo>
                      <a:lnTo>
                        <a:pt x="6980" y="6737"/>
                      </a:lnTo>
                      <a:lnTo>
                        <a:pt x="6941" y="6941"/>
                      </a:lnTo>
                      <a:lnTo>
                        <a:pt x="7104" y="7590"/>
                      </a:lnTo>
                      <a:lnTo>
                        <a:pt x="7104" y="7590"/>
                      </a:lnTo>
                      <a:lnTo>
                        <a:pt x="7143" y="7629"/>
                      </a:lnTo>
                      <a:close/>
                      <a:moveTo>
                        <a:pt x="6331" y="7548"/>
                      </a:moveTo>
                      <a:lnTo>
                        <a:pt x="6331" y="7548"/>
                      </a:lnTo>
                      <a:lnTo>
                        <a:pt x="6373" y="7509"/>
                      </a:lnTo>
                      <a:lnTo>
                        <a:pt x="6373" y="7509"/>
                      </a:lnTo>
                      <a:lnTo>
                        <a:pt x="6656" y="6655"/>
                      </a:lnTo>
                      <a:lnTo>
                        <a:pt x="6454" y="6860"/>
                      </a:lnTo>
                      <a:lnTo>
                        <a:pt x="6169" y="7386"/>
                      </a:lnTo>
                      <a:lnTo>
                        <a:pt x="6169" y="7386"/>
                      </a:lnTo>
                      <a:lnTo>
                        <a:pt x="6130" y="7428"/>
                      </a:lnTo>
                      <a:cubicBezTo>
                        <a:pt x="6211" y="7467"/>
                        <a:pt x="6250" y="7509"/>
                        <a:pt x="6331" y="7548"/>
                      </a:cubicBezTo>
                      <a:close/>
                      <a:moveTo>
                        <a:pt x="5886" y="7266"/>
                      </a:moveTo>
                      <a:lnTo>
                        <a:pt x="5886" y="7266"/>
                      </a:lnTo>
                      <a:lnTo>
                        <a:pt x="5925" y="7224"/>
                      </a:lnTo>
                      <a:lnTo>
                        <a:pt x="5967" y="7224"/>
                      </a:lnTo>
                      <a:lnTo>
                        <a:pt x="6454" y="6860"/>
                      </a:lnTo>
                      <a:lnTo>
                        <a:pt x="6574" y="6574"/>
                      </a:lnTo>
                      <a:lnTo>
                        <a:pt x="5805" y="7022"/>
                      </a:lnTo>
                      <a:lnTo>
                        <a:pt x="5805" y="7061"/>
                      </a:lnTo>
                      <a:lnTo>
                        <a:pt x="5763" y="7061"/>
                      </a:lnTo>
                      <a:cubicBezTo>
                        <a:pt x="5805" y="7142"/>
                        <a:pt x="5844" y="7224"/>
                        <a:pt x="5886" y="7266"/>
                      </a:cubicBezTo>
                      <a:close/>
                      <a:moveTo>
                        <a:pt x="5561" y="6412"/>
                      </a:moveTo>
                      <a:lnTo>
                        <a:pt x="5561" y="6412"/>
                      </a:lnTo>
                      <a:lnTo>
                        <a:pt x="5561" y="6574"/>
                      </a:lnTo>
                      <a:lnTo>
                        <a:pt x="5561" y="6574"/>
                      </a:lnTo>
                      <a:lnTo>
                        <a:pt x="5561" y="6574"/>
                      </a:lnTo>
                      <a:lnTo>
                        <a:pt x="5561" y="6574"/>
                      </a:lnTo>
                      <a:lnTo>
                        <a:pt x="5600" y="6574"/>
                      </a:lnTo>
                      <a:lnTo>
                        <a:pt x="5643" y="6574"/>
                      </a:lnTo>
                      <a:lnTo>
                        <a:pt x="6169" y="6412"/>
                      </a:lnTo>
                      <a:lnTo>
                        <a:pt x="5600" y="6373"/>
                      </a:lnTo>
                      <a:lnTo>
                        <a:pt x="5600" y="6373"/>
                      </a:lnTo>
                      <a:lnTo>
                        <a:pt x="5561" y="6373"/>
                      </a:lnTo>
                      <a:close/>
                      <a:moveTo>
                        <a:pt x="5561" y="6331"/>
                      </a:moveTo>
                      <a:lnTo>
                        <a:pt x="5561" y="6331"/>
                      </a:lnTo>
                      <a:lnTo>
                        <a:pt x="5561" y="6331"/>
                      </a:lnTo>
                      <a:lnTo>
                        <a:pt x="5561" y="6331"/>
                      </a:lnTo>
                      <a:lnTo>
                        <a:pt x="5561" y="6331"/>
                      </a:lnTo>
                      <a:lnTo>
                        <a:pt x="5600" y="6331"/>
                      </a:lnTo>
                      <a:lnTo>
                        <a:pt x="5600" y="6331"/>
                      </a:lnTo>
                      <a:lnTo>
                        <a:pt x="6211" y="6412"/>
                      </a:lnTo>
                      <a:lnTo>
                        <a:pt x="6493" y="6331"/>
                      </a:lnTo>
                      <a:lnTo>
                        <a:pt x="5643" y="6129"/>
                      </a:lnTo>
                      <a:lnTo>
                        <a:pt x="5643" y="6129"/>
                      </a:lnTo>
                      <a:lnTo>
                        <a:pt x="5561" y="6087"/>
                      </a:lnTo>
                      <a:close/>
                      <a:moveTo>
                        <a:pt x="5643" y="5844"/>
                      </a:moveTo>
                      <a:lnTo>
                        <a:pt x="5643" y="5844"/>
                      </a:lnTo>
                      <a:cubicBezTo>
                        <a:pt x="5600" y="5925"/>
                        <a:pt x="5600" y="6006"/>
                        <a:pt x="5561" y="6087"/>
                      </a:cubicBezTo>
                      <a:lnTo>
                        <a:pt x="5643" y="6087"/>
                      </a:lnTo>
                      <a:lnTo>
                        <a:pt x="5643" y="6087"/>
                      </a:lnTo>
                      <a:lnTo>
                        <a:pt x="6535" y="6331"/>
                      </a:lnTo>
                      <a:lnTo>
                        <a:pt x="6656" y="6250"/>
                      </a:lnTo>
                      <a:lnTo>
                        <a:pt x="6574" y="6168"/>
                      </a:lnTo>
                      <a:lnTo>
                        <a:pt x="5724" y="5886"/>
                      </a:lnTo>
                      <a:lnTo>
                        <a:pt x="5682" y="5886"/>
                      </a:lnTo>
                      <a:lnTo>
                        <a:pt x="5643" y="5844"/>
                      </a:lnTo>
                      <a:close/>
                      <a:moveTo>
                        <a:pt x="5763" y="5642"/>
                      </a:moveTo>
                      <a:lnTo>
                        <a:pt x="5763" y="5642"/>
                      </a:lnTo>
                      <a:lnTo>
                        <a:pt x="5763" y="5642"/>
                      </a:lnTo>
                      <a:cubicBezTo>
                        <a:pt x="5724" y="5681"/>
                        <a:pt x="5682" y="5763"/>
                        <a:pt x="5643" y="5844"/>
                      </a:cubicBezTo>
                      <a:lnTo>
                        <a:pt x="5724" y="5844"/>
                      </a:lnTo>
                      <a:lnTo>
                        <a:pt x="5724" y="5844"/>
                      </a:lnTo>
                      <a:lnTo>
                        <a:pt x="6574" y="6168"/>
                      </a:lnTo>
                      <a:lnTo>
                        <a:pt x="6412" y="5967"/>
                      </a:lnTo>
                      <a:lnTo>
                        <a:pt x="5844" y="5642"/>
                      </a:lnTo>
                      <a:lnTo>
                        <a:pt x="5805" y="5642"/>
                      </a:lnTo>
                      <a:lnTo>
                        <a:pt x="5763" y="5642"/>
                      </a:lnTo>
                      <a:lnTo>
                        <a:pt x="5763" y="5600"/>
                      </a:lnTo>
                      <a:close/>
                      <a:moveTo>
                        <a:pt x="5763" y="5600"/>
                      </a:moveTo>
                      <a:lnTo>
                        <a:pt x="5763" y="5600"/>
                      </a:lnTo>
                      <a:lnTo>
                        <a:pt x="5763" y="5600"/>
                      </a:lnTo>
                      <a:lnTo>
                        <a:pt x="5763" y="5600"/>
                      </a:lnTo>
                      <a:lnTo>
                        <a:pt x="5763" y="5600"/>
                      </a:lnTo>
                      <a:lnTo>
                        <a:pt x="5844" y="5642"/>
                      </a:lnTo>
                      <a:lnTo>
                        <a:pt x="5844" y="5642"/>
                      </a:lnTo>
                      <a:lnTo>
                        <a:pt x="6412" y="5967"/>
                      </a:lnTo>
                      <a:lnTo>
                        <a:pt x="5967" y="5480"/>
                      </a:lnTo>
                      <a:lnTo>
                        <a:pt x="5967" y="5480"/>
                      </a:lnTo>
                      <a:lnTo>
                        <a:pt x="5925" y="5438"/>
                      </a:lnTo>
                      <a:cubicBezTo>
                        <a:pt x="5886" y="5480"/>
                        <a:pt x="5805" y="5519"/>
                        <a:pt x="5763" y="5600"/>
                      </a:cubicBezTo>
                      <a:close/>
                      <a:moveTo>
                        <a:pt x="5925" y="5399"/>
                      </a:moveTo>
                      <a:lnTo>
                        <a:pt x="5925" y="5399"/>
                      </a:lnTo>
                      <a:lnTo>
                        <a:pt x="5967" y="5438"/>
                      </a:lnTo>
                      <a:lnTo>
                        <a:pt x="5967" y="5480"/>
                      </a:lnTo>
                      <a:lnTo>
                        <a:pt x="6412" y="5967"/>
                      </a:lnTo>
                      <a:lnTo>
                        <a:pt x="6617" y="6087"/>
                      </a:lnTo>
                      <a:lnTo>
                        <a:pt x="6169" y="5318"/>
                      </a:lnTo>
                      <a:lnTo>
                        <a:pt x="6169" y="5318"/>
                      </a:lnTo>
                      <a:lnTo>
                        <a:pt x="6130" y="5237"/>
                      </a:lnTo>
                      <a:cubicBezTo>
                        <a:pt x="6048" y="5318"/>
                        <a:pt x="6006" y="5357"/>
                        <a:pt x="5925" y="5399"/>
                      </a:cubicBezTo>
                      <a:close/>
                      <a:moveTo>
                        <a:pt x="6211" y="5194"/>
                      </a:moveTo>
                      <a:lnTo>
                        <a:pt x="6211" y="5194"/>
                      </a:lnTo>
                      <a:lnTo>
                        <a:pt x="6169" y="5237"/>
                      </a:lnTo>
                      <a:lnTo>
                        <a:pt x="6169" y="5276"/>
                      </a:lnTo>
                      <a:lnTo>
                        <a:pt x="6169" y="5318"/>
                      </a:lnTo>
                      <a:lnTo>
                        <a:pt x="6656" y="6087"/>
                      </a:lnTo>
                      <a:lnTo>
                        <a:pt x="6656" y="6087"/>
                      </a:lnTo>
                      <a:lnTo>
                        <a:pt x="6292" y="5399"/>
                      </a:lnTo>
                      <a:lnTo>
                        <a:pt x="6292" y="5399"/>
                      </a:lnTo>
                      <a:lnTo>
                        <a:pt x="6292" y="5399"/>
                      </a:lnTo>
                      <a:close/>
                      <a:moveTo>
                        <a:pt x="6250" y="4626"/>
                      </a:moveTo>
                      <a:lnTo>
                        <a:pt x="6250" y="4626"/>
                      </a:lnTo>
                      <a:lnTo>
                        <a:pt x="6292" y="4669"/>
                      </a:lnTo>
                      <a:lnTo>
                        <a:pt x="6292" y="4669"/>
                      </a:lnTo>
                      <a:lnTo>
                        <a:pt x="6292" y="4669"/>
                      </a:lnTo>
                      <a:lnTo>
                        <a:pt x="6331" y="4669"/>
                      </a:lnTo>
                      <a:lnTo>
                        <a:pt x="6331" y="4626"/>
                      </a:lnTo>
                      <a:cubicBezTo>
                        <a:pt x="6331" y="4626"/>
                        <a:pt x="6331" y="4587"/>
                        <a:pt x="6292" y="4545"/>
                      </a:cubicBezTo>
                      <a:lnTo>
                        <a:pt x="6250" y="4506"/>
                      </a:lnTo>
                      <a:lnTo>
                        <a:pt x="6250" y="4506"/>
                      </a:lnTo>
                      <a:lnTo>
                        <a:pt x="6250" y="4506"/>
                      </a:lnTo>
                      <a:lnTo>
                        <a:pt x="6250" y="4506"/>
                      </a:lnTo>
                      <a:close/>
                      <a:moveTo>
                        <a:pt x="448" y="5844"/>
                      </a:moveTo>
                      <a:lnTo>
                        <a:pt x="448" y="5844"/>
                      </a:lnTo>
                      <a:lnTo>
                        <a:pt x="487" y="5844"/>
                      </a:lnTo>
                      <a:lnTo>
                        <a:pt x="487" y="5886"/>
                      </a:lnTo>
                      <a:lnTo>
                        <a:pt x="1299" y="6292"/>
                      </a:lnTo>
                      <a:lnTo>
                        <a:pt x="1380" y="6292"/>
                      </a:lnTo>
                      <a:lnTo>
                        <a:pt x="1380" y="6292"/>
                      </a:lnTo>
                      <a:lnTo>
                        <a:pt x="1380" y="6250"/>
                      </a:lnTo>
                      <a:lnTo>
                        <a:pt x="611" y="5681"/>
                      </a:lnTo>
                      <a:lnTo>
                        <a:pt x="568" y="5681"/>
                      </a:lnTo>
                      <a:lnTo>
                        <a:pt x="529" y="5642"/>
                      </a:lnTo>
                      <a:cubicBezTo>
                        <a:pt x="487" y="5681"/>
                        <a:pt x="487" y="5763"/>
                        <a:pt x="448" y="5844"/>
                      </a:cubicBezTo>
                      <a:close/>
                      <a:moveTo>
                        <a:pt x="1299" y="6331"/>
                      </a:moveTo>
                      <a:lnTo>
                        <a:pt x="1299" y="6331"/>
                      </a:lnTo>
                      <a:lnTo>
                        <a:pt x="1299" y="6331"/>
                      </a:lnTo>
                      <a:lnTo>
                        <a:pt x="1260" y="6292"/>
                      </a:lnTo>
                      <a:lnTo>
                        <a:pt x="1097" y="6292"/>
                      </a:lnTo>
                      <a:lnTo>
                        <a:pt x="1260" y="6373"/>
                      </a:lnTo>
                      <a:cubicBezTo>
                        <a:pt x="1260" y="6331"/>
                        <a:pt x="1260" y="6331"/>
                        <a:pt x="1299" y="6331"/>
                      </a:cubicBezTo>
                      <a:close/>
                      <a:moveTo>
                        <a:pt x="1260" y="6373"/>
                      </a:moveTo>
                      <a:lnTo>
                        <a:pt x="1260" y="6373"/>
                      </a:lnTo>
                      <a:lnTo>
                        <a:pt x="1299" y="6373"/>
                      </a:lnTo>
                      <a:lnTo>
                        <a:pt x="1299" y="6331"/>
                      </a:lnTo>
                      <a:lnTo>
                        <a:pt x="1260" y="6331"/>
                      </a:lnTo>
                      <a:close/>
                      <a:moveTo>
                        <a:pt x="1380" y="6493"/>
                      </a:moveTo>
                      <a:lnTo>
                        <a:pt x="1380" y="6493"/>
                      </a:lnTo>
                      <a:lnTo>
                        <a:pt x="1380" y="6493"/>
                      </a:lnTo>
                      <a:lnTo>
                        <a:pt x="1380" y="6493"/>
                      </a:lnTo>
                      <a:lnTo>
                        <a:pt x="1380" y="6493"/>
                      </a:lnTo>
                      <a:lnTo>
                        <a:pt x="1341" y="6493"/>
                      </a:lnTo>
                      <a:lnTo>
                        <a:pt x="1136" y="6616"/>
                      </a:lnTo>
                      <a:lnTo>
                        <a:pt x="1299" y="6574"/>
                      </a:lnTo>
                      <a:close/>
                      <a:moveTo>
                        <a:pt x="1299" y="6574"/>
                      </a:moveTo>
                      <a:lnTo>
                        <a:pt x="1299" y="6574"/>
                      </a:lnTo>
                      <a:lnTo>
                        <a:pt x="1422" y="6535"/>
                      </a:lnTo>
                      <a:lnTo>
                        <a:pt x="1422" y="6535"/>
                      </a:lnTo>
                      <a:cubicBezTo>
                        <a:pt x="1380" y="6535"/>
                        <a:pt x="1380" y="6535"/>
                        <a:pt x="1380" y="6493"/>
                      </a:cubicBezTo>
                      <a:lnTo>
                        <a:pt x="1380" y="6493"/>
                      </a:lnTo>
                      <a:lnTo>
                        <a:pt x="1380" y="6493"/>
                      </a:lnTo>
                      <a:close/>
                      <a:moveTo>
                        <a:pt x="1380" y="6454"/>
                      </a:moveTo>
                      <a:lnTo>
                        <a:pt x="1380" y="6454"/>
                      </a:lnTo>
                      <a:lnTo>
                        <a:pt x="1380" y="6454"/>
                      </a:lnTo>
                      <a:lnTo>
                        <a:pt x="1380" y="6454"/>
                      </a:lnTo>
                      <a:lnTo>
                        <a:pt x="1341" y="6454"/>
                      </a:lnTo>
                      <a:close/>
                      <a:moveTo>
                        <a:pt x="1380" y="6373"/>
                      </a:moveTo>
                      <a:lnTo>
                        <a:pt x="1380" y="6373"/>
                      </a:lnTo>
                      <a:lnTo>
                        <a:pt x="1341" y="6373"/>
                      </a:lnTo>
                      <a:lnTo>
                        <a:pt x="1380" y="6412"/>
                      </a:lnTo>
                      <a:close/>
                      <a:moveTo>
                        <a:pt x="1341" y="6331"/>
                      </a:moveTo>
                      <a:lnTo>
                        <a:pt x="1341" y="6331"/>
                      </a:lnTo>
                      <a:lnTo>
                        <a:pt x="1380" y="6331"/>
                      </a:lnTo>
                      <a:lnTo>
                        <a:pt x="1380" y="6331"/>
                      </a:lnTo>
                      <a:lnTo>
                        <a:pt x="1380" y="6292"/>
                      </a:lnTo>
                      <a:lnTo>
                        <a:pt x="1299" y="6292"/>
                      </a:lnTo>
                      <a:close/>
                      <a:moveTo>
                        <a:pt x="568" y="5600"/>
                      </a:moveTo>
                      <a:lnTo>
                        <a:pt x="568" y="5600"/>
                      </a:lnTo>
                      <a:lnTo>
                        <a:pt x="611" y="5642"/>
                      </a:lnTo>
                      <a:lnTo>
                        <a:pt x="611" y="5642"/>
                      </a:lnTo>
                      <a:lnTo>
                        <a:pt x="1380" y="6250"/>
                      </a:lnTo>
                      <a:lnTo>
                        <a:pt x="1422" y="6250"/>
                      </a:lnTo>
                      <a:lnTo>
                        <a:pt x="1461" y="6250"/>
                      </a:lnTo>
                      <a:lnTo>
                        <a:pt x="1422" y="6168"/>
                      </a:lnTo>
                      <a:lnTo>
                        <a:pt x="731" y="5480"/>
                      </a:lnTo>
                      <a:lnTo>
                        <a:pt x="731" y="5480"/>
                      </a:lnTo>
                      <a:lnTo>
                        <a:pt x="692" y="5438"/>
                      </a:lnTo>
                      <a:cubicBezTo>
                        <a:pt x="649" y="5480"/>
                        <a:pt x="611" y="5561"/>
                        <a:pt x="568" y="5600"/>
                      </a:cubicBezTo>
                      <a:close/>
                      <a:moveTo>
                        <a:pt x="1461" y="6211"/>
                      </a:moveTo>
                      <a:lnTo>
                        <a:pt x="1461" y="6211"/>
                      </a:lnTo>
                      <a:lnTo>
                        <a:pt x="1503" y="6211"/>
                      </a:lnTo>
                      <a:lnTo>
                        <a:pt x="1422" y="6087"/>
                      </a:lnTo>
                      <a:lnTo>
                        <a:pt x="1422" y="6168"/>
                      </a:lnTo>
                      <a:close/>
                      <a:moveTo>
                        <a:pt x="731" y="5438"/>
                      </a:moveTo>
                      <a:lnTo>
                        <a:pt x="731" y="5438"/>
                      </a:lnTo>
                      <a:lnTo>
                        <a:pt x="731" y="5438"/>
                      </a:lnTo>
                      <a:lnTo>
                        <a:pt x="731" y="5480"/>
                      </a:lnTo>
                      <a:lnTo>
                        <a:pt x="1422" y="6168"/>
                      </a:lnTo>
                      <a:lnTo>
                        <a:pt x="1380" y="6048"/>
                      </a:lnTo>
                      <a:lnTo>
                        <a:pt x="935" y="5318"/>
                      </a:lnTo>
                      <a:lnTo>
                        <a:pt x="935" y="5318"/>
                      </a:lnTo>
                      <a:lnTo>
                        <a:pt x="893" y="5276"/>
                      </a:lnTo>
                      <a:cubicBezTo>
                        <a:pt x="812" y="5318"/>
                        <a:pt x="773" y="5357"/>
                        <a:pt x="731" y="5438"/>
                      </a:cubicBezTo>
                      <a:close/>
                      <a:moveTo>
                        <a:pt x="1136" y="5194"/>
                      </a:moveTo>
                      <a:lnTo>
                        <a:pt x="1136" y="5194"/>
                      </a:lnTo>
                      <a:lnTo>
                        <a:pt x="1097" y="5155"/>
                      </a:lnTo>
                      <a:cubicBezTo>
                        <a:pt x="1055" y="5194"/>
                        <a:pt x="974" y="5237"/>
                        <a:pt x="935" y="5276"/>
                      </a:cubicBezTo>
                      <a:lnTo>
                        <a:pt x="935" y="5318"/>
                      </a:lnTo>
                      <a:lnTo>
                        <a:pt x="935" y="5318"/>
                      </a:lnTo>
                      <a:lnTo>
                        <a:pt x="1380" y="6006"/>
                      </a:lnTo>
                      <a:lnTo>
                        <a:pt x="1136" y="5237"/>
                      </a:lnTo>
                      <a:close/>
                      <a:moveTo>
                        <a:pt x="1299" y="5155"/>
                      </a:moveTo>
                      <a:lnTo>
                        <a:pt x="1299" y="5155"/>
                      </a:lnTo>
                      <a:lnTo>
                        <a:pt x="1299" y="5113"/>
                      </a:lnTo>
                      <a:cubicBezTo>
                        <a:pt x="1218" y="5113"/>
                        <a:pt x="1179" y="5113"/>
                        <a:pt x="1136" y="5155"/>
                      </a:cubicBezTo>
                      <a:lnTo>
                        <a:pt x="1136" y="5194"/>
                      </a:lnTo>
                      <a:lnTo>
                        <a:pt x="1136" y="5237"/>
                      </a:lnTo>
                      <a:lnTo>
                        <a:pt x="1380" y="6048"/>
                      </a:lnTo>
                      <a:lnTo>
                        <a:pt x="1503" y="6211"/>
                      </a:lnTo>
                      <a:lnTo>
                        <a:pt x="1503" y="6168"/>
                      </a:lnTo>
                      <a:lnTo>
                        <a:pt x="1542" y="6168"/>
                      </a:lnTo>
                      <a:cubicBezTo>
                        <a:pt x="1542" y="6168"/>
                        <a:pt x="1542" y="6211"/>
                        <a:pt x="1584" y="6211"/>
                      </a:cubicBezTo>
                      <a:lnTo>
                        <a:pt x="1584" y="6211"/>
                      </a:lnTo>
                      <a:close/>
                      <a:moveTo>
                        <a:pt x="1623" y="6941"/>
                      </a:moveTo>
                      <a:lnTo>
                        <a:pt x="1623" y="6941"/>
                      </a:lnTo>
                      <a:lnTo>
                        <a:pt x="1623" y="6941"/>
                      </a:lnTo>
                      <a:lnTo>
                        <a:pt x="1623" y="6941"/>
                      </a:lnTo>
                      <a:lnTo>
                        <a:pt x="1666" y="6941"/>
                      </a:lnTo>
                      <a:lnTo>
                        <a:pt x="1666" y="6941"/>
                      </a:lnTo>
                      <a:lnTo>
                        <a:pt x="1666" y="6941"/>
                      </a:lnTo>
                      <a:lnTo>
                        <a:pt x="1666" y="6941"/>
                      </a:lnTo>
                      <a:lnTo>
                        <a:pt x="1623" y="6980"/>
                      </a:lnTo>
                      <a:lnTo>
                        <a:pt x="1623" y="6980"/>
                      </a:lnTo>
                      <a:lnTo>
                        <a:pt x="1623" y="6980"/>
                      </a:lnTo>
                      <a:lnTo>
                        <a:pt x="1623" y="6980"/>
                      </a:lnTo>
                      <a:lnTo>
                        <a:pt x="1666" y="6980"/>
                      </a:lnTo>
                      <a:lnTo>
                        <a:pt x="1666" y="6980"/>
                      </a:lnTo>
                      <a:lnTo>
                        <a:pt x="1666" y="6980"/>
                      </a:lnTo>
                      <a:lnTo>
                        <a:pt x="1666" y="6980"/>
                      </a:lnTo>
                      <a:lnTo>
                        <a:pt x="1666" y="6980"/>
                      </a:lnTo>
                      <a:lnTo>
                        <a:pt x="1666" y="7022"/>
                      </a:lnTo>
                      <a:lnTo>
                        <a:pt x="1623" y="7022"/>
                      </a:lnTo>
                      <a:lnTo>
                        <a:pt x="1623" y="7022"/>
                      </a:lnTo>
                      <a:lnTo>
                        <a:pt x="1623" y="7022"/>
                      </a:lnTo>
                      <a:lnTo>
                        <a:pt x="1623" y="7022"/>
                      </a:lnTo>
                      <a:lnTo>
                        <a:pt x="1623" y="7022"/>
                      </a:lnTo>
                      <a:lnTo>
                        <a:pt x="1623" y="7061"/>
                      </a:lnTo>
                      <a:lnTo>
                        <a:pt x="1623" y="7061"/>
                      </a:lnTo>
                      <a:lnTo>
                        <a:pt x="1623" y="7061"/>
                      </a:lnTo>
                      <a:lnTo>
                        <a:pt x="1623" y="7061"/>
                      </a:lnTo>
                      <a:lnTo>
                        <a:pt x="1666" y="7061"/>
                      </a:lnTo>
                      <a:lnTo>
                        <a:pt x="1705" y="7061"/>
                      </a:lnTo>
                      <a:lnTo>
                        <a:pt x="1747" y="7061"/>
                      </a:lnTo>
                      <a:lnTo>
                        <a:pt x="1747" y="7061"/>
                      </a:lnTo>
                      <a:cubicBezTo>
                        <a:pt x="1747" y="7061"/>
                        <a:pt x="1786" y="7022"/>
                        <a:pt x="1786" y="7061"/>
                      </a:cubicBezTo>
                      <a:lnTo>
                        <a:pt x="1786" y="7061"/>
                      </a:lnTo>
                      <a:lnTo>
                        <a:pt x="1747" y="6737"/>
                      </a:lnTo>
                      <a:cubicBezTo>
                        <a:pt x="1705" y="6737"/>
                        <a:pt x="1705" y="6737"/>
                        <a:pt x="1705" y="6779"/>
                      </a:cubicBezTo>
                      <a:lnTo>
                        <a:pt x="1705" y="6779"/>
                      </a:lnTo>
                      <a:lnTo>
                        <a:pt x="1666" y="6779"/>
                      </a:lnTo>
                      <a:lnTo>
                        <a:pt x="1584" y="6899"/>
                      </a:lnTo>
                      <a:lnTo>
                        <a:pt x="1623" y="6899"/>
                      </a:lnTo>
                      <a:lnTo>
                        <a:pt x="1623" y="6899"/>
                      </a:lnTo>
                      <a:lnTo>
                        <a:pt x="1623" y="6899"/>
                      </a:lnTo>
                      <a:close/>
                      <a:moveTo>
                        <a:pt x="1828" y="6655"/>
                      </a:moveTo>
                      <a:lnTo>
                        <a:pt x="1828" y="6655"/>
                      </a:lnTo>
                      <a:lnTo>
                        <a:pt x="1828" y="6655"/>
                      </a:lnTo>
                      <a:lnTo>
                        <a:pt x="2234" y="6980"/>
                      </a:lnTo>
                      <a:lnTo>
                        <a:pt x="2273" y="6980"/>
                      </a:lnTo>
                      <a:lnTo>
                        <a:pt x="2273" y="6980"/>
                      </a:lnTo>
                      <a:lnTo>
                        <a:pt x="2315" y="6980"/>
                      </a:lnTo>
                      <a:lnTo>
                        <a:pt x="2354" y="6980"/>
                      </a:lnTo>
                      <a:lnTo>
                        <a:pt x="2396" y="6980"/>
                      </a:lnTo>
                      <a:lnTo>
                        <a:pt x="2396" y="6980"/>
                      </a:lnTo>
                      <a:lnTo>
                        <a:pt x="2435" y="6980"/>
                      </a:lnTo>
                      <a:lnTo>
                        <a:pt x="2477" y="6980"/>
                      </a:lnTo>
                      <a:cubicBezTo>
                        <a:pt x="2477" y="6941"/>
                        <a:pt x="2477" y="6941"/>
                        <a:pt x="2516" y="6980"/>
                      </a:cubicBezTo>
                      <a:lnTo>
                        <a:pt x="2516" y="6941"/>
                      </a:lnTo>
                      <a:lnTo>
                        <a:pt x="1828" y="6574"/>
                      </a:lnTo>
                      <a:cubicBezTo>
                        <a:pt x="1867" y="6574"/>
                        <a:pt x="1867" y="6616"/>
                        <a:pt x="1828" y="6655"/>
                      </a:cubicBezTo>
                      <a:close/>
                      <a:moveTo>
                        <a:pt x="1828" y="6698"/>
                      </a:moveTo>
                      <a:lnTo>
                        <a:pt x="1828" y="6698"/>
                      </a:lnTo>
                      <a:lnTo>
                        <a:pt x="1828" y="6698"/>
                      </a:lnTo>
                      <a:lnTo>
                        <a:pt x="2071" y="7022"/>
                      </a:lnTo>
                      <a:lnTo>
                        <a:pt x="2071" y="7022"/>
                      </a:lnTo>
                      <a:lnTo>
                        <a:pt x="2110" y="7022"/>
                      </a:lnTo>
                      <a:lnTo>
                        <a:pt x="2153" y="7022"/>
                      </a:lnTo>
                      <a:lnTo>
                        <a:pt x="2153" y="7022"/>
                      </a:lnTo>
                      <a:lnTo>
                        <a:pt x="2192" y="6980"/>
                      </a:lnTo>
                      <a:lnTo>
                        <a:pt x="2234" y="6980"/>
                      </a:lnTo>
                      <a:close/>
                      <a:moveTo>
                        <a:pt x="2273" y="6211"/>
                      </a:moveTo>
                      <a:lnTo>
                        <a:pt x="2273" y="6211"/>
                      </a:lnTo>
                      <a:lnTo>
                        <a:pt x="2234" y="6211"/>
                      </a:lnTo>
                      <a:lnTo>
                        <a:pt x="2192" y="6211"/>
                      </a:lnTo>
                      <a:lnTo>
                        <a:pt x="2192" y="6211"/>
                      </a:lnTo>
                      <a:lnTo>
                        <a:pt x="2153" y="6211"/>
                      </a:lnTo>
                      <a:lnTo>
                        <a:pt x="2110" y="6211"/>
                      </a:lnTo>
                      <a:lnTo>
                        <a:pt x="2110" y="6211"/>
                      </a:lnTo>
                      <a:lnTo>
                        <a:pt x="2071"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3"/>
                      </a:lnTo>
                      <a:lnTo>
                        <a:pt x="1828" y="6373"/>
                      </a:lnTo>
                      <a:lnTo>
                        <a:pt x="2883" y="6373"/>
                      </a:lnTo>
                      <a:lnTo>
                        <a:pt x="2883" y="6373"/>
                      </a:lnTo>
                      <a:lnTo>
                        <a:pt x="2922" y="6373"/>
                      </a:lnTo>
                      <a:lnTo>
                        <a:pt x="2922" y="6373"/>
                      </a:lnTo>
                      <a:lnTo>
                        <a:pt x="2922" y="6168"/>
                      </a:lnTo>
                      <a:lnTo>
                        <a:pt x="2922" y="6168"/>
                      </a:lnTo>
                      <a:lnTo>
                        <a:pt x="2883" y="6168"/>
                      </a:lnTo>
                      <a:lnTo>
                        <a:pt x="2841" y="6168"/>
                      </a:lnTo>
                      <a:lnTo>
                        <a:pt x="2802" y="6168"/>
                      </a:lnTo>
                      <a:lnTo>
                        <a:pt x="2802" y="6168"/>
                      </a:lnTo>
                      <a:lnTo>
                        <a:pt x="2760" y="6168"/>
                      </a:lnTo>
                      <a:lnTo>
                        <a:pt x="2721" y="6168"/>
                      </a:lnTo>
                      <a:lnTo>
                        <a:pt x="2679" y="6168"/>
                      </a:lnTo>
                      <a:lnTo>
                        <a:pt x="2679" y="6168"/>
                      </a:lnTo>
                      <a:cubicBezTo>
                        <a:pt x="2640" y="6211"/>
                        <a:pt x="2640" y="6211"/>
                        <a:pt x="2640" y="6168"/>
                      </a:cubicBezTo>
                      <a:lnTo>
                        <a:pt x="2597" y="6168"/>
                      </a:lnTo>
                      <a:cubicBezTo>
                        <a:pt x="2597" y="6211"/>
                        <a:pt x="2597" y="6211"/>
                        <a:pt x="2558" y="6211"/>
                      </a:cubicBezTo>
                      <a:lnTo>
                        <a:pt x="2558" y="6211"/>
                      </a:lnTo>
                      <a:lnTo>
                        <a:pt x="2516" y="6211"/>
                      </a:lnTo>
                      <a:lnTo>
                        <a:pt x="2477" y="6211"/>
                      </a:lnTo>
                      <a:lnTo>
                        <a:pt x="2435" y="6211"/>
                      </a:lnTo>
                      <a:lnTo>
                        <a:pt x="2435" y="6211"/>
                      </a:lnTo>
                      <a:lnTo>
                        <a:pt x="2396" y="6211"/>
                      </a:lnTo>
                      <a:lnTo>
                        <a:pt x="2354" y="6211"/>
                      </a:lnTo>
                      <a:lnTo>
                        <a:pt x="2315" y="6211"/>
                      </a:lnTo>
                      <a:lnTo>
                        <a:pt x="2315" y="6211"/>
                      </a:lnTo>
                      <a:close/>
                      <a:moveTo>
                        <a:pt x="2273" y="6168"/>
                      </a:moveTo>
                      <a:lnTo>
                        <a:pt x="2273" y="6168"/>
                      </a:lnTo>
                      <a:lnTo>
                        <a:pt x="2234" y="6168"/>
                      </a:lnTo>
                      <a:lnTo>
                        <a:pt x="2234" y="6168"/>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8"/>
                      </a:lnTo>
                      <a:lnTo>
                        <a:pt x="1909" y="6168"/>
                      </a:lnTo>
                      <a:lnTo>
                        <a:pt x="1909" y="6211"/>
                      </a:lnTo>
                      <a:cubicBezTo>
                        <a:pt x="1909" y="6168"/>
                        <a:pt x="1948" y="6168"/>
                        <a:pt x="1948" y="6211"/>
                      </a:cubicBezTo>
                      <a:close/>
                      <a:moveTo>
                        <a:pt x="1828" y="6373"/>
                      </a:moveTo>
                      <a:lnTo>
                        <a:pt x="1828" y="6373"/>
                      </a:lnTo>
                      <a:lnTo>
                        <a:pt x="1786" y="6373"/>
                      </a:lnTo>
                      <a:lnTo>
                        <a:pt x="1786" y="6373"/>
                      </a:lnTo>
                      <a:close/>
                      <a:moveTo>
                        <a:pt x="1786" y="6698"/>
                      </a:moveTo>
                      <a:lnTo>
                        <a:pt x="1786" y="6698"/>
                      </a:lnTo>
                      <a:lnTo>
                        <a:pt x="1786" y="6698"/>
                      </a:lnTo>
                      <a:lnTo>
                        <a:pt x="1786" y="6698"/>
                      </a:lnTo>
                      <a:lnTo>
                        <a:pt x="1786" y="6698"/>
                      </a:lnTo>
                      <a:lnTo>
                        <a:pt x="1786" y="6737"/>
                      </a:lnTo>
                      <a:lnTo>
                        <a:pt x="1909" y="7022"/>
                      </a:lnTo>
                      <a:lnTo>
                        <a:pt x="1909" y="7022"/>
                      </a:lnTo>
                      <a:lnTo>
                        <a:pt x="1948" y="7022"/>
                      </a:lnTo>
                      <a:lnTo>
                        <a:pt x="1990" y="7022"/>
                      </a:lnTo>
                      <a:lnTo>
                        <a:pt x="2029" y="7022"/>
                      </a:lnTo>
                      <a:lnTo>
                        <a:pt x="2029" y="7022"/>
                      </a:lnTo>
                      <a:lnTo>
                        <a:pt x="2071" y="7022"/>
                      </a:lnTo>
                      <a:close/>
                      <a:moveTo>
                        <a:pt x="1747" y="6737"/>
                      </a:moveTo>
                      <a:lnTo>
                        <a:pt x="1747" y="6737"/>
                      </a:lnTo>
                      <a:lnTo>
                        <a:pt x="1747" y="6737"/>
                      </a:lnTo>
                      <a:lnTo>
                        <a:pt x="1747" y="6737"/>
                      </a:lnTo>
                      <a:lnTo>
                        <a:pt x="1828" y="7022"/>
                      </a:lnTo>
                      <a:lnTo>
                        <a:pt x="1828" y="7061"/>
                      </a:lnTo>
                      <a:lnTo>
                        <a:pt x="1867" y="7022"/>
                      </a:lnTo>
                      <a:lnTo>
                        <a:pt x="1909" y="7022"/>
                      </a:lnTo>
                      <a:lnTo>
                        <a:pt x="1909" y="7022"/>
                      </a:lnTo>
                      <a:close/>
                      <a:moveTo>
                        <a:pt x="1666" y="6129"/>
                      </a:moveTo>
                      <a:lnTo>
                        <a:pt x="1666" y="6129"/>
                      </a:lnTo>
                      <a:lnTo>
                        <a:pt x="1705" y="5967"/>
                      </a:lnTo>
                      <a:lnTo>
                        <a:pt x="1623" y="6168"/>
                      </a:lnTo>
                      <a:lnTo>
                        <a:pt x="1623" y="6168"/>
                      </a:lnTo>
                      <a:lnTo>
                        <a:pt x="1623" y="6211"/>
                      </a:lnTo>
                      <a:cubicBezTo>
                        <a:pt x="1666" y="6168"/>
                        <a:pt x="1666" y="6168"/>
                        <a:pt x="1666" y="6129"/>
                      </a:cubicBezTo>
                      <a:close/>
                      <a:moveTo>
                        <a:pt x="1623" y="6779"/>
                      </a:moveTo>
                      <a:lnTo>
                        <a:pt x="1623" y="6779"/>
                      </a:lnTo>
                      <a:cubicBezTo>
                        <a:pt x="1623" y="6737"/>
                        <a:pt x="1666" y="6698"/>
                        <a:pt x="1666" y="6698"/>
                      </a:cubicBezTo>
                      <a:lnTo>
                        <a:pt x="1666" y="6698"/>
                      </a:lnTo>
                      <a:lnTo>
                        <a:pt x="1623" y="6655"/>
                      </a:lnTo>
                      <a:cubicBezTo>
                        <a:pt x="1623" y="6655"/>
                        <a:pt x="1584" y="6655"/>
                        <a:pt x="1584" y="6616"/>
                      </a:cubicBezTo>
                      <a:lnTo>
                        <a:pt x="1584" y="6616"/>
                      </a:lnTo>
                      <a:cubicBezTo>
                        <a:pt x="1584" y="6616"/>
                        <a:pt x="1584" y="6574"/>
                        <a:pt x="1542" y="6574"/>
                      </a:cubicBezTo>
                      <a:lnTo>
                        <a:pt x="1542" y="6574"/>
                      </a:lnTo>
                      <a:lnTo>
                        <a:pt x="1542" y="6698"/>
                      </a:lnTo>
                      <a:lnTo>
                        <a:pt x="1542" y="6818"/>
                      </a:lnTo>
                      <a:cubicBezTo>
                        <a:pt x="1584" y="6818"/>
                        <a:pt x="1584" y="6779"/>
                        <a:pt x="1623" y="6779"/>
                      </a:cubicBezTo>
                      <a:close/>
                      <a:moveTo>
                        <a:pt x="1542" y="6574"/>
                      </a:moveTo>
                      <a:lnTo>
                        <a:pt x="1542" y="6574"/>
                      </a:lnTo>
                      <a:lnTo>
                        <a:pt x="1542" y="6574"/>
                      </a:lnTo>
                      <a:lnTo>
                        <a:pt x="1542" y="6574"/>
                      </a:lnTo>
                      <a:lnTo>
                        <a:pt x="1542" y="6616"/>
                      </a:lnTo>
                      <a:close/>
                      <a:moveTo>
                        <a:pt x="1503" y="6616"/>
                      </a:moveTo>
                      <a:lnTo>
                        <a:pt x="1503" y="6616"/>
                      </a:lnTo>
                      <a:lnTo>
                        <a:pt x="1542" y="6655"/>
                      </a:lnTo>
                      <a:lnTo>
                        <a:pt x="1542" y="6616"/>
                      </a:lnTo>
                      <a:close/>
                      <a:moveTo>
                        <a:pt x="1542" y="6737"/>
                      </a:moveTo>
                      <a:lnTo>
                        <a:pt x="1542" y="6737"/>
                      </a:lnTo>
                      <a:lnTo>
                        <a:pt x="1503" y="6860"/>
                      </a:lnTo>
                      <a:lnTo>
                        <a:pt x="1542" y="6860"/>
                      </a:lnTo>
                      <a:lnTo>
                        <a:pt x="1542" y="6860"/>
                      </a:lnTo>
                      <a:close/>
                      <a:moveTo>
                        <a:pt x="1503" y="6698"/>
                      </a:moveTo>
                      <a:lnTo>
                        <a:pt x="1503" y="6698"/>
                      </a:lnTo>
                      <a:lnTo>
                        <a:pt x="1503" y="6655"/>
                      </a:lnTo>
                      <a:lnTo>
                        <a:pt x="1422" y="6899"/>
                      </a:lnTo>
                      <a:lnTo>
                        <a:pt x="1422" y="6941"/>
                      </a:lnTo>
                      <a:lnTo>
                        <a:pt x="1461" y="6941"/>
                      </a:lnTo>
                      <a:lnTo>
                        <a:pt x="1503" y="6899"/>
                      </a:lnTo>
                      <a:lnTo>
                        <a:pt x="1503" y="6860"/>
                      </a:lnTo>
                      <a:close/>
                      <a:moveTo>
                        <a:pt x="2192" y="5194"/>
                      </a:moveTo>
                      <a:lnTo>
                        <a:pt x="2192" y="5194"/>
                      </a:lnTo>
                      <a:lnTo>
                        <a:pt x="2192" y="5194"/>
                      </a:lnTo>
                      <a:lnTo>
                        <a:pt x="2192" y="5194"/>
                      </a:lnTo>
                      <a:lnTo>
                        <a:pt x="2192" y="5237"/>
                      </a:lnTo>
                      <a:lnTo>
                        <a:pt x="2192" y="5237"/>
                      </a:lnTo>
                      <a:lnTo>
                        <a:pt x="2192" y="5194"/>
                      </a:lnTo>
                      <a:close/>
                      <a:moveTo>
                        <a:pt x="2234" y="5237"/>
                      </a:moveTo>
                      <a:lnTo>
                        <a:pt x="2234" y="5237"/>
                      </a:lnTo>
                      <a:lnTo>
                        <a:pt x="2234" y="5276"/>
                      </a:lnTo>
                      <a:lnTo>
                        <a:pt x="2234" y="5318"/>
                      </a:lnTo>
                      <a:lnTo>
                        <a:pt x="2234" y="5318"/>
                      </a:lnTo>
                      <a:cubicBezTo>
                        <a:pt x="2273" y="5357"/>
                        <a:pt x="2234" y="5399"/>
                        <a:pt x="2192" y="5357"/>
                      </a:cubicBezTo>
                      <a:lnTo>
                        <a:pt x="2192" y="5357"/>
                      </a:lnTo>
                      <a:cubicBezTo>
                        <a:pt x="2153" y="5399"/>
                        <a:pt x="2153" y="5399"/>
                        <a:pt x="2153" y="5357"/>
                      </a:cubicBezTo>
                      <a:lnTo>
                        <a:pt x="2153" y="5357"/>
                      </a:lnTo>
                      <a:lnTo>
                        <a:pt x="2153" y="5357"/>
                      </a:lnTo>
                      <a:cubicBezTo>
                        <a:pt x="2110" y="5357"/>
                        <a:pt x="2110" y="5357"/>
                        <a:pt x="2110" y="5318"/>
                      </a:cubicBezTo>
                      <a:lnTo>
                        <a:pt x="2110" y="5318"/>
                      </a:lnTo>
                      <a:lnTo>
                        <a:pt x="2071" y="5276"/>
                      </a:lnTo>
                      <a:lnTo>
                        <a:pt x="2071" y="5276"/>
                      </a:lnTo>
                      <a:lnTo>
                        <a:pt x="2110" y="5237"/>
                      </a:lnTo>
                      <a:lnTo>
                        <a:pt x="2110" y="5276"/>
                      </a:lnTo>
                      <a:lnTo>
                        <a:pt x="2110" y="5237"/>
                      </a:lnTo>
                      <a:lnTo>
                        <a:pt x="2153" y="5237"/>
                      </a:lnTo>
                      <a:lnTo>
                        <a:pt x="2153" y="5194"/>
                      </a:lnTo>
                      <a:lnTo>
                        <a:pt x="2153" y="5194"/>
                      </a:lnTo>
                      <a:lnTo>
                        <a:pt x="2110" y="5194"/>
                      </a:lnTo>
                      <a:lnTo>
                        <a:pt x="2110" y="5155"/>
                      </a:lnTo>
                      <a:lnTo>
                        <a:pt x="2110" y="5155"/>
                      </a:lnTo>
                      <a:lnTo>
                        <a:pt x="2110" y="5155"/>
                      </a:lnTo>
                      <a:lnTo>
                        <a:pt x="2110" y="5194"/>
                      </a:lnTo>
                      <a:lnTo>
                        <a:pt x="2071" y="5194"/>
                      </a:lnTo>
                      <a:lnTo>
                        <a:pt x="1747" y="5925"/>
                      </a:lnTo>
                      <a:lnTo>
                        <a:pt x="1705" y="6129"/>
                      </a:lnTo>
                      <a:lnTo>
                        <a:pt x="2315" y="5276"/>
                      </a:lnTo>
                      <a:cubicBezTo>
                        <a:pt x="2315" y="5237"/>
                        <a:pt x="2273" y="5237"/>
                        <a:pt x="2234" y="5237"/>
                      </a:cubicBezTo>
                      <a:close/>
                      <a:moveTo>
                        <a:pt x="2396" y="5318"/>
                      </a:moveTo>
                      <a:lnTo>
                        <a:pt x="2396" y="5318"/>
                      </a:lnTo>
                      <a:lnTo>
                        <a:pt x="1786" y="6211"/>
                      </a:lnTo>
                      <a:lnTo>
                        <a:pt x="1786" y="6211"/>
                      </a:lnTo>
                      <a:cubicBezTo>
                        <a:pt x="1828" y="6168"/>
                        <a:pt x="1828" y="6211"/>
                        <a:pt x="1828" y="6211"/>
                      </a:cubicBezTo>
                      <a:lnTo>
                        <a:pt x="1867" y="6211"/>
                      </a:lnTo>
                      <a:cubicBezTo>
                        <a:pt x="1867" y="6168"/>
                        <a:pt x="1867" y="6168"/>
                        <a:pt x="1867" y="6211"/>
                      </a:cubicBezTo>
                      <a:lnTo>
                        <a:pt x="1909" y="6168"/>
                      </a:lnTo>
                      <a:lnTo>
                        <a:pt x="2477" y="5480"/>
                      </a:lnTo>
                      <a:lnTo>
                        <a:pt x="2477" y="5480"/>
                      </a:lnTo>
                      <a:lnTo>
                        <a:pt x="2516" y="5438"/>
                      </a:lnTo>
                      <a:close/>
                      <a:moveTo>
                        <a:pt x="6087" y="3695"/>
                      </a:moveTo>
                      <a:lnTo>
                        <a:pt x="6087" y="3695"/>
                      </a:lnTo>
                      <a:cubicBezTo>
                        <a:pt x="6250" y="3571"/>
                        <a:pt x="6250" y="3451"/>
                        <a:pt x="6169" y="3409"/>
                      </a:cubicBezTo>
                      <a:cubicBezTo>
                        <a:pt x="6130" y="3490"/>
                        <a:pt x="6130" y="3571"/>
                        <a:pt x="6087" y="3695"/>
                      </a:cubicBezTo>
                      <a:close/>
                      <a:moveTo>
                        <a:pt x="5886" y="3977"/>
                      </a:moveTo>
                      <a:lnTo>
                        <a:pt x="5886" y="3977"/>
                      </a:lnTo>
                      <a:cubicBezTo>
                        <a:pt x="5967" y="3977"/>
                        <a:pt x="6006" y="3938"/>
                        <a:pt x="6087" y="3938"/>
                      </a:cubicBezTo>
                      <a:lnTo>
                        <a:pt x="6087" y="3734"/>
                      </a:lnTo>
                      <a:cubicBezTo>
                        <a:pt x="6006" y="3776"/>
                        <a:pt x="5925" y="3815"/>
                        <a:pt x="5844" y="3896"/>
                      </a:cubicBezTo>
                      <a:close/>
                      <a:moveTo>
                        <a:pt x="5844" y="3857"/>
                      </a:moveTo>
                      <a:lnTo>
                        <a:pt x="5844" y="3857"/>
                      </a:lnTo>
                      <a:cubicBezTo>
                        <a:pt x="5925" y="3815"/>
                        <a:pt x="6006" y="3776"/>
                        <a:pt x="6087" y="3695"/>
                      </a:cubicBezTo>
                      <a:cubicBezTo>
                        <a:pt x="6087" y="3613"/>
                        <a:pt x="6087" y="3532"/>
                        <a:pt x="6130" y="3409"/>
                      </a:cubicBezTo>
                      <a:cubicBezTo>
                        <a:pt x="6048" y="3613"/>
                        <a:pt x="5925" y="3695"/>
                        <a:pt x="5805" y="3776"/>
                      </a:cubicBezTo>
                      <a:close/>
                      <a:moveTo>
                        <a:pt x="3815" y="6535"/>
                      </a:moveTo>
                      <a:lnTo>
                        <a:pt x="3815" y="6535"/>
                      </a:lnTo>
                      <a:lnTo>
                        <a:pt x="3857" y="6535"/>
                      </a:lnTo>
                      <a:lnTo>
                        <a:pt x="3857" y="6535"/>
                      </a:lnTo>
                      <a:lnTo>
                        <a:pt x="3857" y="6535"/>
                      </a:lnTo>
                      <a:lnTo>
                        <a:pt x="3857" y="6535"/>
                      </a:lnTo>
                      <a:lnTo>
                        <a:pt x="3857" y="6535"/>
                      </a:lnTo>
                      <a:lnTo>
                        <a:pt x="3896" y="6535"/>
                      </a:lnTo>
                      <a:lnTo>
                        <a:pt x="3896" y="6535"/>
                      </a:lnTo>
                      <a:lnTo>
                        <a:pt x="3896" y="6493"/>
                      </a:lnTo>
                      <a:lnTo>
                        <a:pt x="3896" y="6493"/>
                      </a:lnTo>
                      <a:lnTo>
                        <a:pt x="3896" y="6493"/>
                      </a:lnTo>
                      <a:lnTo>
                        <a:pt x="3896" y="6493"/>
                      </a:lnTo>
                      <a:lnTo>
                        <a:pt x="3896" y="6493"/>
                      </a:lnTo>
                      <a:lnTo>
                        <a:pt x="3896" y="6493"/>
                      </a:lnTo>
                      <a:lnTo>
                        <a:pt x="3896" y="6493"/>
                      </a:lnTo>
                      <a:lnTo>
                        <a:pt x="3896" y="6454"/>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4"/>
                      </a:moveTo>
                      <a:lnTo>
                        <a:pt x="2922" y="6574"/>
                      </a:lnTo>
                      <a:lnTo>
                        <a:pt x="2273" y="6535"/>
                      </a:lnTo>
                      <a:lnTo>
                        <a:pt x="2841" y="6616"/>
                      </a:lnTo>
                      <a:lnTo>
                        <a:pt x="2883" y="6616"/>
                      </a:lnTo>
                      <a:lnTo>
                        <a:pt x="2922" y="6616"/>
                      </a:lnTo>
                      <a:close/>
                      <a:moveTo>
                        <a:pt x="2721" y="7103"/>
                      </a:moveTo>
                      <a:lnTo>
                        <a:pt x="2721" y="7103"/>
                      </a:lnTo>
                      <a:lnTo>
                        <a:pt x="2679" y="7061"/>
                      </a:lnTo>
                      <a:lnTo>
                        <a:pt x="2679" y="7061"/>
                      </a:lnTo>
                      <a:lnTo>
                        <a:pt x="2558" y="6980"/>
                      </a:lnTo>
                      <a:lnTo>
                        <a:pt x="2516" y="6980"/>
                      </a:lnTo>
                      <a:lnTo>
                        <a:pt x="2516" y="6980"/>
                      </a:lnTo>
                      <a:lnTo>
                        <a:pt x="2477" y="6980"/>
                      </a:lnTo>
                      <a:lnTo>
                        <a:pt x="2435" y="6980"/>
                      </a:lnTo>
                      <a:cubicBezTo>
                        <a:pt x="2435" y="7022"/>
                        <a:pt x="2396" y="7022"/>
                        <a:pt x="2396" y="7022"/>
                      </a:cubicBezTo>
                      <a:lnTo>
                        <a:pt x="2396" y="7022"/>
                      </a:lnTo>
                      <a:lnTo>
                        <a:pt x="2354" y="7022"/>
                      </a:lnTo>
                      <a:lnTo>
                        <a:pt x="2315" y="7022"/>
                      </a:lnTo>
                      <a:lnTo>
                        <a:pt x="2273" y="7022"/>
                      </a:lnTo>
                      <a:lnTo>
                        <a:pt x="2273" y="7022"/>
                      </a:lnTo>
                      <a:lnTo>
                        <a:pt x="2516" y="7224"/>
                      </a:lnTo>
                      <a:lnTo>
                        <a:pt x="2516" y="7224"/>
                      </a:lnTo>
                      <a:lnTo>
                        <a:pt x="2597" y="7266"/>
                      </a:lnTo>
                      <a:cubicBezTo>
                        <a:pt x="2640" y="7224"/>
                        <a:pt x="2679" y="7142"/>
                        <a:pt x="2721" y="7103"/>
                      </a:cubicBezTo>
                      <a:close/>
                      <a:moveTo>
                        <a:pt x="2396" y="7428"/>
                      </a:moveTo>
                      <a:lnTo>
                        <a:pt x="2396" y="7428"/>
                      </a:lnTo>
                      <a:lnTo>
                        <a:pt x="2396" y="7428"/>
                      </a:lnTo>
                      <a:cubicBezTo>
                        <a:pt x="2435" y="7386"/>
                        <a:pt x="2516" y="7347"/>
                        <a:pt x="2558" y="7266"/>
                      </a:cubicBezTo>
                      <a:lnTo>
                        <a:pt x="2558" y="7266"/>
                      </a:lnTo>
                      <a:lnTo>
                        <a:pt x="2558" y="7266"/>
                      </a:lnTo>
                      <a:lnTo>
                        <a:pt x="2558" y="7266"/>
                      </a:lnTo>
                      <a:lnTo>
                        <a:pt x="2516" y="7266"/>
                      </a:lnTo>
                      <a:lnTo>
                        <a:pt x="2516" y="7224"/>
                      </a:lnTo>
                      <a:lnTo>
                        <a:pt x="2234" y="7022"/>
                      </a:lnTo>
                      <a:lnTo>
                        <a:pt x="2234" y="7022"/>
                      </a:lnTo>
                      <a:lnTo>
                        <a:pt x="2192" y="7022"/>
                      </a:lnTo>
                      <a:lnTo>
                        <a:pt x="2153" y="7022"/>
                      </a:lnTo>
                      <a:lnTo>
                        <a:pt x="2153" y="7022"/>
                      </a:lnTo>
                      <a:cubicBezTo>
                        <a:pt x="2153" y="7061"/>
                        <a:pt x="2110" y="7061"/>
                        <a:pt x="2110" y="7022"/>
                      </a:cubicBezTo>
                      <a:lnTo>
                        <a:pt x="2071" y="7022"/>
                      </a:lnTo>
                      <a:lnTo>
                        <a:pt x="2354" y="7386"/>
                      </a:lnTo>
                      <a:lnTo>
                        <a:pt x="2354" y="7386"/>
                      </a:lnTo>
                      <a:lnTo>
                        <a:pt x="2396" y="7428"/>
                      </a:lnTo>
                      <a:close/>
                      <a:moveTo>
                        <a:pt x="2153" y="7548"/>
                      </a:moveTo>
                      <a:lnTo>
                        <a:pt x="2153" y="7548"/>
                      </a:lnTo>
                      <a:cubicBezTo>
                        <a:pt x="2234" y="7509"/>
                        <a:pt x="2315" y="7467"/>
                        <a:pt x="2354" y="7428"/>
                      </a:cubicBezTo>
                      <a:lnTo>
                        <a:pt x="2354" y="7386"/>
                      </a:lnTo>
                      <a:lnTo>
                        <a:pt x="2354" y="7386"/>
                      </a:lnTo>
                      <a:lnTo>
                        <a:pt x="2071" y="7061"/>
                      </a:lnTo>
                      <a:lnTo>
                        <a:pt x="2029" y="7061"/>
                      </a:lnTo>
                      <a:lnTo>
                        <a:pt x="2029" y="7061"/>
                      </a:lnTo>
                      <a:lnTo>
                        <a:pt x="1990" y="7061"/>
                      </a:lnTo>
                      <a:lnTo>
                        <a:pt x="1948" y="7061"/>
                      </a:lnTo>
                      <a:lnTo>
                        <a:pt x="1948" y="7061"/>
                      </a:lnTo>
                      <a:lnTo>
                        <a:pt x="2153" y="7467"/>
                      </a:lnTo>
                      <a:lnTo>
                        <a:pt x="2153" y="7467"/>
                      </a:lnTo>
                      <a:close/>
                      <a:moveTo>
                        <a:pt x="1179" y="7509"/>
                      </a:moveTo>
                      <a:lnTo>
                        <a:pt x="1179" y="7509"/>
                      </a:lnTo>
                      <a:lnTo>
                        <a:pt x="1179" y="7467"/>
                      </a:lnTo>
                      <a:lnTo>
                        <a:pt x="1218" y="7467"/>
                      </a:lnTo>
                      <a:lnTo>
                        <a:pt x="1380" y="6980"/>
                      </a:lnTo>
                      <a:lnTo>
                        <a:pt x="1380" y="6980"/>
                      </a:lnTo>
                      <a:lnTo>
                        <a:pt x="1380" y="6941"/>
                      </a:lnTo>
                      <a:cubicBezTo>
                        <a:pt x="1380" y="6899"/>
                        <a:pt x="1380" y="6899"/>
                        <a:pt x="1422" y="6899"/>
                      </a:cubicBezTo>
                      <a:lnTo>
                        <a:pt x="1503" y="6655"/>
                      </a:lnTo>
                      <a:lnTo>
                        <a:pt x="1016" y="7347"/>
                      </a:lnTo>
                      <a:lnTo>
                        <a:pt x="974" y="7386"/>
                      </a:lnTo>
                      <a:lnTo>
                        <a:pt x="974" y="7428"/>
                      </a:lnTo>
                      <a:cubicBezTo>
                        <a:pt x="1016" y="7467"/>
                        <a:pt x="1097" y="7509"/>
                        <a:pt x="1179" y="750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1"/>
                <p:cNvSpPr/>
                <p:nvPr/>
              </p:nvSpPr>
              <p:spPr>
                <a:xfrm>
                  <a:off x="1398750" y="1049975"/>
                  <a:ext cx="486025" cy="100500"/>
                </a:xfrm>
                <a:custGeom>
                  <a:avLst/>
                  <a:gdLst/>
                  <a:ahLst/>
                  <a:cxnLst/>
                  <a:rect l="l" t="t" r="r" b="b"/>
                  <a:pathLst>
                    <a:path w="19441" h="4020" extrusionOk="0">
                      <a:moveTo>
                        <a:pt x="10389" y="1"/>
                      </a:moveTo>
                      <a:lnTo>
                        <a:pt x="8279" y="1504"/>
                      </a:lnTo>
                      <a:lnTo>
                        <a:pt x="7023" y="569"/>
                      </a:lnTo>
                      <a:lnTo>
                        <a:pt x="4507" y="2436"/>
                      </a:lnTo>
                      <a:lnTo>
                        <a:pt x="2922" y="1747"/>
                      </a:lnTo>
                      <a:lnTo>
                        <a:pt x="82" y="3653"/>
                      </a:lnTo>
                      <a:lnTo>
                        <a:pt x="0" y="4020"/>
                      </a:lnTo>
                      <a:lnTo>
                        <a:pt x="2964" y="1991"/>
                      </a:lnTo>
                      <a:lnTo>
                        <a:pt x="4546" y="2721"/>
                      </a:lnTo>
                      <a:lnTo>
                        <a:pt x="7023" y="894"/>
                      </a:lnTo>
                      <a:lnTo>
                        <a:pt x="8279" y="1786"/>
                      </a:lnTo>
                      <a:lnTo>
                        <a:pt x="10350" y="325"/>
                      </a:lnTo>
                      <a:lnTo>
                        <a:pt x="13191" y="2679"/>
                      </a:lnTo>
                      <a:lnTo>
                        <a:pt x="15827" y="1260"/>
                      </a:lnTo>
                      <a:lnTo>
                        <a:pt x="19317" y="3897"/>
                      </a:lnTo>
                      <a:lnTo>
                        <a:pt x="19441" y="3653"/>
                      </a:lnTo>
                      <a:lnTo>
                        <a:pt x="15908" y="1017"/>
                      </a:lnTo>
                      <a:lnTo>
                        <a:pt x="13311" y="2397"/>
                      </a:lnTo>
                      <a:lnTo>
                        <a:pt x="10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1"/>
                <p:cNvSpPr/>
                <p:nvPr/>
              </p:nvSpPr>
              <p:spPr>
                <a:xfrm>
                  <a:off x="1412950" y="1106800"/>
                  <a:ext cx="62925" cy="43675"/>
                </a:xfrm>
                <a:custGeom>
                  <a:avLst/>
                  <a:gdLst/>
                  <a:ahLst/>
                  <a:cxnLst/>
                  <a:rect l="l" t="t" r="r" b="b"/>
                  <a:pathLst>
                    <a:path w="2517" h="1747" extrusionOk="0">
                      <a:moveTo>
                        <a:pt x="2517" y="0"/>
                      </a:moveTo>
                      <a:lnTo>
                        <a:pt x="1" y="1747"/>
                      </a:lnTo>
                      <a:lnTo>
                        <a:pt x="812" y="1747"/>
                      </a:lnTo>
                      <a:lnTo>
                        <a:pt x="25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1"/>
                <p:cNvSpPr/>
                <p:nvPr/>
              </p:nvSpPr>
              <p:spPr>
                <a:xfrm>
                  <a:off x="1522525" y="1081475"/>
                  <a:ext cx="52775" cy="37525"/>
                </a:xfrm>
                <a:custGeom>
                  <a:avLst/>
                  <a:gdLst/>
                  <a:ahLst/>
                  <a:cxnLst/>
                  <a:rect l="l" t="t" r="r" b="b"/>
                  <a:pathLst>
                    <a:path w="2111" h="1501" extrusionOk="0">
                      <a:moveTo>
                        <a:pt x="2111" y="0"/>
                      </a:moveTo>
                      <a:lnTo>
                        <a:pt x="0" y="1500"/>
                      </a:lnTo>
                      <a:lnTo>
                        <a:pt x="692" y="1500"/>
                      </a:lnTo>
                      <a:lnTo>
                        <a:pt x="21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1"/>
                <p:cNvSpPr/>
                <p:nvPr/>
              </p:nvSpPr>
              <p:spPr>
                <a:xfrm>
                  <a:off x="1612850" y="1067275"/>
                  <a:ext cx="39550" cy="29400"/>
                </a:xfrm>
                <a:custGeom>
                  <a:avLst/>
                  <a:gdLst/>
                  <a:ahLst/>
                  <a:cxnLst/>
                  <a:rect l="l" t="t" r="r" b="b"/>
                  <a:pathLst>
                    <a:path w="1582" h="1176" extrusionOk="0">
                      <a:moveTo>
                        <a:pt x="1582" y="0"/>
                      </a:moveTo>
                      <a:lnTo>
                        <a:pt x="1" y="1176"/>
                      </a:lnTo>
                      <a:lnTo>
                        <a:pt x="851" y="1176"/>
                      </a:lnTo>
                      <a:lnTo>
                        <a:pt x="1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1"/>
                <p:cNvSpPr/>
                <p:nvPr/>
              </p:nvSpPr>
              <p:spPr>
                <a:xfrm>
                  <a:off x="1737600" y="1089600"/>
                  <a:ext cx="55875" cy="29400"/>
                </a:xfrm>
                <a:custGeom>
                  <a:avLst/>
                  <a:gdLst/>
                  <a:ahLst/>
                  <a:cxnLst/>
                  <a:rect l="l" t="t" r="r" b="b"/>
                  <a:pathLst>
                    <a:path w="2235" h="1176" extrusionOk="0">
                      <a:moveTo>
                        <a:pt x="2234" y="0"/>
                      </a:moveTo>
                      <a:lnTo>
                        <a:pt x="1" y="1175"/>
                      </a:lnTo>
                      <a:lnTo>
                        <a:pt x="1423" y="1175"/>
                      </a:lnTo>
                      <a:lnTo>
                        <a:pt x="2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1"/>
                <p:cNvSpPr/>
                <p:nvPr/>
              </p:nvSpPr>
              <p:spPr>
                <a:xfrm>
                  <a:off x="1440375" y="1006400"/>
                  <a:ext cx="32500" cy="34525"/>
                </a:xfrm>
                <a:custGeom>
                  <a:avLst/>
                  <a:gdLst/>
                  <a:ahLst/>
                  <a:cxnLst/>
                  <a:rect l="l" t="t" r="r" b="b"/>
                  <a:pathLst>
                    <a:path w="1300" h="1381" extrusionOk="0">
                      <a:moveTo>
                        <a:pt x="1095" y="0"/>
                      </a:moveTo>
                      <a:cubicBezTo>
                        <a:pt x="1014" y="0"/>
                        <a:pt x="1014" y="0"/>
                        <a:pt x="933" y="39"/>
                      </a:cubicBezTo>
                      <a:cubicBezTo>
                        <a:pt x="851" y="325"/>
                        <a:pt x="770" y="445"/>
                        <a:pt x="689" y="770"/>
                      </a:cubicBezTo>
                      <a:cubicBezTo>
                        <a:pt x="488" y="526"/>
                        <a:pt x="364" y="406"/>
                        <a:pt x="163" y="163"/>
                      </a:cubicBezTo>
                      <a:cubicBezTo>
                        <a:pt x="82" y="202"/>
                        <a:pt x="82" y="202"/>
                        <a:pt x="1" y="202"/>
                      </a:cubicBezTo>
                      <a:cubicBezTo>
                        <a:pt x="121" y="689"/>
                        <a:pt x="163" y="893"/>
                        <a:pt x="244" y="1380"/>
                      </a:cubicBezTo>
                      <a:cubicBezTo>
                        <a:pt x="326" y="1380"/>
                        <a:pt x="326" y="1338"/>
                        <a:pt x="407" y="1338"/>
                      </a:cubicBezTo>
                      <a:cubicBezTo>
                        <a:pt x="326" y="1013"/>
                        <a:pt x="283" y="851"/>
                        <a:pt x="244" y="487"/>
                      </a:cubicBezTo>
                      <a:lnTo>
                        <a:pt x="244" y="487"/>
                      </a:lnTo>
                      <a:cubicBezTo>
                        <a:pt x="446" y="731"/>
                        <a:pt x="527" y="851"/>
                        <a:pt x="731" y="1055"/>
                      </a:cubicBezTo>
                      <a:cubicBezTo>
                        <a:pt x="851" y="770"/>
                        <a:pt x="894" y="650"/>
                        <a:pt x="975" y="364"/>
                      </a:cubicBezTo>
                      <a:cubicBezTo>
                        <a:pt x="1056" y="689"/>
                        <a:pt x="1095" y="851"/>
                        <a:pt x="1137" y="1218"/>
                      </a:cubicBezTo>
                      <a:cubicBezTo>
                        <a:pt x="1218" y="1176"/>
                        <a:pt x="1218" y="1176"/>
                        <a:pt x="1299" y="1176"/>
                      </a:cubicBezTo>
                      <a:cubicBezTo>
                        <a:pt x="1218" y="689"/>
                        <a:pt x="1176" y="487"/>
                        <a:pt x="109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1"/>
                <p:cNvSpPr/>
                <p:nvPr/>
              </p:nvSpPr>
              <p:spPr>
                <a:xfrm>
                  <a:off x="1475850" y="1001950"/>
                  <a:ext cx="31525" cy="30850"/>
                </a:xfrm>
                <a:custGeom>
                  <a:avLst/>
                  <a:gdLst/>
                  <a:ahLst/>
                  <a:cxnLst/>
                  <a:rect l="l" t="t" r="r" b="b"/>
                  <a:pathLst>
                    <a:path w="1261" h="1234" extrusionOk="0">
                      <a:moveTo>
                        <a:pt x="667" y="162"/>
                      </a:moveTo>
                      <a:cubicBezTo>
                        <a:pt x="754" y="162"/>
                        <a:pt x="834" y="200"/>
                        <a:pt x="893" y="260"/>
                      </a:cubicBezTo>
                      <a:cubicBezTo>
                        <a:pt x="1017" y="341"/>
                        <a:pt x="1056" y="422"/>
                        <a:pt x="1098" y="542"/>
                      </a:cubicBezTo>
                      <a:cubicBezTo>
                        <a:pt x="1098" y="665"/>
                        <a:pt x="1098" y="785"/>
                        <a:pt x="1017" y="909"/>
                      </a:cubicBezTo>
                      <a:cubicBezTo>
                        <a:pt x="936" y="990"/>
                        <a:pt x="812" y="1029"/>
                        <a:pt x="692" y="1071"/>
                      </a:cubicBezTo>
                      <a:cubicBezTo>
                        <a:pt x="569" y="1071"/>
                        <a:pt x="449" y="1071"/>
                        <a:pt x="367" y="990"/>
                      </a:cubicBezTo>
                      <a:cubicBezTo>
                        <a:pt x="244" y="909"/>
                        <a:pt x="205" y="828"/>
                        <a:pt x="163" y="704"/>
                      </a:cubicBezTo>
                      <a:cubicBezTo>
                        <a:pt x="163" y="584"/>
                        <a:pt x="163" y="461"/>
                        <a:pt x="244" y="341"/>
                      </a:cubicBezTo>
                      <a:cubicBezTo>
                        <a:pt x="325" y="260"/>
                        <a:pt x="449" y="178"/>
                        <a:pt x="569" y="178"/>
                      </a:cubicBezTo>
                      <a:cubicBezTo>
                        <a:pt x="602" y="167"/>
                        <a:pt x="635" y="162"/>
                        <a:pt x="667" y="162"/>
                      </a:cubicBezTo>
                      <a:close/>
                      <a:moveTo>
                        <a:pt x="653" y="0"/>
                      </a:moveTo>
                      <a:cubicBezTo>
                        <a:pt x="612" y="0"/>
                        <a:pt x="571" y="5"/>
                        <a:pt x="530" y="16"/>
                      </a:cubicBezTo>
                      <a:cubicBezTo>
                        <a:pt x="367" y="55"/>
                        <a:pt x="244" y="136"/>
                        <a:pt x="124" y="260"/>
                      </a:cubicBezTo>
                      <a:cubicBezTo>
                        <a:pt x="43" y="422"/>
                        <a:pt x="1" y="542"/>
                        <a:pt x="1" y="704"/>
                      </a:cubicBezTo>
                      <a:cubicBezTo>
                        <a:pt x="43" y="867"/>
                        <a:pt x="124" y="1029"/>
                        <a:pt x="286" y="1110"/>
                      </a:cubicBezTo>
                      <a:cubicBezTo>
                        <a:pt x="406" y="1233"/>
                        <a:pt x="569" y="1233"/>
                        <a:pt x="731" y="1233"/>
                      </a:cubicBezTo>
                      <a:cubicBezTo>
                        <a:pt x="893" y="1191"/>
                        <a:pt x="1017" y="1110"/>
                        <a:pt x="1137" y="990"/>
                      </a:cubicBezTo>
                      <a:cubicBezTo>
                        <a:pt x="1218" y="828"/>
                        <a:pt x="1260" y="704"/>
                        <a:pt x="1260" y="542"/>
                      </a:cubicBezTo>
                      <a:cubicBezTo>
                        <a:pt x="1218" y="380"/>
                        <a:pt x="1137" y="217"/>
                        <a:pt x="1017" y="136"/>
                      </a:cubicBezTo>
                      <a:cubicBezTo>
                        <a:pt x="895" y="46"/>
                        <a:pt x="774" y="0"/>
                        <a:pt x="65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1"/>
                <p:cNvSpPr/>
                <p:nvPr/>
              </p:nvSpPr>
              <p:spPr>
                <a:xfrm>
                  <a:off x="1510350" y="997225"/>
                  <a:ext cx="23400" cy="30875"/>
                </a:xfrm>
                <a:custGeom>
                  <a:avLst/>
                  <a:gdLst/>
                  <a:ahLst/>
                  <a:cxnLst/>
                  <a:rect l="l" t="t" r="r" b="b"/>
                  <a:pathLst>
                    <a:path w="936" h="1235" extrusionOk="0">
                      <a:moveTo>
                        <a:pt x="692" y="1"/>
                      </a:moveTo>
                      <a:cubicBezTo>
                        <a:pt x="692" y="325"/>
                        <a:pt x="731" y="487"/>
                        <a:pt x="773" y="812"/>
                      </a:cubicBezTo>
                      <a:cubicBezTo>
                        <a:pt x="773" y="893"/>
                        <a:pt x="773" y="936"/>
                        <a:pt x="692" y="974"/>
                      </a:cubicBezTo>
                      <a:cubicBezTo>
                        <a:pt x="650" y="1056"/>
                        <a:pt x="611" y="1056"/>
                        <a:pt x="530" y="1098"/>
                      </a:cubicBezTo>
                      <a:cubicBezTo>
                        <a:pt x="487" y="1098"/>
                        <a:pt x="406" y="1056"/>
                        <a:pt x="367" y="1017"/>
                      </a:cubicBezTo>
                      <a:cubicBezTo>
                        <a:pt x="286" y="974"/>
                        <a:pt x="286" y="936"/>
                        <a:pt x="244" y="854"/>
                      </a:cubicBezTo>
                      <a:cubicBezTo>
                        <a:pt x="205" y="569"/>
                        <a:pt x="205" y="406"/>
                        <a:pt x="163" y="82"/>
                      </a:cubicBezTo>
                      <a:lnTo>
                        <a:pt x="0" y="82"/>
                      </a:lnTo>
                      <a:cubicBezTo>
                        <a:pt x="43" y="406"/>
                        <a:pt x="43" y="569"/>
                        <a:pt x="82" y="893"/>
                      </a:cubicBezTo>
                      <a:cubicBezTo>
                        <a:pt x="124" y="1017"/>
                        <a:pt x="163" y="1098"/>
                        <a:pt x="244" y="1137"/>
                      </a:cubicBezTo>
                      <a:cubicBezTo>
                        <a:pt x="334" y="1196"/>
                        <a:pt x="402" y="1235"/>
                        <a:pt x="478" y="1235"/>
                      </a:cubicBezTo>
                      <a:cubicBezTo>
                        <a:pt x="507" y="1235"/>
                        <a:pt x="536" y="1229"/>
                        <a:pt x="569" y="1218"/>
                      </a:cubicBezTo>
                      <a:cubicBezTo>
                        <a:pt x="692" y="1218"/>
                        <a:pt x="773" y="1179"/>
                        <a:pt x="812" y="1098"/>
                      </a:cubicBezTo>
                      <a:cubicBezTo>
                        <a:pt x="893" y="1017"/>
                        <a:pt x="935" y="936"/>
                        <a:pt x="935" y="812"/>
                      </a:cubicBezTo>
                      <a:cubicBezTo>
                        <a:pt x="893" y="487"/>
                        <a:pt x="854" y="325"/>
                        <a:pt x="81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1"/>
                <p:cNvSpPr/>
                <p:nvPr/>
              </p:nvSpPr>
              <p:spPr>
                <a:xfrm>
                  <a:off x="1536725" y="99422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7" y="569"/>
                        <a:pt x="406" y="406"/>
                        <a:pt x="163" y="82"/>
                      </a:cubicBezTo>
                      <a:lnTo>
                        <a:pt x="1" y="82"/>
                      </a:lnTo>
                      <a:cubicBezTo>
                        <a:pt x="43" y="569"/>
                        <a:pt x="82" y="812"/>
                        <a:pt x="124" y="1257"/>
                      </a:cubicBezTo>
                      <a:lnTo>
                        <a:pt x="286" y="1257"/>
                      </a:lnTo>
                      <a:cubicBezTo>
                        <a:pt x="244" y="932"/>
                        <a:pt x="244" y="731"/>
                        <a:pt x="205" y="406"/>
                      </a:cubicBezTo>
                      <a:lnTo>
                        <a:pt x="205" y="406"/>
                      </a:lnTo>
                      <a:cubicBezTo>
                        <a:pt x="449" y="731"/>
                        <a:pt x="569" y="893"/>
                        <a:pt x="773" y="1218"/>
                      </a:cubicBezTo>
                      <a:lnTo>
                        <a:pt x="936" y="1218"/>
                      </a:lnTo>
                      <a:cubicBezTo>
                        <a:pt x="893" y="731"/>
                        <a:pt x="854" y="487"/>
                        <a:pt x="81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1"/>
                <p:cNvSpPr/>
                <p:nvPr/>
              </p:nvSpPr>
              <p:spPr>
                <a:xfrm>
                  <a:off x="1561075" y="993175"/>
                  <a:ext cx="18275" cy="30450"/>
                </a:xfrm>
                <a:custGeom>
                  <a:avLst/>
                  <a:gdLst/>
                  <a:ahLst/>
                  <a:cxnLst/>
                  <a:rect l="l" t="t" r="r" b="b"/>
                  <a:pathLst>
                    <a:path w="731" h="1218" extrusionOk="0">
                      <a:moveTo>
                        <a:pt x="731" y="0"/>
                      </a:moveTo>
                      <a:cubicBezTo>
                        <a:pt x="448" y="0"/>
                        <a:pt x="286" y="42"/>
                        <a:pt x="0" y="42"/>
                      </a:cubicBezTo>
                      <a:lnTo>
                        <a:pt x="0" y="205"/>
                      </a:lnTo>
                      <a:cubicBezTo>
                        <a:pt x="124" y="205"/>
                        <a:pt x="163" y="205"/>
                        <a:pt x="286" y="163"/>
                      </a:cubicBezTo>
                      <a:cubicBezTo>
                        <a:pt x="325" y="611"/>
                        <a:pt x="325" y="812"/>
                        <a:pt x="367" y="1218"/>
                      </a:cubicBezTo>
                      <a:cubicBezTo>
                        <a:pt x="448" y="1218"/>
                        <a:pt x="448" y="1218"/>
                        <a:pt x="530" y="1179"/>
                      </a:cubicBezTo>
                      <a:cubicBezTo>
                        <a:pt x="487" y="773"/>
                        <a:pt x="487" y="568"/>
                        <a:pt x="448" y="163"/>
                      </a:cubicBezTo>
                      <a:lnTo>
                        <a:pt x="731" y="163"/>
                      </a:lnTo>
                      <a:lnTo>
                        <a:pt x="731"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1"/>
                <p:cNvSpPr/>
                <p:nvPr/>
              </p:nvSpPr>
              <p:spPr>
                <a:xfrm>
                  <a:off x="1581375" y="992200"/>
                  <a:ext cx="24375" cy="30450"/>
                </a:xfrm>
                <a:custGeom>
                  <a:avLst/>
                  <a:gdLst/>
                  <a:ahLst/>
                  <a:cxnLst/>
                  <a:rect l="l" t="t" r="r" b="b"/>
                  <a:pathLst>
                    <a:path w="975" h="1218" extrusionOk="0">
                      <a:moveTo>
                        <a:pt x="448" y="325"/>
                      </a:moveTo>
                      <a:cubicBezTo>
                        <a:pt x="487" y="445"/>
                        <a:pt x="529" y="487"/>
                        <a:pt x="568" y="607"/>
                      </a:cubicBezTo>
                      <a:lnTo>
                        <a:pt x="367" y="607"/>
                      </a:lnTo>
                      <a:cubicBezTo>
                        <a:pt x="406" y="526"/>
                        <a:pt x="406" y="445"/>
                        <a:pt x="448" y="325"/>
                      </a:cubicBezTo>
                      <a:close/>
                      <a:moveTo>
                        <a:pt x="406" y="0"/>
                      </a:moveTo>
                      <a:lnTo>
                        <a:pt x="0" y="1218"/>
                      </a:lnTo>
                      <a:lnTo>
                        <a:pt x="162" y="1218"/>
                      </a:lnTo>
                      <a:cubicBezTo>
                        <a:pt x="244" y="1055"/>
                        <a:pt x="244" y="932"/>
                        <a:pt x="325" y="770"/>
                      </a:cubicBezTo>
                      <a:lnTo>
                        <a:pt x="610" y="770"/>
                      </a:lnTo>
                      <a:lnTo>
                        <a:pt x="812" y="1175"/>
                      </a:lnTo>
                      <a:lnTo>
                        <a:pt x="974" y="1175"/>
                      </a:lnTo>
                      <a:cubicBezTo>
                        <a:pt x="773" y="688"/>
                        <a:pt x="692" y="487"/>
                        <a:pt x="48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1"/>
                <p:cNvSpPr/>
                <p:nvPr/>
              </p:nvSpPr>
              <p:spPr>
                <a:xfrm>
                  <a:off x="1608800" y="991150"/>
                  <a:ext cx="5050" cy="30450"/>
                </a:xfrm>
                <a:custGeom>
                  <a:avLst/>
                  <a:gdLst/>
                  <a:ahLst/>
                  <a:cxnLst/>
                  <a:rect l="l" t="t" r="r" b="b"/>
                  <a:pathLst>
                    <a:path w="202" h="1218" extrusionOk="0">
                      <a:moveTo>
                        <a:pt x="0" y="0"/>
                      </a:moveTo>
                      <a:cubicBezTo>
                        <a:pt x="0" y="487"/>
                        <a:pt x="0" y="730"/>
                        <a:pt x="39" y="1217"/>
                      </a:cubicBezTo>
                      <a:lnTo>
                        <a:pt x="202" y="1217"/>
                      </a:lnTo>
                      <a:cubicBezTo>
                        <a:pt x="163" y="730"/>
                        <a:pt x="163" y="487"/>
                        <a:pt x="16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1"/>
                <p:cNvSpPr/>
                <p:nvPr/>
              </p:nvSpPr>
              <p:spPr>
                <a:xfrm>
                  <a:off x="1618950" y="991150"/>
                  <a:ext cx="20300" cy="29475"/>
                </a:xfrm>
                <a:custGeom>
                  <a:avLst/>
                  <a:gdLst/>
                  <a:ahLst/>
                  <a:cxnLst/>
                  <a:rect l="l" t="t" r="r" b="b"/>
                  <a:pathLst>
                    <a:path w="812" h="1179" extrusionOk="0">
                      <a:moveTo>
                        <a:pt x="0" y="0"/>
                      </a:moveTo>
                      <a:cubicBezTo>
                        <a:pt x="0" y="487"/>
                        <a:pt x="0" y="730"/>
                        <a:pt x="39" y="1179"/>
                      </a:cubicBezTo>
                      <a:lnTo>
                        <a:pt x="163" y="1179"/>
                      </a:lnTo>
                      <a:lnTo>
                        <a:pt x="163" y="325"/>
                      </a:lnTo>
                      <a:cubicBezTo>
                        <a:pt x="364" y="692"/>
                        <a:pt x="487" y="854"/>
                        <a:pt x="689" y="1179"/>
                      </a:cubicBezTo>
                      <a:lnTo>
                        <a:pt x="812" y="1179"/>
                      </a:lnTo>
                      <a:lnTo>
                        <a:pt x="812" y="0"/>
                      </a:lnTo>
                      <a:lnTo>
                        <a:pt x="650" y="0"/>
                      </a:lnTo>
                      <a:lnTo>
                        <a:pt x="650" y="854"/>
                      </a:lnTo>
                      <a:cubicBezTo>
                        <a:pt x="445" y="487"/>
                        <a:pt x="364" y="325"/>
                        <a:pt x="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1"/>
                <p:cNvSpPr/>
                <p:nvPr/>
              </p:nvSpPr>
              <p:spPr>
                <a:xfrm>
                  <a:off x="1658475" y="991150"/>
                  <a:ext cx="16250" cy="29475"/>
                </a:xfrm>
                <a:custGeom>
                  <a:avLst/>
                  <a:gdLst/>
                  <a:ahLst/>
                  <a:cxnLst/>
                  <a:rect l="l" t="t" r="r" b="b"/>
                  <a:pathLst>
                    <a:path w="650" h="1179" extrusionOk="0">
                      <a:moveTo>
                        <a:pt x="244" y="162"/>
                      </a:moveTo>
                      <a:cubicBezTo>
                        <a:pt x="286" y="162"/>
                        <a:pt x="286" y="162"/>
                        <a:pt x="325" y="205"/>
                      </a:cubicBezTo>
                      <a:lnTo>
                        <a:pt x="367" y="244"/>
                      </a:lnTo>
                      <a:cubicBezTo>
                        <a:pt x="367" y="286"/>
                        <a:pt x="325" y="325"/>
                        <a:pt x="325" y="325"/>
                      </a:cubicBezTo>
                      <a:cubicBezTo>
                        <a:pt x="286" y="325"/>
                        <a:pt x="286" y="367"/>
                        <a:pt x="244" y="367"/>
                      </a:cubicBezTo>
                      <a:cubicBezTo>
                        <a:pt x="205" y="367"/>
                        <a:pt x="205" y="367"/>
                        <a:pt x="163" y="325"/>
                      </a:cubicBezTo>
                      <a:lnTo>
                        <a:pt x="163" y="162"/>
                      </a:lnTo>
                      <a:close/>
                      <a:moveTo>
                        <a:pt x="244" y="487"/>
                      </a:moveTo>
                      <a:cubicBezTo>
                        <a:pt x="325" y="487"/>
                        <a:pt x="367" y="529"/>
                        <a:pt x="448" y="568"/>
                      </a:cubicBezTo>
                      <a:cubicBezTo>
                        <a:pt x="487" y="649"/>
                        <a:pt x="487" y="692"/>
                        <a:pt x="487" y="773"/>
                      </a:cubicBezTo>
                      <a:cubicBezTo>
                        <a:pt x="487" y="854"/>
                        <a:pt x="487" y="893"/>
                        <a:pt x="406" y="974"/>
                      </a:cubicBezTo>
                      <a:cubicBezTo>
                        <a:pt x="367" y="1016"/>
                        <a:pt x="325" y="1055"/>
                        <a:pt x="286" y="1055"/>
                      </a:cubicBezTo>
                      <a:lnTo>
                        <a:pt x="124" y="1055"/>
                      </a:lnTo>
                      <a:cubicBezTo>
                        <a:pt x="163" y="812"/>
                        <a:pt x="163" y="730"/>
                        <a:pt x="163" y="487"/>
                      </a:cubicBezTo>
                      <a:close/>
                      <a:moveTo>
                        <a:pt x="0" y="0"/>
                      </a:moveTo>
                      <a:lnTo>
                        <a:pt x="0" y="1179"/>
                      </a:lnTo>
                      <a:lnTo>
                        <a:pt x="286" y="1179"/>
                      </a:lnTo>
                      <a:cubicBezTo>
                        <a:pt x="367" y="1179"/>
                        <a:pt x="448" y="1136"/>
                        <a:pt x="529" y="1097"/>
                      </a:cubicBezTo>
                      <a:cubicBezTo>
                        <a:pt x="611" y="1016"/>
                        <a:pt x="650" y="893"/>
                        <a:pt x="650" y="773"/>
                      </a:cubicBezTo>
                      <a:cubicBezTo>
                        <a:pt x="650" y="649"/>
                        <a:pt x="650" y="568"/>
                        <a:pt x="568" y="487"/>
                      </a:cubicBezTo>
                      <a:cubicBezTo>
                        <a:pt x="487" y="448"/>
                        <a:pt x="448" y="406"/>
                        <a:pt x="406" y="406"/>
                      </a:cubicBezTo>
                      <a:cubicBezTo>
                        <a:pt x="448" y="367"/>
                        <a:pt x="487" y="325"/>
                        <a:pt x="487" y="244"/>
                      </a:cubicBezTo>
                      <a:cubicBezTo>
                        <a:pt x="529" y="205"/>
                        <a:pt x="487" y="123"/>
                        <a:pt x="448" y="81"/>
                      </a:cubicBezTo>
                      <a:cubicBezTo>
                        <a:pt x="367" y="42"/>
                        <a:pt x="325" y="0"/>
                        <a:pt x="24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1"/>
                <p:cNvSpPr/>
                <p:nvPr/>
              </p:nvSpPr>
              <p:spPr>
                <a:xfrm>
                  <a:off x="1679825" y="992200"/>
                  <a:ext cx="5050" cy="29400"/>
                </a:xfrm>
                <a:custGeom>
                  <a:avLst/>
                  <a:gdLst/>
                  <a:ahLst/>
                  <a:cxnLst/>
                  <a:rect l="l" t="t" r="r" b="b"/>
                  <a:pathLst>
                    <a:path w="202" h="1176" extrusionOk="0">
                      <a:moveTo>
                        <a:pt x="39" y="0"/>
                      </a:moveTo>
                      <a:cubicBezTo>
                        <a:pt x="0" y="445"/>
                        <a:pt x="0" y="688"/>
                        <a:pt x="0" y="1175"/>
                      </a:cubicBezTo>
                      <a:lnTo>
                        <a:pt x="162" y="1175"/>
                      </a:lnTo>
                      <a:cubicBezTo>
                        <a:pt x="162" y="688"/>
                        <a:pt x="162" y="445"/>
                        <a:pt x="2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1"/>
                <p:cNvSpPr/>
                <p:nvPr/>
              </p:nvSpPr>
              <p:spPr>
                <a:xfrm>
                  <a:off x="1688900" y="992200"/>
                  <a:ext cx="18300" cy="30450"/>
                </a:xfrm>
                <a:custGeom>
                  <a:avLst/>
                  <a:gdLst/>
                  <a:ahLst/>
                  <a:cxnLst/>
                  <a:rect l="l" t="t" r="r" b="b"/>
                  <a:pathLst>
                    <a:path w="732" h="1218" extrusionOk="0">
                      <a:moveTo>
                        <a:pt x="82" y="0"/>
                      </a:moveTo>
                      <a:cubicBezTo>
                        <a:pt x="43" y="487"/>
                        <a:pt x="43" y="731"/>
                        <a:pt x="1" y="1175"/>
                      </a:cubicBezTo>
                      <a:cubicBezTo>
                        <a:pt x="82" y="1175"/>
                        <a:pt x="124" y="1175"/>
                        <a:pt x="163" y="1218"/>
                      </a:cubicBezTo>
                      <a:cubicBezTo>
                        <a:pt x="205" y="974"/>
                        <a:pt x="205" y="851"/>
                        <a:pt x="205" y="650"/>
                      </a:cubicBezTo>
                      <a:lnTo>
                        <a:pt x="205" y="607"/>
                      </a:lnTo>
                      <a:cubicBezTo>
                        <a:pt x="368" y="851"/>
                        <a:pt x="407" y="974"/>
                        <a:pt x="569" y="1218"/>
                      </a:cubicBezTo>
                      <a:lnTo>
                        <a:pt x="731" y="1218"/>
                      </a:lnTo>
                      <a:cubicBezTo>
                        <a:pt x="569" y="932"/>
                        <a:pt x="488" y="812"/>
                        <a:pt x="325" y="487"/>
                      </a:cubicBezTo>
                      <a:cubicBezTo>
                        <a:pt x="488" y="325"/>
                        <a:pt x="569" y="244"/>
                        <a:pt x="731" y="39"/>
                      </a:cubicBezTo>
                      <a:lnTo>
                        <a:pt x="530" y="39"/>
                      </a:lnTo>
                      <a:lnTo>
                        <a:pt x="205" y="364"/>
                      </a:lnTo>
                      <a:cubicBezTo>
                        <a:pt x="205" y="244"/>
                        <a:pt x="244" y="163"/>
                        <a:pt x="24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1"/>
                <p:cNvSpPr/>
                <p:nvPr/>
              </p:nvSpPr>
              <p:spPr>
                <a:xfrm>
                  <a:off x="1712275" y="993175"/>
                  <a:ext cx="18300" cy="31500"/>
                </a:xfrm>
                <a:custGeom>
                  <a:avLst/>
                  <a:gdLst/>
                  <a:ahLst/>
                  <a:cxnLst/>
                  <a:rect l="l" t="t" r="r" b="b"/>
                  <a:pathLst>
                    <a:path w="732" h="1260" extrusionOk="0">
                      <a:moveTo>
                        <a:pt x="82" y="0"/>
                      </a:moveTo>
                      <a:cubicBezTo>
                        <a:pt x="40" y="487"/>
                        <a:pt x="1" y="731"/>
                        <a:pt x="1" y="1218"/>
                      </a:cubicBezTo>
                      <a:cubicBezTo>
                        <a:pt x="244" y="1218"/>
                        <a:pt x="364" y="1218"/>
                        <a:pt x="608" y="1260"/>
                      </a:cubicBezTo>
                      <a:cubicBezTo>
                        <a:pt x="650" y="1179"/>
                        <a:pt x="650" y="1179"/>
                        <a:pt x="650" y="1098"/>
                      </a:cubicBezTo>
                      <a:cubicBezTo>
                        <a:pt x="446" y="1098"/>
                        <a:pt x="364" y="1098"/>
                        <a:pt x="163" y="1055"/>
                      </a:cubicBezTo>
                      <a:lnTo>
                        <a:pt x="163" y="692"/>
                      </a:lnTo>
                      <a:cubicBezTo>
                        <a:pt x="364" y="731"/>
                        <a:pt x="488" y="731"/>
                        <a:pt x="689" y="731"/>
                      </a:cubicBezTo>
                      <a:lnTo>
                        <a:pt x="689" y="568"/>
                      </a:lnTo>
                      <a:cubicBezTo>
                        <a:pt x="488" y="568"/>
                        <a:pt x="407" y="568"/>
                        <a:pt x="202" y="529"/>
                      </a:cubicBezTo>
                      <a:lnTo>
                        <a:pt x="202" y="205"/>
                      </a:lnTo>
                      <a:cubicBezTo>
                        <a:pt x="407" y="205"/>
                        <a:pt x="527" y="205"/>
                        <a:pt x="731" y="244"/>
                      </a:cubicBezTo>
                      <a:lnTo>
                        <a:pt x="731" y="81"/>
                      </a:lnTo>
                      <a:cubicBezTo>
                        <a:pt x="488" y="42"/>
                        <a:pt x="325" y="42"/>
                        <a:pt x="8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1"/>
                <p:cNvSpPr/>
                <p:nvPr/>
              </p:nvSpPr>
              <p:spPr>
                <a:xfrm>
                  <a:off x="1746775" y="998275"/>
                  <a:ext cx="28425" cy="30475"/>
                </a:xfrm>
                <a:custGeom>
                  <a:avLst/>
                  <a:gdLst/>
                  <a:ahLst/>
                  <a:cxnLst/>
                  <a:rect l="l" t="t" r="r" b="b"/>
                  <a:pathLst>
                    <a:path w="1137" h="1219" extrusionOk="0">
                      <a:moveTo>
                        <a:pt x="731" y="1"/>
                      </a:moveTo>
                      <a:cubicBezTo>
                        <a:pt x="526" y="1"/>
                        <a:pt x="406" y="40"/>
                        <a:pt x="244" y="121"/>
                      </a:cubicBezTo>
                      <a:cubicBezTo>
                        <a:pt x="121" y="244"/>
                        <a:pt x="39" y="364"/>
                        <a:pt x="39" y="527"/>
                      </a:cubicBezTo>
                      <a:cubicBezTo>
                        <a:pt x="1" y="689"/>
                        <a:pt x="39" y="851"/>
                        <a:pt x="163" y="975"/>
                      </a:cubicBezTo>
                      <a:cubicBezTo>
                        <a:pt x="244" y="1095"/>
                        <a:pt x="406" y="1176"/>
                        <a:pt x="569" y="1218"/>
                      </a:cubicBezTo>
                      <a:cubicBezTo>
                        <a:pt x="731" y="1218"/>
                        <a:pt x="893" y="1176"/>
                        <a:pt x="1056" y="1095"/>
                      </a:cubicBezTo>
                      <a:cubicBezTo>
                        <a:pt x="1013" y="1014"/>
                        <a:pt x="974" y="1014"/>
                        <a:pt x="932" y="975"/>
                      </a:cubicBezTo>
                      <a:cubicBezTo>
                        <a:pt x="812" y="1056"/>
                        <a:pt x="689" y="1056"/>
                        <a:pt x="569" y="1056"/>
                      </a:cubicBezTo>
                      <a:cubicBezTo>
                        <a:pt x="445" y="1056"/>
                        <a:pt x="364" y="975"/>
                        <a:pt x="283" y="894"/>
                      </a:cubicBezTo>
                      <a:cubicBezTo>
                        <a:pt x="202" y="770"/>
                        <a:pt x="163" y="689"/>
                        <a:pt x="163" y="569"/>
                      </a:cubicBezTo>
                      <a:cubicBezTo>
                        <a:pt x="202" y="445"/>
                        <a:pt x="244" y="325"/>
                        <a:pt x="364" y="244"/>
                      </a:cubicBezTo>
                      <a:cubicBezTo>
                        <a:pt x="423" y="185"/>
                        <a:pt x="505" y="146"/>
                        <a:pt x="592" y="146"/>
                      </a:cubicBezTo>
                      <a:cubicBezTo>
                        <a:pt x="624" y="146"/>
                        <a:pt x="656" y="152"/>
                        <a:pt x="689" y="163"/>
                      </a:cubicBezTo>
                      <a:cubicBezTo>
                        <a:pt x="812" y="163"/>
                        <a:pt x="932" y="244"/>
                        <a:pt x="1013" y="325"/>
                      </a:cubicBezTo>
                      <a:cubicBezTo>
                        <a:pt x="1056" y="325"/>
                        <a:pt x="1095" y="283"/>
                        <a:pt x="1137" y="244"/>
                      </a:cubicBezTo>
                      <a:cubicBezTo>
                        <a:pt x="1013" y="121"/>
                        <a:pt x="893" y="40"/>
                        <a:pt x="73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1"/>
                <p:cNvSpPr/>
                <p:nvPr/>
              </p:nvSpPr>
              <p:spPr>
                <a:xfrm>
                  <a:off x="1777200" y="1001275"/>
                  <a:ext cx="14250" cy="31525"/>
                </a:xfrm>
                <a:custGeom>
                  <a:avLst/>
                  <a:gdLst/>
                  <a:ahLst/>
                  <a:cxnLst/>
                  <a:rect l="l" t="t" r="r" b="b"/>
                  <a:pathLst>
                    <a:path w="570" h="1261" extrusionOk="0">
                      <a:moveTo>
                        <a:pt x="163" y="1"/>
                      </a:moveTo>
                      <a:cubicBezTo>
                        <a:pt x="82" y="449"/>
                        <a:pt x="40" y="692"/>
                        <a:pt x="1" y="1179"/>
                      </a:cubicBezTo>
                      <a:cubicBezTo>
                        <a:pt x="202" y="1179"/>
                        <a:pt x="326" y="1218"/>
                        <a:pt x="569" y="1260"/>
                      </a:cubicBezTo>
                      <a:lnTo>
                        <a:pt x="569" y="1098"/>
                      </a:lnTo>
                      <a:cubicBezTo>
                        <a:pt x="407" y="1056"/>
                        <a:pt x="326" y="1056"/>
                        <a:pt x="163" y="1017"/>
                      </a:cubicBezTo>
                      <a:cubicBezTo>
                        <a:pt x="202" y="611"/>
                        <a:pt x="244" y="407"/>
                        <a:pt x="32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1"/>
                <p:cNvSpPr/>
                <p:nvPr/>
              </p:nvSpPr>
              <p:spPr>
                <a:xfrm>
                  <a:off x="1796450" y="1003325"/>
                  <a:ext cx="24375" cy="31875"/>
                </a:xfrm>
                <a:custGeom>
                  <a:avLst/>
                  <a:gdLst/>
                  <a:ahLst/>
                  <a:cxnLst/>
                  <a:rect l="l" t="t" r="r" b="b"/>
                  <a:pathLst>
                    <a:path w="975" h="1275" extrusionOk="0">
                      <a:moveTo>
                        <a:pt x="124" y="0"/>
                      </a:moveTo>
                      <a:cubicBezTo>
                        <a:pt x="82" y="325"/>
                        <a:pt x="43" y="487"/>
                        <a:pt x="0" y="812"/>
                      </a:cubicBezTo>
                      <a:cubicBezTo>
                        <a:pt x="0" y="893"/>
                        <a:pt x="0" y="1016"/>
                        <a:pt x="82" y="1097"/>
                      </a:cubicBezTo>
                      <a:cubicBezTo>
                        <a:pt x="124" y="1178"/>
                        <a:pt x="244" y="1260"/>
                        <a:pt x="325" y="1260"/>
                      </a:cubicBezTo>
                      <a:cubicBezTo>
                        <a:pt x="358" y="1270"/>
                        <a:pt x="391" y="1275"/>
                        <a:pt x="422" y="1275"/>
                      </a:cubicBezTo>
                      <a:cubicBezTo>
                        <a:pt x="510" y="1275"/>
                        <a:pt x="590" y="1238"/>
                        <a:pt x="650" y="1178"/>
                      </a:cubicBezTo>
                      <a:cubicBezTo>
                        <a:pt x="731" y="1136"/>
                        <a:pt x="773" y="1055"/>
                        <a:pt x="812" y="974"/>
                      </a:cubicBezTo>
                      <a:cubicBezTo>
                        <a:pt x="854" y="649"/>
                        <a:pt x="893" y="487"/>
                        <a:pt x="974" y="162"/>
                      </a:cubicBezTo>
                      <a:cubicBezTo>
                        <a:pt x="893" y="162"/>
                        <a:pt x="854" y="123"/>
                        <a:pt x="812" y="123"/>
                      </a:cubicBezTo>
                      <a:cubicBezTo>
                        <a:pt x="731" y="448"/>
                        <a:pt x="731" y="610"/>
                        <a:pt x="650" y="893"/>
                      </a:cubicBezTo>
                      <a:cubicBezTo>
                        <a:pt x="650" y="974"/>
                        <a:pt x="611" y="1016"/>
                        <a:pt x="569" y="1055"/>
                      </a:cubicBezTo>
                      <a:cubicBezTo>
                        <a:pt x="511" y="1085"/>
                        <a:pt x="475" y="1113"/>
                        <a:pt x="429" y="1113"/>
                      </a:cubicBezTo>
                      <a:cubicBezTo>
                        <a:pt x="411" y="1113"/>
                        <a:pt x="391" y="1109"/>
                        <a:pt x="367" y="1097"/>
                      </a:cubicBezTo>
                      <a:cubicBezTo>
                        <a:pt x="286" y="1097"/>
                        <a:pt x="244" y="1055"/>
                        <a:pt x="205" y="1016"/>
                      </a:cubicBezTo>
                      <a:cubicBezTo>
                        <a:pt x="163" y="935"/>
                        <a:pt x="163" y="893"/>
                        <a:pt x="163" y="812"/>
                      </a:cubicBezTo>
                      <a:cubicBezTo>
                        <a:pt x="205" y="529"/>
                        <a:pt x="244" y="367"/>
                        <a:pt x="286" y="42"/>
                      </a:cubicBezTo>
                      <a:cubicBezTo>
                        <a:pt x="244" y="42"/>
                        <a:pt x="205" y="42"/>
                        <a:pt x="1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1"/>
                <p:cNvSpPr/>
                <p:nvPr/>
              </p:nvSpPr>
              <p:spPr>
                <a:xfrm>
                  <a:off x="1820800" y="1008425"/>
                  <a:ext cx="19350" cy="30450"/>
                </a:xfrm>
                <a:custGeom>
                  <a:avLst/>
                  <a:gdLst/>
                  <a:ahLst/>
                  <a:cxnLst/>
                  <a:rect l="l" t="t" r="r" b="b"/>
                  <a:pathLst>
                    <a:path w="774" h="1218" extrusionOk="0">
                      <a:moveTo>
                        <a:pt x="325" y="163"/>
                      </a:moveTo>
                      <a:cubicBezTo>
                        <a:pt x="367" y="202"/>
                        <a:pt x="406" y="202"/>
                        <a:pt x="448" y="202"/>
                      </a:cubicBezTo>
                      <a:cubicBezTo>
                        <a:pt x="448" y="202"/>
                        <a:pt x="487" y="202"/>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9"/>
                        <a:pt x="530" y="650"/>
                      </a:cubicBezTo>
                      <a:cubicBezTo>
                        <a:pt x="569" y="689"/>
                        <a:pt x="569" y="770"/>
                        <a:pt x="569" y="851"/>
                      </a:cubicBezTo>
                      <a:cubicBezTo>
                        <a:pt x="569" y="932"/>
                        <a:pt x="530" y="974"/>
                        <a:pt x="448" y="1013"/>
                      </a:cubicBezTo>
                      <a:cubicBezTo>
                        <a:pt x="406" y="1056"/>
                        <a:pt x="367" y="1056"/>
                        <a:pt x="325" y="1056"/>
                      </a:cubicBezTo>
                      <a:lnTo>
                        <a:pt x="163" y="1056"/>
                      </a:lnTo>
                      <a:cubicBezTo>
                        <a:pt x="205" y="812"/>
                        <a:pt x="244" y="731"/>
                        <a:pt x="286" y="526"/>
                      </a:cubicBezTo>
                      <a:close/>
                      <a:moveTo>
                        <a:pt x="205" y="1"/>
                      </a:moveTo>
                      <a:cubicBezTo>
                        <a:pt x="124" y="445"/>
                        <a:pt x="82" y="689"/>
                        <a:pt x="0" y="1176"/>
                      </a:cubicBezTo>
                      <a:cubicBezTo>
                        <a:pt x="124" y="1176"/>
                        <a:pt x="163" y="1218"/>
                        <a:pt x="286" y="1218"/>
                      </a:cubicBezTo>
                      <a:cubicBezTo>
                        <a:pt x="367" y="1218"/>
                        <a:pt x="448" y="1218"/>
                        <a:pt x="530" y="1137"/>
                      </a:cubicBezTo>
                      <a:cubicBezTo>
                        <a:pt x="650" y="1095"/>
                        <a:pt x="692" y="974"/>
                        <a:pt x="731" y="893"/>
                      </a:cubicBezTo>
                      <a:cubicBezTo>
                        <a:pt x="773" y="770"/>
                        <a:pt x="731" y="650"/>
                        <a:pt x="692" y="608"/>
                      </a:cubicBezTo>
                      <a:cubicBezTo>
                        <a:pt x="650" y="526"/>
                        <a:pt x="569" y="445"/>
                        <a:pt x="530" y="445"/>
                      </a:cubicBezTo>
                      <a:cubicBezTo>
                        <a:pt x="611" y="445"/>
                        <a:pt x="650" y="406"/>
                        <a:pt x="650" y="325"/>
                      </a:cubicBezTo>
                      <a:cubicBezTo>
                        <a:pt x="692" y="283"/>
                        <a:pt x="650" y="202"/>
                        <a:pt x="611" y="163"/>
                      </a:cubicBezTo>
                      <a:cubicBezTo>
                        <a:pt x="569" y="82"/>
                        <a:pt x="530" y="39"/>
                        <a:pt x="448" y="39"/>
                      </a:cubicBezTo>
                      <a:cubicBezTo>
                        <a:pt x="367" y="39"/>
                        <a:pt x="325" y="1"/>
                        <a:pt x="20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1"/>
                <p:cNvSpPr/>
                <p:nvPr/>
              </p:nvSpPr>
              <p:spPr>
                <a:xfrm>
                  <a:off x="1407925" y="1333075"/>
                  <a:ext cx="50750" cy="70000"/>
                </a:xfrm>
                <a:custGeom>
                  <a:avLst/>
                  <a:gdLst/>
                  <a:ahLst/>
                  <a:cxnLst/>
                  <a:rect l="l" t="t" r="r" b="b"/>
                  <a:pathLst>
                    <a:path w="2030" h="2800" extrusionOk="0">
                      <a:moveTo>
                        <a:pt x="2029" y="1"/>
                      </a:moveTo>
                      <a:lnTo>
                        <a:pt x="2029" y="1"/>
                      </a:lnTo>
                      <a:cubicBezTo>
                        <a:pt x="1744" y="40"/>
                        <a:pt x="1581" y="82"/>
                        <a:pt x="1299" y="121"/>
                      </a:cubicBezTo>
                      <a:cubicBezTo>
                        <a:pt x="1299" y="569"/>
                        <a:pt x="1257" y="770"/>
                        <a:pt x="1257" y="1218"/>
                      </a:cubicBezTo>
                      <a:cubicBezTo>
                        <a:pt x="1380" y="1501"/>
                        <a:pt x="1461" y="1624"/>
                        <a:pt x="1624" y="1906"/>
                      </a:cubicBezTo>
                      <a:cubicBezTo>
                        <a:pt x="1744" y="1299"/>
                        <a:pt x="1867" y="650"/>
                        <a:pt x="2029" y="1"/>
                      </a:cubicBezTo>
                      <a:close/>
                      <a:moveTo>
                        <a:pt x="607" y="244"/>
                      </a:moveTo>
                      <a:cubicBezTo>
                        <a:pt x="364" y="283"/>
                        <a:pt x="244" y="325"/>
                        <a:pt x="0" y="364"/>
                      </a:cubicBezTo>
                      <a:cubicBezTo>
                        <a:pt x="325" y="893"/>
                        <a:pt x="689" y="1419"/>
                        <a:pt x="1013" y="1988"/>
                      </a:cubicBezTo>
                      <a:cubicBezTo>
                        <a:pt x="1055" y="2312"/>
                        <a:pt x="1094" y="2475"/>
                        <a:pt x="1137" y="2799"/>
                      </a:cubicBezTo>
                      <a:cubicBezTo>
                        <a:pt x="1380" y="2760"/>
                        <a:pt x="1500" y="2760"/>
                        <a:pt x="1744" y="2718"/>
                      </a:cubicBezTo>
                      <a:cubicBezTo>
                        <a:pt x="1705" y="2517"/>
                        <a:pt x="1705" y="2436"/>
                        <a:pt x="1662" y="2231"/>
                      </a:cubicBezTo>
                      <a:cubicBezTo>
                        <a:pt x="1299" y="1543"/>
                        <a:pt x="974" y="893"/>
                        <a:pt x="607" y="24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1"/>
                <p:cNvSpPr/>
                <p:nvPr/>
              </p:nvSpPr>
              <p:spPr>
                <a:xfrm>
                  <a:off x="1464725" y="1327975"/>
                  <a:ext cx="53775" cy="68025"/>
                </a:xfrm>
                <a:custGeom>
                  <a:avLst/>
                  <a:gdLst/>
                  <a:ahLst/>
                  <a:cxnLst/>
                  <a:rect l="l" t="t" r="r" b="b"/>
                  <a:pathLst>
                    <a:path w="2151" h="2721" extrusionOk="0">
                      <a:moveTo>
                        <a:pt x="894" y="0"/>
                      </a:moveTo>
                      <a:cubicBezTo>
                        <a:pt x="689" y="42"/>
                        <a:pt x="527" y="81"/>
                        <a:pt x="407" y="162"/>
                      </a:cubicBezTo>
                      <a:cubicBezTo>
                        <a:pt x="283" y="205"/>
                        <a:pt x="202" y="286"/>
                        <a:pt x="163" y="406"/>
                      </a:cubicBezTo>
                      <a:cubicBezTo>
                        <a:pt x="82" y="487"/>
                        <a:pt x="40" y="568"/>
                        <a:pt x="40" y="692"/>
                      </a:cubicBezTo>
                      <a:cubicBezTo>
                        <a:pt x="1" y="812"/>
                        <a:pt x="1" y="935"/>
                        <a:pt x="40" y="1055"/>
                      </a:cubicBezTo>
                      <a:cubicBezTo>
                        <a:pt x="82" y="1422"/>
                        <a:pt x="121" y="1584"/>
                        <a:pt x="163" y="1948"/>
                      </a:cubicBezTo>
                      <a:cubicBezTo>
                        <a:pt x="163" y="2071"/>
                        <a:pt x="202" y="2192"/>
                        <a:pt x="244" y="2273"/>
                      </a:cubicBezTo>
                      <a:cubicBezTo>
                        <a:pt x="283" y="2396"/>
                        <a:pt x="364" y="2477"/>
                        <a:pt x="446" y="2558"/>
                      </a:cubicBezTo>
                      <a:cubicBezTo>
                        <a:pt x="527" y="2597"/>
                        <a:pt x="650" y="2679"/>
                        <a:pt x="770" y="2679"/>
                      </a:cubicBezTo>
                      <a:cubicBezTo>
                        <a:pt x="894" y="2721"/>
                        <a:pt x="1056" y="2721"/>
                        <a:pt x="1218" y="2721"/>
                      </a:cubicBezTo>
                      <a:cubicBezTo>
                        <a:pt x="1176" y="2558"/>
                        <a:pt x="1176" y="2516"/>
                        <a:pt x="1176" y="2354"/>
                      </a:cubicBezTo>
                      <a:cubicBezTo>
                        <a:pt x="1095" y="2354"/>
                        <a:pt x="1056" y="2354"/>
                        <a:pt x="1014" y="2315"/>
                      </a:cubicBezTo>
                      <a:cubicBezTo>
                        <a:pt x="975" y="2315"/>
                        <a:pt x="933" y="2273"/>
                        <a:pt x="894" y="2234"/>
                      </a:cubicBezTo>
                      <a:cubicBezTo>
                        <a:pt x="851" y="2192"/>
                        <a:pt x="851" y="2153"/>
                        <a:pt x="812" y="2110"/>
                      </a:cubicBezTo>
                      <a:lnTo>
                        <a:pt x="812" y="1990"/>
                      </a:lnTo>
                      <a:cubicBezTo>
                        <a:pt x="731" y="1503"/>
                        <a:pt x="689" y="1299"/>
                        <a:pt x="650" y="854"/>
                      </a:cubicBezTo>
                      <a:lnTo>
                        <a:pt x="650" y="692"/>
                      </a:lnTo>
                      <a:cubicBezTo>
                        <a:pt x="650" y="649"/>
                        <a:pt x="650" y="610"/>
                        <a:pt x="689" y="568"/>
                      </a:cubicBezTo>
                      <a:cubicBezTo>
                        <a:pt x="689" y="529"/>
                        <a:pt x="731" y="487"/>
                        <a:pt x="770" y="448"/>
                      </a:cubicBezTo>
                      <a:cubicBezTo>
                        <a:pt x="812" y="406"/>
                        <a:pt x="851" y="406"/>
                        <a:pt x="933" y="367"/>
                      </a:cubicBezTo>
                      <a:cubicBezTo>
                        <a:pt x="894" y="244"/>
                        <a:pt x="894" y="162"/>
                        <a:pt x="894" y="0"/>
                      </a:cubicBezTo>
                      <a:close/>
                      <a:moveTo>
                        <a:pt x="975" y="0"/>
                      </a:moveTo>
                      <a:cubicBezTo>
                        <a:pt x="1014" y="162"/>
                        <a:pt x="1014" y="205"/>
                        <a:pt x="1014" y="367"/>
                      </a:cubicBezTo>
                      <a:cubicBezTo>
                        <a:pt x="1095" y="367"/>
                        <a:pt x="1137" y="367"/>
                        <a:pt x="1176" y="406"/>
                      </a:cubicBezTo>
                      <a:cubicBezTo>
                        <a:pt x="1257" y="406"/>
                        <a:pt x="1299" y="448"/>
                        <a:pt x="1299" y="487"/>
                      </a:cubicBezTo>
                      <a:cubicBezTo>
                        <a:pt x="1338" y="529"/>
                        <a:pt x="1381" y="568"/>
                        <a:pt x="1381" y="610"/>
                      </a:cubicBezTo>
                      <a:cubicBezTo>
                        <a:pt x="1381" y="649"/>
                        <a:pt x="1420" y="692"/>
                        <a:pt x="1420" y="731"/>
                      </a:cubicBezTo>
                      <a:cubicBezTo>
                        <a:pt x="1462" y="1218"/>
                        <a:pt x="1501" y="1422"/>
                        <a:pt x="1543" y="1867"/>
                      </a:cubicBezTo>
                      <a:lnTo>
                        <a:pt x="1543" y="2029"/>
                      </a:lnTo>
                      <a:cubicBezTo>
                        <a:pt x="1543" y="2071"/>
                        <a:pt x="1543" y="2110"/>
                        <a:pt x="1501" y="2153"/>
                      </a:cubicBezTo>
                      <a:cubicBezTo>
                        <a:pt x="1501" y="2192"/>
                        <a:pt x="1462" y="2234"/>
                        <a:pt x="1420" y="2273"/>
                      </a:cubicBezTo>
                      <a:cubicBezTo>
                        <a:pt x="1381" y="2315"/>
                        <a:pt x="1338" y="2315"/>
                        <a:pt x="1257" y="2354"/>
                      </a:cubicBezTo>
                      <a:cubicBezTo>
                        <a:pt x="1299" y="2477"/>
                        <a:pt x="1299" y="2558"/>
                        <a:pt x="1299" y="2721"/>
                      </a:cubicBezTo>
                      <a:cubicBezTo>
                        <a:pt x="1501" y="2679"/>
                        <a:pt x="1624" y="2640"/>
                        <a:pt x="1744" y="2558"/>
                      </a:cubicBezTo>
                      <a:cubicBezTo>
                        <a:pt x="1868" y="2516"/>
                        <a:pt x="1949" y="2435"/>
                        <a:pt x="2030" y="2354"/>
                      </a:cubicBezTo>
                      <a:cubicBezTo>
                        <a:pt x="2069" y="2273"/>
                        <a:pt x="2111" y="2153"/>
                        <a:pt x="2150" y="2029"/>
                      </a:cubicBezTo>
                      <a:lnTo>
                        <a:pt x="2150" y="1705"/>
                      </a:lnTo>
                      <a:cubicBezTo>
                        <a:pt x="2111" y="1341"/>
                        <a:pt x="2111" y="1136"/>
                        <a:pt x="2069" y="773"/>
                      </a:cubicBezTo>
                      <a:cubicBezTo>
                        <a:pt x="2030" y="649"/>
                        <a:pt x="2030" y="568"/>
                        <a:pt x="1988" y="448"/>
                      </a:cubicBezTo>
                      <a:cubicBezTo>
                        <a:pt x="1907" y="325"/>
                        <a:pt x="1868" y="244"/>
                        <a:pt x="1786" y="205"/>
                      </a:cubicBezTo>
                      <a:cubicBezTo>
                        <a:pt x="1705" y="123"/>
                        <a:pt x="1582" y="42"/>
                        <a:pt x="1462" y="42"/>
                      </a:cubicBezTo>
                      <a:cubicBezTo>
                        <a:pt x="1338" y="0"/>
                        <a:pt x="1176" y="0"/>
                        <a:pt x="975"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1"/>
                <p:cNvSpPr/>
                <p:nvPr/>
              </p:nvSpPr>
              <p:spPr>
                <a:xfrm>
                  <a:off x="1523575" y="1321875"/>
                  <a:ext cx="54800" cy="68050"/>
                </a:xfrm>
                <a:custGeom>
                  <a:avLst/>
                  <a:gdLst/>
                  <a:ahLst/>
                  <a:cxnLst/>
                  <a:rect l="l" t="t" r="r" b="b"/>
                  <a:pathLst>
                    <a:path w="2192" h="2722" extrusionOk="0">
                      <a:moveTo>
                        <a:pt x="650" y="82"/>
                      </a:moveTo>
                      <a:cubicBezTo>
                        <a:pt x="406" y="124"/>
                        <a:pt x="283" y="124"/>
                        <a:pt x="1" y="163"/>
                      </a:cubicBezTo>
                      <a:cubicBezTo>
                        <a:pt x="82" y="731"/>
                        <a:pt x="121" y="1299"/>
                        <a:pt x="163" y="1867"/>
                      </a:cubicBezTo>
                      <a:cubicBezTo>
                        <a:pt x="202" y="1949"/>
                        <a:pt x="202" y="2030"/>
                        <a:pt x="202" y="2111"/>
                      </a:cubicBezTo>
                      <a:cubicBezTo>
                        <a:pt x="244" y="2153"/>
                        <a:pt x="244" y="2234"/>
                        <a:pt x="283" y="2315"/>
                      </a:cubicBezTo>
                      <a:cubicBezTo>
                        <a:pt x="325" y="2397"/>
                        <a:pt x="364" y="2436"/>
                        <a:pt x="406" y="2478"/>
                      </a:cubicBezTo>
                      <a:cubicBezTo>
                        <a:pt x="445" y="2559"/>
                        <a:pt x="527" y="2598"/>
                        <a:pt x="608" y="2640"/>
                      </a:cubicBezTo>
                      <a:cubicBezTo>
                        <a:pt x="650" y="2679"/>
                        <a:pt x="731" y="2679"/>
                        <a:pt x="851" y="2721"/>
                      </a:cubicBezTo>
                      <a:lnTo>
                        <a:pt x="1218" y="2721"/>
                      </a:lnTo>
                      <a:cubicBezTo>
                        <a:pt x="1176" y="2598"/>
                        <a:pt x="1176" y="2517"/>
                        <a:pt x="1176" y="2354"/>
                      </a:cubicBezTo>
                      <a:cubicBezTo>
                        <a:pt x="1095" y="2354"/>
                        <a:pt x="1056" y="2354"/>
                        <a:pt x="1013" y="2315"/>
                      </a:cubicBezTo>
                      <a:cubicBezTo>
                        <a:pt x="932" y="2315"/>
                        <a:pt x="932" y="2273"/>
                        <a:pt x="893" y="2234"/>
                      </a:cubicBezTo>
                      <a:cubicBezTo>
                        <a:pt x="851" y="2192"/>
                        <a:pt x="851" y="2111"/>
                        <a:pt x="851" y="2030"/>
                      </a:cubicBezTo>
                      <a:cubicBezTo>
                        <a:pt x="812" y="1991"/>
                        <a:pt x="812" y="1910"/>
                        <a:pt x="812" y="1786"/>
                      </a:cubicBezTo>
                      <a:cubicBezTo>
                        <a:pt x="770" y="1218"/>
                        <a:pt x="689" y="650"/>
                        <a:pt x="650" y="82"/>
                      </a:cubicBezTo>
                      <a:close/>
                      <a:moveTo>
                        <a:pt x="2069" y="1"/>
                      </a:moveTo>
                      <a:cubicBezTo>
                        <a:pt x="1825" y="1"/>
                        <a:pt x="1705" y="1"/>
                        <a:pt x="1419" y="43"/>
                      </a:cubicBezTo>
                      <a:lnTo>
                        <a:pt x="1543" y="1747"/>
                      </a:lnTo>
                      <a:lnTo>
                        <a:pt x="1543" y="1991"/>
                      </a:lnTo>
                      <a:lnTo>
                        <a:pt x="1543" y="2192"/>
                      </a:lnTo>
                      <a:cubicBezTo>
                        <a:pt x="1500" y="2234"/>
                        <a:pt x="1500" y="2273"/>
                        <a:pt x="1462" y="2315"/>
                      </a:cubicBezTo>
                      <a:cubicBezTo>
                        <a:pt x="1419" y="2315"/>
                        <a:pt x="1338" y="2354"/>
                        <a:pt x="1257" y="2354"/>
                      </a:cubicBezTo>
                      <a:cubicBezTo>
                        <a:pt x="1299" y="2517"/>
                        <a:pt x="1299" y="2559"/>
                        <a:pt x="1299" y="2721"/>
                      </a:cubicBezTo>
                      <a:cubicBezTo>
                        <a:pt x="1419" y="2721"/>
                        <a:pt x="1543" y="2679"/>
                        <a:pt x="1624" y="2640"/>
                      </a:cubicBezTo>
                      <a:cubicBezTo>
                        <a:pt x="1744" y="2640"/>
                        <a:pt x="1825" y="2598"/>
                        <a:pt x="1867" y="2517"/>
                      </a:cubicBezTo>
                      <a:cubicBezTo>
                        <a:pt x="1948" y="2478"/>
                        <a:pt x="1987" y="2436"/>
                        <a:pt x="2030" y="2354"/>
                      </a:cubicBezTo>
                      <a:cubicBezTo>
                        <a:pt x="2069" y="2315"/>
                        <a:pt x="2111" y="2234"/>
                        <a:pt x="2111" y="2192"/>
                      </a:cubicBezTo>
                      <a:cubicBezTo>
                        <a:pt x="2150" y="2111"/>
                        <a:pt x="2150" y="2030"/>
                        <a:pt x="2150" y="1949"/>
                      </a:cubicBezTo>
                      <a:cubicBezTo>
                        <a:pt x="2192" y="1867"/>
                        <a:pt x="2192" y="1786"/>
                        <a:pt x="2150" y="1705"/>
                      </a:cubicBezTo>
                      <a:cubicBezTo>
                        <a:pt x="2150" y="1137"/>
                        <a:pt x="2111" y="569"/>
                        <a:pt x="2069"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1"/>
                <p:cNvSpPr/>
                <p:nvPr/>
              </p:nvSpPr>
              <p:spPr>
                <a:xfrm>
                  <a:off x="1586475" y="1320425"/>
                  <a:ext cx="49700" cy="66400"/>
                </a:xfrm>
                <a:custGeom>
                  <a:avLst/>
                  <a:gdLst/>
                  <a:ahLst/>
                  <a:cxnLst/>
                  <a:rect l="l" t="t" r="r" b="b"/>
                  <a:pathLst>
                    <a:path w="1988" h="2656" extrusionOk="0">
                      <a:moveTo>
                        <a:pt x="1012" y="1"/>
                      </a:moveTo>
                      <a:cubicBezTo>
                        <a:pt x="959" y="1"/>
                        <a:pt x="905" y="6"/>
                        <a:pt x="851" y="20"/>
                      </a:cubicBezTo>
                      <a:lnTo>
                        <a:pt x="770" y="20"/>
                      </a:lnTo>
                      <a:lnTo>
                        <a:pt x="770" y="344"/>
                      </a:lnTo>
                      <a:lnTo>
                        <a:pt x="1014" y="344"/>
                      </a:lnTo>
                      <a:cubicBezTo>
                        <a:pt x="1056" y="344"/>
                        <a:pt x="1095" y="344"/>
                        <a:pt x="1137" y="383"/>
                      </a:cubicBezTo>
                      <a:cubicBezTo>
                        <a:pt x="1176" y="383"/>
                        <a:pt x="1218" y="425"/>
                        <a:pt x="1257" y="464"/>
                      </a:cubicBezTo>
                      <a:cubicBezTo>
                        <a:pt x="1257" y="507"/>
                        <a:pt x="1299" y="546"/>
                        <a:pt x="1299" y="588"/>
                      </a:cubicBezTo>
                      <a:lnTo>
                        <a:pt x="1299" y="708"/>
                      </a:lnTo>
                      <a:lnTo>
                        <a:pt x="1299" y="831"/>
                      </a:lnTo>
                      <a:cubicBezTo>
                        <a:pt x="1299" y="870"/>
                        <a:pt x="1257" y="912"/>
                        <a:pt x="1257" y="951"/>
                      </a:cubicBezTo>
                      <a:lnTo>
                        <a:pt x="1137" y="1075"/>
                      </a:lnTo>
                      <a:cubicBezTo>
                        <a:pt x="1095" y="1075"/>
                        <a:pt x="1056" y="1114"/>
                        <a:pt x="975" y="1114"/>
                      </a:cubicBezTo>
                      <a:lnTo>
                        <a:pt x="812" y="1114"/>
                      </a:lnTo>
                      <a:lnTo>
                        <a:pt x="812" y="1399"/>
                      </a:lnTo>
                      <a:lnTo>
                        <a:pt x="932" y="1399"/>
                      </a:lnTo>
                      <a:cubicBezTo>
                        <a:pt x="1137" y="1886"/>
                        <a:pt x="1218" y="2130"/>
                        <a:pt x="1380" y="2617"/>
                      </a:cubicBezTo>
                      <a:lnTo>
                        <a:pt x="1988" y="2617"/>
                      </a:lnTo>
                      <a:cubicBezTo>
                        <a:pt x="1786" y="2088"/>
                        <a:pt x="1705" y="1844"/>
                        <a:pt x="1501" y="1318"/>
                      </a:cubicBezTo>
                      <a:lnTo>
                        <a:pt x="1744" y="1195"/>
                      </a:lnTo>
                      <a:cubicBezTo>
                        <a:pt x="1786" y="1156"/>
                        <a:pt x="1825" y="1075"/>
                        <a:pt x="1867" y="1033"/>
                      </a:cubicBezTo>
                      <a:cubicBezTo>
                        <a:pt x="1906" y="994"/>
                        <a:pt x="1906" y="912"/>
                        <a:pt x="1906" y="870"/>
                      </a:cubicBezTo>
                      <a:cubicBezTo>
                        <a:pt x="1949" y="789"/>
                        <a:pt x="1949" y="708"/>
                        <a:pt x="1949" y="669"/>
                      </a:cubicBezTo>
                      <a:cubicBezTo>
                        <a:pt x="1949" y="546"/>
                        <a:pt x="1906" y="464"/>
                        <a:pt x="1867" y="344"/>
                      </a:cubicBezTo>
                      <a:cubicBezTo>
                        <a:pt x="1825" y="263"/>
                        <a:pt x="1744" y="221"/>
                        <a:pt x="1663" y="140"/>
                      </a:cubicBezTo>
                      <a:cubicBezTo>
                        <a:pt x="1543" y="101"/>
                        <a:pt x="1462" y="59"/>
                        <a:pt x="1299" y="20"/>
                      </a:cubicBezTo>
                      <a:cubicBezTo>
                        <a:pt x="1217" y="20"/>
                        <a:pt x="1117" y="1"/>
                        <a:pt x="1012" y="1"/>
                      </a:cubicBezTo>
                      <a:close/>
                      <a:moveTo>
                        <a:pt x="1" y="20"/>
                      </a:moveTo>
                      <a:cubicBezTo>
                        <a:pt x="40" y="912"/>
                        <a:pt x="82" y="1763"/>
                        <a:pt x="121" y="2656"/>
                      </a:cubicBezTo>
                      <a:cubicBezTo>
                        <a:pt x="364" y="2656"/>
                        <a:pt x="488" y="2617"/>
                        <a:pt x="731" y="2617"/>
                      </a:cubicBezTo>
                      <a:cubicBezTo>
                        <a:pt x="731" y="1763"/>
                        <a:pt x="689" y="870"/>
                        <a:pt x="650" y="2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1"/>
                <p:cNvSpPr/>
                <p:nvPr/>
              </p:nvSpPr>
              <p:spPr>
                <a:xfrm>
                  <a:off x="1657500" y="1319850"/>
                  <a:ext cx="34525" cy="66975"/>
                </a:xfrm>
                <a:custGeom>
                  <a:avLst/>
                  <a:gdLst/>
                  <a:ahLst/>
                  <a:cxnLst/>
                  <a:rect l="l" t="t" r="r" b="b"/>
                  <a:pathLst>
                    <a:path w="1381" h="2679" extrusionOk="0">
                      <a:moveTo>
                        <a:pt x="39" y="0"/>
                      </a:moveTo>
                      <a:cubicBezTo>
                        <a:pt x="39" y="893"/>
                        <a:pt x="39" y="1747"/>
                        <a:pt x="0" y="2640"/>
                      </a:cubicBezTo>
                      <a:lnTo>
                        <a:pt x="607" y="2640"/>
                      </a:lnTo>
                      <a:cubicBezTo>
                        <a:pt x="650" y="1786"/>
                        <a:pt x="689" y="893"/>
                        <a:pt x="689" y="43"/>
                      </a:cubicBezTo>
                      <a:cubicBezTo>
                        <a:pt x="445" y="0"/>
                        <a:pt x="325" y="0"/>
                        <a:pt x="39" y="0"/>
                      </a:cubicBezTo>
                      <a:close/>
                      <a:moveTo>
                        <a:pt x="731" y="2315"/>
                      </a:moveTo>
                      <a:lnTo>
                        <a:pt x="731" y="2640"/>
                      </a:lnTo>
                      <a:cubicBezTo>
                        <a:pt x="974" y="2640"/>
                        <a:pt x="1094" y="2640"/>
                        <a:pt x="1380" y="2679"/>
                      </a:cubicBezTo>
                      <a:lnTo>
                        <a:pt x="1380" y="2354"/>
                      </a:lnTo>
                      <a:cubicBezTo>
                        <a:pt x="1137" y="2315"/>
                        <a:pt x="974" y="2315"/>
                        <a:pt x="731" y="2315"/>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1"/>
                <p:cNvSpPr/>
                <p:nvPr/>
              </p:nvSpPr>
              <p:spPr>
                <a:xfrm>
                  <a:off x="1698075" y="1321475"/>
                  <a:ext cx="52775" cy="68450"/>
                </a:xfrm>
                <a:custGeom>
                  <a:avLst/>
                  <a:gdLst/>
                  <a:ahLst/>
                  <a:cxnLst/>
                  <a:rect l="l" t="t" r="r" b="b"/>
                  <a:pathLst>
                    <a:path w="2111" h="2738" extrusionOk="0">
                      <a:moveTo>
                        <a:pt x="915" y="1"/>
                      </a:moveTo>
                      <a:cubicBezTo>
                        <a:pt x="802" y="1"/>
                        <a:pt x="695" y="29"/>
                        <a:pt x="608" y="59"/>
                      </a:cubicBezTo>
                      <a:cubicBezTo>
                        <a:pt x="488" y="98"/>
                        <a:pt x="364" y="140"/>
                        <a:pt x="283" y="221"/>
                      </a:cubicBezTo>
                      <a:cubicBezTo>
                        <a:pt x="202" y="302"/>
                        <a:pt x="163" y="383"/>
                        <a:pt x="121" y="504"/>
                      </a:cubicBezTo>
                      <a:cubicBezTo>
                        <a:pt x="82" y="627"/>
                        <a:pt x="40" y="708"/>
                        <a:pt x="40" y="828"/>
                      </a:cubicBezTo>
                      <a:cubicBezTo>
                        <a:pt x="40" y="1234"/>
                        <a:pt x="40" y="1396"/>
                        <a:pt x="1" y="1763"/>
                      </a:cubicBezTo>
                      <a:cubicBezTo>
                        <a:pt x="1" y="1883"/>
                        <a:pt x="1" y="2007"/>
                        <a:pt x="40" y="2127"/>
                      </a:cubicBezTo>
                      <a:cubicBezTo>
                        <a:pt x="40" y="2208"/>
                        <a:pt x="121" y="2331"/>
                        <a:pt x="163" y="2413"/>
                      </a:cubicBezTo>
                      <a:cubicBezTo>
                        <a:pt x="244" y="2494"/>
                        <a:pt x="325" y="2575"/>
                        <a:pt x="445" y="2614"/>
                      </a:cubicBezTo>
                      <a:cubicBezTo>
                        <a:pt x="569" y="2656"/>
                        <a:pt x="731" y="2695"/>
                        <a:pt x="893" y="2737"/>
                      </a:cubicBezTo>
                      <a:cubicBezTo>
                        <a:pt x="893" y="2575"/>
                        <a:pt x="893" y="2494"/>
                        <a:pt x="932" y="2370"/>
                      </a:cubicBezTo>
                      <a:cubicBezTo>
                        <a:pt x="851" y="2331"/>
                        <a:pt x="812" y="2331"/>
                        <a:pt x="770" y="2289"/>
                      </a:cubicBezTo>
                      <a:cubicBezTo>
                        <a:pt x="731" y="2250"/>
                        <a:pt x="689" y="2250"/>
                        <a:pt x="650" y="2208"/>
                      </a:cubicBezTo>
                      <a:cubicBezTo>
                        <a:pt x="650" y="2169"/>
                        <a:pt x="608" y="2088"/>
                        <a:pt x="608" y="2046"/>
                      </a:cubicBezTo>
                      <a:lnTo>
                        <a:pt x="608" y="1926"/>
                      </a:lnTo>
                      <a:cubicBezTo>
                        <a:pt x="650" y="1439"/>
                        <a:pt x="650" y="1234"/>
                        <a:pt x="689" y="747"/>
                      </a:cubicBezTo>
                      <a:lnTo>
                        <a:pt x="689" y="627"/>
                      </a:lnTo>
                      <a:cubicBezTo>
                        <a:pt x="731" y="585"/>
                        <a:pt x="731" y="546"/>
                        <a:pt x="770" y="504"/>
                      </a:cubicBezTo>
                      <a:cubicBezTo>
                        <a:pt x="812" y="465"/>
                        <a:pt x="812" y="422"/>
                        <a:pt x="893" y="422"/>
                      </a:cubicBezTo>
                      <a:cubicBezTo>
                        <a:pt x="932" y="383"/>
                        <a:pt x="975" y="383"/>
                        <a:pt x="1056" y="383"/>
                      </a:cubicBezTo>
                      <a:lnTo>
                        <a:pt x="1056" y="17"/>
                      </a:lnTo>
                      <a:cubicBezTo>
                        <a:pt x="1009" y="5"/>
                        <a:pt x="961" y="1"/>
                        <a:pt x="915" y="1"/>
                      </a:cubicBezTo>
                      <a:close/>
                      <a:moveTo>
                        <a:pt x="1176" y="17"/>
                      </a:moveTo>
                      <a:cubicBezTo>
                        <a:pt x="1176" y="140"/>
                        <a:pt x="1176" y="221"/>
                        <a:pt x="1137" y="383"/>
                      </a:cubicBezTo>
                      <a:cubicBezTo>
                        <a:pt x="1218" y="383"/>
                        <a:pt x="1257" y="422"/>
                        <a:pt x="1299" y="422"/>
                      </a:cubicBezTo>
                      <a:lnTo>
                        <a:pt x="1419" y="546"/>
                      </a:lnTo>
                      <a:cubicBezTo>
                        <a:pt x="1419" y="585"/>
                        <a:pt x="1462" y="627"/>
                        <a:pt x="1462" y="666"/>
                      </a:cubicBezTo>
                      <a:lnTo>
                        <a:pt x="1462" y="828"/>
                      </a:lnTo>
                      <a:cubicBezTo>
                        <a:pt x="1419" y="1276"/>
                        <a:pt x="1419" y="1520"/>
                        <a:pt x="1380" y="1965"/>
                      </a:cubicBezTo>
                      <a:cubicBezTo>
                        <a:pt x="1380" y="2007"/>
                        <a:pt x="1338" y="2046"/>
                        <a:pt x="1338" y="2088"/>
                      </a:cubicBezTo>
                      <a:cubicBezTo>
                        <a:pt x="1338" y="2169"/>
                        <a:pt x="1299" y="2208"/>
                        <a:pt x="1299" y="2250"/>
                      </a:cubicBezTo>
                      <a:cubicBezTo>
                        <a:pt x="1257" y="2289"/>
                        <a:pt x="1218" y="2289"/>
                        <a:pt x="1176" y="2331"/>
                      </a:cubicBezTo>
                      <a:cubicBezTo>
                        <a:pt x="1137" y="2331"/>
                        <a:pt x="1095" y="2370"/>
                        <a:pt x="1014" y="2370"/>
                      </a:cubicBezTo>
                      <a:cubicBezTo>
                        <a:pt x="1014" y="2494"/>
                        <a:pt x="1014" y="2575"/>
                        <a:pt x="975" y="2737"/>
                      </a:cubicBezTo>
                      <a:cubicBezTo>
                        <a:pt x="1176" y="2737"/>
                        <a:pt x="1299" y="2695"/>
                        <a:pt x="1419" y="2695"/>
                      </a:cubicBezTo>
                      <a:cubicBezTo>
                        <a:pt x="1543" y="2656"/>
                        <a:pt x="1663" y="2575"/>
                        <a:pt x="1744" y="2494"/>
                      </a:cubicBezTo>
                      <a:cubicBezTo>
                        <a:pt x="1825" y="2413"/>
                        <a:pt x="1867" y="2331"/>
                        <a:pt x="1906" y="2250"/>
                      </a:cubicBezTo>
                      <a:cubicBezTo>
                        <a:pt x="1949" y="2127"/>
                        <a:pt x="1987" y="2007"/>
                        <a:pt x="1987" y="1883"/>
                      </a:cubicBezTo>
                      <a:cubicBezTo>
                        <a:pt x="2030" y="1520"/>
                        <a:pt x="2030" y="1357"/>
                        <a:pt x="2069" y="991"/>
                      </a:cubicBezTo>
                      <a:cubicBezTo>
                        <a:pt x="2111" y="870"/>
                        <a:pt x="2069" y="747"/>
                        <a:pt x="2069" y="627"/>
                      </a:cubicBezTo>
                      <a:cubicBezTo>
                        <a:pt x="2030" y="546"/>
                        <a:pt x="1987" y="422"/>
                        <a:pt x="1906" y="341"/>
                      </a:cubicBezTo>
                      <a:cubicBezTo>
                        <a:pt x="1867" y="260"/>
                        <a:pt x="1744" y="179"/>
                        <a:pt x="1624" y="140"/>
                      </a:cubicBezTo>
                      <a:cubicBezTo>
                        <a:pt x="1501" y="59"/>
                        <a:pt x="1380" y="17"/>
                        <a:pt x="1176" y="17"/>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1"/>
                <p:cNvSpPr/>
                <p:nvPr/>
              </p:nvSpPr>
              <p:spPr>
                <a:xfrm>
                  <a:off x="1756925" y="1327000"/>
                  <a:ext cx="52775" cy="69975"/>
                </a:xfrm>
                <a:custGeom>
                  <a:avLst/>
                  <a:gdLst/>
                  <a:ahLst/>
                  <a:cxnLst/>
                  <a:rect l="l" t="t" r="r" b="b"/>
                  <a:pathLst>
                    <a:path w="2111" h="2799" extrusionOk="0">
                      <a:moveTo>
                        <a:pt x="1257" y="39"/>
                      </a:moveTo>
                      <a:cubicBezTo>
                        <a:pt x="1257" y="162"/>
                        <a:pt x="1257" y="244"/>
                        <a:pt x="1218" y="364"/>
                      </a:cubicBezTo>
                      <a:cubicBezTo>
                        <a:pt x="1299" y="406"/>
                        <a:pt x="1380" y="406"/>
                        <a:pt x="1419" y="445"/>
                      </a:cubicBezTo>
                      <a:cubicBezTo>
                        <a:pt x="1461" y="487"/>
                        <a:pt x="1461" y="526"/>
                        <a:pt x="1500" y="568"/>
                      </a:cubicBezTo>
                      <a:lnTo>
                        <a:pt x="1500" y="731"/>
                      </a:lnTo>
                      <a:lnTo>
                        <a:pt x="1500" y="893"/>
                      </a:lnTo>
                      <a:lnTo>
                        <a:pt x="1500" y="1055"/>
                      </a:lnTo>
                      <a:cubicBezTo>
                        <a:pt x="1744" y="1094"/>
                        <a:pt x="1867" y="1094"/>
                        <a:pt x="2111" y="1136"/>
                      </a:cubicBezTo>
                      <a:lnTo>
                        <a:pt x="2111" y="1013"/>
                      </a:lnTo>
                      <a:lnTo>
                        <a:pt x="2111" y="649"/>
                      </a:lnTo>
                      <a:cubicBezTo>
                        <a:pt x="2111" y="568"/>
                        <a:pt x="2068" y="445"/>
                        <a:pt x="1987" y="364"/>
                      </a:cubicBezTo>
                      <a:cubicBezTo>
                        <a:pt x="1906" y="283"/>
                        <a:pt x="1825" y="201"/>
                        <a:pt x="1705" y="162"/>
                      </a:cubicBezTo>
                      <a:cubicBezTo>
                        <a:pt x="1581" y="81"/>
                        <a:pt x="1461" y="39"/>
                        <a:pt x="1257" y="39"/>
                      </a:cubicBezTo>
                      <a:close/>
                      <a:moveTo>
                        <a:pt x="1176" y="0"/>
                      </a:moveTo>
                      <a:cubicBezTo>
                        <a:pt x="974" y="0"/>
                        <a:pt x="812" y="0"/>
                        <a:pt x="689" y="39"/>
                      </a:cubicBezTo>
                      <a:cubicBezTo>
                        <a:pt x="568" y="81"/>
                        <a:pt x="445" y="120"/>
                        <a:pt x="364" y="201"/>
                      </a:cubicBezTo>
                      <a:cubicBezTo>
                        <a:pt x="283" y="283"/>
                        <a:pt x="202" y="364"/>
                        <a:pt x="163" y="445"/>
                      </a:cubicBezTo>
                      <a:cubicBezTo>
                        <a:pt x="120" y="568"/>
                        <a:pt x="120" y="688"/>
                        <a:pt x="82" y="812"/>
                      </a:cubicBezTo>
                      <a:cubicBezTo>
                        <a:pt x="39" y="1175"/>
                        <a:pt x="39" y="1380"/>
                        <a:pt x="0" y="1744"/>
                      </a:cubicBezTo>
                      <a:lnTo>
                        <a:pt x="0" y="1948"/>
                      </a:lnTo>
                      <a:cubicBezTo>
                        <a:pt x="0" y="2029"/>
                        <a:pt x="0" y="2068"/>
                        <a:pt x="39" y="2149"/>
                      </a:cubicBezTo>
                      <a:cubicBezTo>
                        <a:pt x="39" y="2231"/>
                        <a:pt x="82" y="2273"/>
                        <a:pt x="120" y="2354"/>
                      </a:cubicBezTo>
                      <a:cubicBezTo>
                        <a:pt x="163" y="2393"/>
                        <a:pt x="202" y="2474"/>
                        <a:pt x="283" y="2516"/>
                      </a:cubicBezTo>
                      <a:cubicBezTo>
                        <a:pt x="325" y="2555"/>
                        <a:pt x="406" y="2597"/>
                        <a:pt x="487" y="2636"/>
                      </a:cubicBezTo>
                      <a:cubicBezTo>
                        <a:pt x="568" y="2679"/>
                        <a:pt x="689" y="2679"/>
                        <a:pt x="812" y="2718"/>
                      </a:cubicBezTo>
                      <a:lnTo>
                        <a:pt x="851" y="2718"/>
                      </a:lnTo>
                      <a:cubicBezTo>
                        <a:pt x="851" y="2555"/>
                        <a:pt x="851" y="2474"/>
                        <a:pt x="893" y="2354"/>
                      </a:cubicBezTo>
                      <a:cubicBezTo>
                        <a:pt x="812" y="2354"/>
                        <a:pt x="770" y="2312"/>
                        <a:pt x="731" y="2273"/>
                      </a:cubicBezTo>
                      <a:cubicBezTo>
                        <a:pt x="689" y="2231"/>
                        <a:pt x="650" y="2231"/>
                        <a:pt x="650" y="2192"/>
                      </a:cubicBezTo>
                      <a:cubicBezTo>
                        <a:pt x="607" y="2149"/>
                        <a:pt x="607" y="2068"/>
                        <a:pt x="607" y="2029"/>
                      </a:cubicBezTo>
                      <a:lnTo>
                        <a:pt x="607" y="1906"/>
                      </a:lnTo>
                      <a:cubicBezTo>
                        <a:pt x="650" y="1461"/>
                        <a:pt x="689" y="1218"/>
                        <a:pt x="731" y="731"/>
                      </a:cubicBezTo>
                      <a:cubicBezTo>
                        <a:pt x="731" y="688"/>
                        <a:pt x="770" y="649"/>
                        <a:pt x="770" y="607"/>
                      </a:cubicBezTo>
                      <a:cubicBezTo>
                        <a:pt x="770" y="568"/>
                        <a:pt x="812" y="526"/>
                        <a:pt x="851" y="487"/>
                      </a:cubicBezTo>
                      <a:cubicBezTo>
                        <a:pt x="851" y="445"/>
                        <a:pt x="893" y="406"/>
                        <a:pt x="932" y="406"/>
                      </a:cubicBezTo>
                      <a:cubicBezTo>
                        <a:pt x="1013" y="364"/>
                        <a:pt x="1055" y="364"/>
                        <a:pt x="1137" y="364"/>
                      </a:cubicBezTo>
                      <a:cubicBezTo>
                        <a:pt x="1137" y="244"/>
                        <a:pt x="1137" y="162"/>
                        <a:pt x="1176" y="0"/>
                      </a:cubicBezTo>
                      <a:close/>
                      <a:moveTo>
                        <a:pt x="1176" y="1380"/>
                      </a:moveTo>
                      <a:cubicBezTo>
                        <a:pt x="1176" y="1500"/>
                        <a:pt x="1176" y="1581"/>
                        <a:pt x="1137" y="1705"/>
                      </a:cubicBezTo>
                      <a:cubicBezTo>
                        <a:pt x="1257" y="1705"/>
                        <a:pt x="1299" y="1705"/>
                        <a:pt x="1380" y="1744"/>
                      </a:cubicBezTo>
                      <a:lnTo>
                        <a:pt x="1380" y="1987"/>
                      </a:lnTo>
                      <a:cubicBezTo>
                        <a:pt x="1380" y="2029"/>
                        <a:pt x="1338" y="2068"/>
                        <a:pt x="1338" y="2110"/>
                      </a:cubicBezTo>
                      <a:cubicBezTo>
                        <a:pt x="1338" y="2149"/>
                        <a:pt x="1299" y="2192"/>
                        <a:pt x="1257" y="2231"/>
                      </a:cubicBezTo>
                      <a:cubicBezTo>
                        <a:pt x="1257" y="2273"/>
                        <a:pt x="1218" y="2312"/>
                        <a:pt x="1176" y="2354"/>
                      </a:cubicBezTo>
                      <a:lnTo>
                        <a:pt x="974" y="2354"/>
                      </a:lnTo>
                      <a:cubicBezTo>
                        <a:pt x="974" y="2516"/>
                        <a:pt x="974" y="2555"/>
                        <a:pt x="932" y="2718"/>
                      </a:cubicBezTo>
                      <a:cubicBezTo>
                        <a:pt x="1055" y="2718"/>
                        <a:pt x="1137" y="2679"/>
                        <a:pt x="1218" y="2636"/>
                      </a:cubicBezTo>
                      <a:cubicBezTo>
                        <a:pt x="1299" y="2636"/>
                        <a:pt x="1380" y="2597"/>
                        <a:pt x="1419" y="2516"/>
                      </a:cubicBezTo>
                      <a:cubicBezTo>
                        <a:pt x="1461" y="2597"/>
                        <a:pt x="1461" y="2636"/>
                        <a:pt x="1461" y="2718"/>
                      </a:cubicBezTo>
                      <a:cubicBezTo>
                        <a:pt x="1624" y="2760"/>
                        <a:pt x="1705" y="2760"/>
                        <a:pt x="1867" y="2799"/>
                      </a:cubicBezTo>
                      <a:cubicBezTo>
                        <a:pt x="1948" y="2273"/>
                        <a:pt x="1987" y="1987"/>
                        <a:pt x="2068" y="1461"/>
                      </a:cubicBezTo>
                      <a:cubicBezTo>
                        <a:pt x="1705" y="1419"/>
                        <a:pt x="1542" y="1419"/>
                        <a:pt x="1176" y="138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1"/>
                <p:cNvSpPr/>
                <p:nvPr/>
              </p:nvSpPr>
              <p:spPr>
                <a:xfrm>
                  <a:off x="1815775" y="1335350"/>
                  <a:ext cx="54800" cy="68500"/>
                </a:xfrm>
                <a:custGeom>
                  <a:avLst/>
                  <a:gdLst/>
                  <a:ahLst/>
                  <a:cxnLst/>
                  <a:rect l="l" t="t" r="r" b="b"/>
                  <a:pathLst>
                    <a:path w="2192" h="2740" extrusionOk="0">
                      <a:moveTo>
                        <a:pt x="1013" y="1"/>
                      </a:moveTo>
                      <a:cubicBezTo>
                        <a:pt x="932" y="1"/>
                        <a:pt x="851" y="10"/>
                        <a:pt x="770" y="30"/>
                      </a:cubicBezTo>
                      <a:cubicBezTo>
                        <a:pt x="649" y="72"/>
                        <a:pt x="526" y="111"/>
                        <a:pt x="445" y="153"/>
                      </a:cubicBezTo>
                      <a:cubicBezTo>
                        <a:pt x="364" y="234"/>
                        <a:pt x="283" y="315"/>
                        <a:pt x="244" y="436"/>
                      </a:cubicBezTo>
                      <a:cubicBezTo>
                        <a:pt x="201" y="517"/>
                        <a:pt x="162" y="640"/>
                        <a:pt x="162" y="760"/>
                      </a:cubicBezTo>
                      <a:cubicBezTo>
                        <a:pt x="120" y="1127"/>
                        <a:pt x="81" y="1328"/>
                        <a:pt x="39" y="1695"/>
                      </a:cubicBezTo>
                      <a:cubicBezTo>
                        <a:pt x="0" y="1815"/>
                        <a:pt x="0" y="1897"/>
                        <a:pt x="0" y="2020"/>
                      </a:cubicBezTo>
                      <a:cubicBezTo>
                        <a:pt x="39" y="2140"/>
                        <a:pt x="81" y="2221"/>
                        <a:pt x="120" y="2302"/>
                      </a:cubicBezTo>
                      <a:cubicBezTo>
                        <a:pt x="201" y="2426"/>
                        <a:pt x="283" y="2507"/>
                        <a:pt x="406" y="2546"/>
                      </a:cubicBezTo>
                      <a:cubicBezTo>
                        <a:pt x="487" y="2627"/>
                        <a:pt x="649" y="2669"/>
                        <a:pt x="812" y="2708"/>
                      </a:cubicBezTo>
                      <a:cubicBezTo>
                        <a:pt x="851" y="2546"/>
                        <a:pt x="851" y="2507"/>
                        <a:pt x="893" y="2345"/>
                      </a:cubicBezTo>
                      <a:cubicBezTo>
                        <a:pt x="812" y="2345"/>
                        <a:pt x="770" y="2302"/>
                        <a:pt x="731" y="2263"/>
                      </a:cubicBezTo>
                      <a:cubicBezTo>
                        <a:pt x="688" y="2221"/>
                        <a:pt x="649" y="2182"/>
                        <a:pt x="649" y="2140"/>
                      </a:cubicBezTo>
                      <a:cubicBezTo>
                        <a:pt x="607" y="2101"/>
                        <a:pt x="607" y="2059"/>
                        <a:pt x="607" y="2020"/>
                      </a:cubicBezTo>
                      <a:lnTo>
                        <a:pt x="607" y="1897"/>
                      </a:lnTo>
                      <a:cubicBezTo>
                        <a:pt x="688" y="1410"/>
                        <a:pt x="731" y="1208"/>
                        <a:pt x="812" y="760"/>
                      </a:cubicBezTo>
                      <a:cubicBezTo>
                        <a:pt x="812" y="679"/>
                        <a:pt x="812" y="640"/>
                        <a:pt x="851" y="598"/>
                      </a:cubicBezTo>
                      <a:cubicBezTo>
                        <a:pt x="851" y="559"/>
                        <a:pt x="893" y="517"/>
                        <a:pt x="893" y="478"/>
                      </a:cubicBezTo>
                      <a:cubicBezTo>
                        <a:pt x="932" y="436"/>
                        <a:pt x="974" y="436"/>
                        <a:pt x="1013" y="397"/>
                      </a:cubicBezTo>
                      <a:lnTo>
                        <a:pt x="1218" y="397"/>
                      </a:lnTo>
                      <a:cubicBezTo>
                        <a:pt x="1218" y="234"/>
                        <a:pt x="1256" y="153"/>
                        <a:pt x="1256" y="30"/>
                      </a:cubicBezTo>
                      <a:cubicBezTo>
                        <a:pt x="1175" y="10"/>
                        <a:pt x="1094" y="1"/>
                        <a:pt x="1013" y="1"/>
                      </a:cubicBezTo>
                      <a:close/>
                      <a:moveTo>
                        <a:pt x="1380" y="30"/>
                      </a:moveTo>
                      <a:cubicBezTo>
                        <a:pt x="1338" y="192"/>
                        <a:pt x="1338" y="273"/>
                        <a:pt x="1299" y="397"/>
                      </a:cubicBezTo>
                      <a:cubicBezTo>
                        <a:pt x="1380" y="436"/>
                        <a:pt x="1419" y="436"/>
                        <a:pt x="1461" y="478"/>
                      </a:cubicBezTo>
                      <a:cubicBezTo>
                        <a:pt x="1500" y="517"/>
                        <a:pt x="1542" y="559"/>
                        <a:pt x="1542" y="598"/>
                      </a:cubicBezTo>
                      <a:cubicBezTo>
                        <a:pt x="1581" y="640"/>
                        <a:pt x="1581" y="679"/>
                        <a:pt x="1581" y="721"/>
                      </a:cubicBezTo>
                      <a:lnTo>
                        <a:pt x="1581" y="884"/>
                      </a:lnTo>
                      <a:cubicBezTo>
                        <a:pt x="1500" y="1328"/>
                        <a:pt x="1461" y="1572"/>
                        <a:pt x="1380" y="2020"/>
                      </a:cubicBezTo>
                      <a:cubicBezTo>
                        <a:pt x="1338" y="2059"/>
                        <a:pt x="1338" y="2101"/>
                        <a:pt x="1338" y="2140"/>
                      </a:cubicBezTo>
                      <a:cubicBezTo>
                        <a:pt x="1299" y="2182"/>
                        <a:pt x="1299" y="2221"/>
                        <a:pt x="1256" y="2263"/>
                      </a:cubicBezTo>
                      <a:cubicBezTo>
                        <a:pt x="1218" y="2302"/>
                        <a:pt x="1175" y="2345"/>
                        <a:pt x="1136" y="2345"/>
                      </a:cubicBezTo>
                      <a:cubicBezTo>
                        <a:pt x="1094" y="2384"/>
                        <a:pt x="1055" y="2384"/>
                        <a:pt x="974" y="2384"/>
                      </a:cubicBezTo>
                      <a:cubicBezTo>
                        <a:pt x="932" y="2507"/>
                        <a:pt x="932" y="2588"/>
                        <a:pt x="893" y="2708"/>
                      </a:cubicBezTo>
                      <a:cubicBezTo>
                        <a:pt x="994" y="2729"/>
                        <a:pt x="1084" y="2740"/>
                        <a:pt x="1166" y="2740"/>
                      </a:cubicBezTo>
                      <a:cubicBezTo>
                        <a:pt x="1247" y="2740"/>
                        <a:pt x="1318" y="2729"/>
                        <a:pt x="1380" y="2708"/>
                      </a:cubicBezTo>
                      <a:cubicBezTo>
                        <a:pt x="1500" y="2708"/>
                        <a:pt x="1581" y="2627"/>
                        <a:pt x="1705" y="2588"/>
                      </a:cubicBezTo>
                      <a:cubicBezTo>
                        <a:pt x="1786" y="2507"/>
                        <a:pt x="1825" y="2426"/>
                        <a:pt x="1906" y="2345"/>
                      </a:cubicBezTo>
                      <a:cubicBezTo>
                        <a:pt x="1948" y="2221"/>
                        <a:pt x="1987" y="2140"/>
                        <a:pt x="1987" y="2020"/>
                      </a:cubicBezTo>
                      <a:cubicBezTo>
                        <a:pt x="2068" y="1653"/>
                        <a:pt x="2110" y="1452"/>
                        <a:pt x="2192" y="1085"/>
                      </a:cubicBezTo>
                      <a:lnTo>
                        <a:pt x="2192" y="760"/>
                      </a:lnTo>
                      <a:cubicBezTo>
                        <a:pt x="2192" y="640"/>
                        <a:pt x="2149" y="559"/>
                        <a:pt x="2068" y="436"/>
                      </a:cubicBezTo>
                      <a:cubicBezTo>
                        <a:pt x="2029" y="354"/>
                        <a:pt x="1948" y="273"/>
                        <a:pt x="1825" y="192"/>
                      </a:cubicBezTo>
                      <a:cubicBezTo>
                        <a:pt x="1705" y="111"/>
                        <a:pt x="1542" y="72"/>
                        <a:pt x="1380" y="3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51"/>
              <p:cNvSpPr/>
              <p:nvPr/>
            </p:nvSpPr>
            <p:spPr>
              <a:xfrm flipH="1">
                <a:off x="3922236" y="2032353"/>
                <a:ext cx="204626" cy="249380"/>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8" name="Google Shape;1058;p51"/>
          <p:cNvGrpSpPr/>
          <p:nvPr/>
        </p:nvGrpSpPr>
        <p:grpSpPr>
          <a:xfrm>
            <a:off x="5176321" y="2329311"/>
            <a:ext cx="1286224" cy="1169641"/>
            <a:chOff x="4237527" y="1619238"/>
            <a:chExt cx="1188747" cy="1082700"/>
          </a:xfrm>
        </p:grpSpPr>
        <p:sp>
          <p:nvSpPr>
            <p:cNvPr id="1059" name="Google Shape;1059;p51"/>
            <p:cNvSpPr/>
            <p:nvPr/>
          </p:nvSpPr>
          <p:spPr>
            <a:xfrm>
              <a:off x="4290550" y="1619238"/>
              <a:ext cx="1082700" cy="10827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51"/>
            <p:cNvGrpSpPr/>
            <p:nvPr/>
          </p:nvGrpSpPr>
          <p:grpSpPr>
            <a:xfrm>
              <a:off x="4237527" y="1738603"/>
              <a:ext cx="1188747" cy="843969"/>
              <a:chOff x="2144050" y="-332500"/>
              <a:chExt cx="891850" cy="644300"/>
            </a:xfrm>
          </p:grpSpPr>
          <p:sp>
            <p:nvSpPr>
              <p:cNvPr id="1061" name="Google Shape;1061;p51"/>
              <p:cNvSpPr/>
              <p:nvPr/>
            </p:nvSpPr>
            <p:spPr>
              <a:xfrm>
                <a:off x="2301325" y="-332500"/>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1"/>
              <p:cNvSpPr/>
              <p:nvPr/>
            </p:nvSpPr>
            <p:spPr>
              <a:xfrm>
                <a:off x="2378450" y="193025"/>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1"/>
              <p:cNvSpPr/>
              <p:nvPr/>
            </p:nvSpPr>
            <p:spPr>
              <a:xfrm>
                <a:off x="2336800" y="-298000"/>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1"/>
              <p:cNvSpPr/>
              <p:nvPr/>
            </p:nvSpPr>
            <p:spPr>
              <a:xfrm>
                <a:off x="2421050" y="188000"/>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1"/>
              <p:cNvSpPr/>
              <p:nvPr/>
            </p:nvSpPr>
            <p:spPr>
              <a:xfrm>
                <a:off x="2890750" y="48000"/>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1"/>
              <p:cNvSpPr/>
              <p:nvPr/>
            </p:nvSpPr>
            <p:spPr>
              <a:xfrm>
                <a:off x="2144050" y="50025"/>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1"/>
              <p:cNvSpPr/>
              <p:nvPr/>
            </p:nvSpPr>
            <p:spPr>
              <a:xfrm>
                <a:off x="2257675" y="34775"/>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1"/>
              <p:cNvSpPr/>
              <p:nvPr/>
            </p:nvSpPr>
            <p:spPr>
              <a:xfrm>
                <a:off x="2493050" y="-155975"/>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1"/>
              <p:cNvSpPr/>
              <p:nvPr/>
            </p:nvSpPr>
            <p:spPr>
              <a:xfrm>
                <a:off x="2346950" y="-208725"/>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1"/>
              <p:cNvSpPr/>
              <p:nvPr/>
            </p:nvSpPr>
            <p:spPr>
              <a:xfrm>
                <a:off x="2361150" y="-151925"/>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1"/>
              <p:cNvSpPr/>
              <p:nvPr/>
            </p:nvSpPr>
            <p:spPr>
              <a:xfrm>
                <a:off x="2470725" y="-177225"/>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1"/>
              <p:cNvSpPr/>
              <p:nvPr/>
            </p:nvSpPr>
            <p:spPr>
              <a:xfrm>
                <a:off x="2561050" y="-191450"/>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1"/>
              <p:cNvSpPr/>
              <p:nvPr/>
            </p:nvSpPr>
            <p:spPr>
              <a:xfrm>
                <a:off x="2685800" y="-169125"/>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1"/>
              <p:cNvSpPr/>
              <p:nvPr/>
            </p:nvSpPr>
            <p:spPr>
              <a:xfrm>
                <a:off x="2388575" y="-252300"/>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1"/>
              <p:cNvSpPr/>
              <p:nvPr/>
            </p:nvSpPr>
            <p:spPr>
              <a:xfrm>
                <a:off x="2424050" y="-256775"/>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1"/>
              <p:cNvSpPr/>
              <p:nvPr/>
            </p:nvSpPr>
            <p:spPr>
              <a:xfrm>
                <a:off x="2458550" y="-261475"/>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1"/>
              <p:cNvSpPr/>
              <p:nvPr/>
            </p:nvSpPr>
            <p:spPr>
              <a:xfrm>
                <a:off x="2484925" y="-26447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1"/>
              <p:cNvSpPr/>
              <p:nvPr/>
            </p:nvSpPr>
            <p:spPr>
              <a:xfrm>
                <a:off x="2509275" y="-265550"/>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1"/>
              <p:cNvSpPr/>
              <p:nvPr/>
            </p:nvSpPr>
            <p:spPr>
              <a:xfrm>
                <a:off x="2529575" y="-266525"/>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1"/>
              <p:cNvSpPr/>
              <p:nvPr/>
            </p:nvSpPr>
            <p:spPr>
              <a:xfrm>
                <a:off x="2557000" y="-267575"/>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1"/>
              <p:cNvSpPr/>
              <p:nvPr/>
            </p:nvSpPr>
            <p:spPr>
              <a:xfrm>
                <a:off x="2567150" y="-267575"/>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1"/>
              <p:cNvSpPr/>
              <p:nvPr/>
            </p:nvSpPr>
            <p:spPr>
              <a:xfrm>
                <a:off x="2606675" y="-267575"/>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1"/>
              <p:cNvSpPr/>
              <p:nvPr/>
            </p:nvSpPr>
            <p:spPr>
              <a:xfrm>
                <a:off x="2628025" y="-266525"/>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1"/>
              <p:cNvSpPr/>
              <p:nvPr/>
            </p:nvSpPr>
            <p:spPr>
              <a:xfrm>
                <a:off x="2637100" y="-266525"/>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1"/>
              <p:cNvSpPr/>
              <p:nvPr/>
            </p:nvSpPr>
            <p:spPr>
              <a:xfrm>
                <a:off x="2660475" y="-265550"/>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1"/>
              <p:cNvSpPr/>
              <p:nvPr/>
            </p:nvSpPr>
            <p:spPr>
              <a:xfrm>
                <a:off x="2694975" y="-260425"/>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1"/>
              <p:cNvSpPr/>
              <p:nvPr/>
            </p:nvSpPr>
            <p:spPr>
              <a:xfrm>
                <a:off x="2725425" y="-257425"/>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1"/>
              <p:cNvSpPr/>
              <p:nvPr/>
            </p:nvSpPr>
            <p:spPr>
              <a:xfrm>
                <a:off x="2744650" y="-255400"/>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1"/>
              <p:cNvSpPr/>
              <p:nvPr/>
            </p:nvSpPr>
            <p:spPr>
              <a:xfrm>
                <a:off x="2769000" y="-250275"/>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1"/>
              <p:cNvSpPr/>
              <p:nvPr/>
            </p:nvSpPr>
            <p:spPr>
              <a:xfrm>
                <a:off x="2356125" y="74375"/>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1"/>
              <p:cNvSpPr/>
              <p:nvPr/>
            </p:nvSpPr>
            <p:spPr>
              <a:xfrm>
                <a:off x="2412925" y="69250"/>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1"/>
              <p:cNvSpPr/>
              <p:nvPr/>
            </p:nvSpPr>
            <p:spPr>
              <a:xfrm>
                <a:off x="2471775" y="63175"/>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2534675" y="61725"/>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2605700" y="61150"/>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a:off x="2646275" y="62775"/>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1"/>
              <p:cNvSpPr/>
              <p:nvPr/>
            </p:nvSpPr>
            <p:spPr>
              <a:xfrm>
                <a:off x="2705125" y="68275"/>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1"/>
              <p:cNvSpPr/>
              <p:nvPr/>
            </p:nvSpPr>
            <p:spPr>
              <a:xfrm>
                <a:off x="2763975" y="76650"/>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01"/>
        <p:cNvGrpSpPr/>
        <p:nvPr/>
      </p:nvGrpSpPr>
      <p:grpSpPr>
        <a:xfrm>
          <a:off x="0" y="0"/>
          <a:ext cx="0" cy="0"/>
          <a:chOff x="0" y="0"/>
          <a:chExt cx="0" cy="0"/>
        </a:xfrm>
      </p:grpSpPr>
      <p:sp>
        <p:nvSpPr>
          <p:cNvPr id="1102" name="Google Shape;1102;p52"/>
          <p:cNvSpPr txBox="1">
            <a:spLocks noGrp="1"/>
          </p:cNvSpPr>
          <p:nvPr>
            <p:ph type="title"/>
          </p:nvPr>
        </p:nvSpPr>
        <p:spPr>
          <a:xfrm>
            <a:off x="5434675" y="1463956"/>
            <a:ext cx="2519154"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نبایدها</a:t>
            </a:r>
            <a:endParaRPr dirty="0">
              <a:latin typeface="Sahel" panose="020B0603030804020204" pitchFamily="34" charset="-78"/>
              <a:cs typeface="Sahel" panose="020B0603030804020204" pitchFamily="34" charset="-78"/>
            </a:endParaRPr>
          </a:p>
        </p:txBody>
      </p:sp>
      <p:sp>
        <p:nvSpPr>
          <p:cNvPr id="1103" name="Google Shape;1103;p52"/>
          <p:cNvSpPr txBox="1">
            <a:spLocks noGrp="1"/>
          </p:cNvSpPr>
          <p:nvPr>
            <p:ph type="body" idx="1"/>
          </p:nvPr>
        </p:nvSpPr>
        <p:spPr>
          <a:xfrm>
            <a:off x="4351298" y="2231754"/>
            <a:ext cx="3602531" cy="1885200"/>
          </a:xfrm>
          <a:prstGeom prst="rect">
            <a:avLst/>
          </a:prstGeom>
        </p:spPr>
        <p:txBody>
          <a:bodyPr spcFirstLastPara="1" wrap="square" lIns="0" tIns="91425" rIns="91425" bIns="91425" anchor="t" anchorCtr="0">
            <a:noAutofit/>
          </a:bodyPr>
          <a:lstStyle/>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اشتباهات مرسوم را اینجا بیاورید</a:t>
            </a:r>
          </a:p>
          <a:p>
            <a:pPr marL="457200" lvl="0" indent="-317500" algn="r" rtl="1">
              <a:lnSpc>
                <a:spcPct val="150000"/>
              </a:lnSpc>
              <a:spcBef>
                <a:spcPts val="0"/>
              </a:spcBef>
              <a:spcAft>
                <a:spcPts val="0"/>
              </a:spcAft>
              <a:buSzPts val="1400"/>
              <a:buChar char="●"/>
            </a:pPr>
            <a:endParaRPr dirty="0">
              <a:latin typeface="Sahel" panose="020B0603030804020204" pitchFamily="34" charset="-78"/>
              <a:cs typeface="Sahel" panose="020B0603030804020204" pitchFamily="34" charset="-78"/>
            </a:endParaRPr>
          </a:p>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اشتباهات مرسوم را اینجا بیاورید</a:t>
            </a:r>
          </a:p>
          <a:p>
            <a:pPr marL="457200" lvl="0" indent="-317500" algn="r" rtl="1">
              <a:lnSpc>
                <a:spcPct val="150000"/>
              </a:lnSpc>
              <a:spcBef>
                <a:spcPts val="0"/>
              </a:spcBef>
              <a:spcAft>
                <a:spcPts val="0"/>
              </a:spcAft>
              <a:buSzPts val="1400"/>
              <a:buChar char="●"/>
            </a:pPr>
            <a:endParaRPr lang="fa-IR" dirty="0">
              <a:latin typeface="Sahel" panose="020B0603030804020204" pitchFamily="34" charset="-78"/>
              <a:cs typeface="Sahel" panose="020B0603030804020204" pitchFamily="34" charset="-78"/>
            </a:endParaRPr>
          </a:p>
          <a:p>
            <a:pPr marL="457200" lvl="0" indent="-317500" algn="r" rtl="1">
              <a:lnSpc>
                <a:spcPct val="150000"/>
              </a:lnSpc>
              <a:spcBef>
                <a:spcPts val="0"/>
              </a:spcBef>
              <a:spcAft>
                <a:spcPts val="0"/>
              </a:spcAft>
              <a:buSzPts val="1400"/>
              <a:buChar char="●"/>
            </a:pPr>
            <a:r>
              <a:rPr lang="fa-IR" dirty="0">
                <a:latin typeface="Sahel" panose="020B0603030804020204" pitchFamily="34" charset="-78"/>
                <a:cs typeface="Sahel" panose="020B0603030804020204" pitchFamily="34" charset="-78"/>
              </a:rPr>
              <a:t>اشتباهات مرسوم را اینجا بیاورید</a:t>
            </a:r>
          </a:p>
          <a:p>
            <a:pPr marL="457200" lvl="0" indent="0" algn="r" rtl="1">
              <a:lnSpc>
                <a:spcPct val="150000"/>
              </a:lnSpc>
              <a:spcBef>
                <a:spcPts val="0"/>
              </a:spcBef>
              <a:spcAft>
                <a:spcPts val="0"/>
              </a:spcAft>
              <a:buNone/>
            </a:pPr>
            <a:endParaRPr dirty="0">
              <a:latin typeface="Sahel" panose="020B0603030804020204" pitchFamily="34" charset="-78"/>
              <a:cs typeface="Sahel" panose="020B0603030804020204" pitchFamily="34" charset="-78"/>
            </a:endParaRPr>
          </a:p>
        </p:txBody>
      </p:sp>
      <p:grpSp>
        <p:nvGrpSpPr>
          <p:cNvPr id="1104" name="Google Shape;1104;p52"/>
          <p:cNvGrpSpPr/>
          <p:nvPr/>
        </p:nvGrpSpPr>
        <p:grpSpPr>
          <a:xfrm>
            <a:off x="2654421" y="2305298"/>
            <a:ext cx="1285357" cy="1160763"/>
            <a:chOff x="2171780" y="2443050"/>
            <a:chExt cx="1188714" cy="1082700"/>
          </a:xfrm>
        </p:grpSpPr>
        <p:sp>
          <p:nvSpPr>
            <p:cNvPr id="1105" name="Google Shape;1105;p52"/>
            <p:cNvSpPr/>
            <p:nvPr/>
          </p:nvSpPr>
          <p:spPr>
            <a:xfrm>
              <a:off x="2224788" y="2443050"/>
              <a:ext cx="1082700" cy="10827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 name="Google Shape;1106;p52"/>
            <p:cNvGrpSpPr/>
            <p:nvPr/>
          </p:nvGrpSpPr>
          <p:grpSpPr>
            <a:xfrm>
              <a:off x="2171780" y="2565334"/>
              <a:ext cx="1188714" cy="838131"/>
              <a:chOff x="3922236" y="1500985"/>
              <a:chExt cx="1269045" cy="899765"/>
            </a:xfrm>
          </p:grpSpPr>
          <p:grpSp>
            <p:nvGrpSpPr>
              <p:cNvPr id="1107" name="Google Shape;1107;p52"/>
              <p:cNvGrpSpPr/>
              <p:nvPr/>
            </p:nvGrpSpPr>
            <p:grpSpPr>
              <a:xfrm>
                <a:off x="4094019" y="1500985"/>
                <a:ext cx="1097262" cy="899765"/>
                <a:chOff x="1309475" y="926200"/>
                <a:chExt cx="778200" cy="644300"/>
              </a:xfrm>
            </p:grpSpPr>
            <p:sp>
              <p:nvSpPr>
                <p:cNvPr id="1108" name="Google Shape;1108;p52"/>
                <p:cNvSpPr/>
                <p:nvPr/>
              </p:nvSpPr>
              <p:spPr>
                <a:xfrm>
                  <a:off x="1353125" y="926200"/>
                  <a:ext cx="577275" cy="400825"/>
                </a:xfrm>
                <a:custGeom>
                  <a:avLst/>
                  <a:gdLst/>
                  <a:ahLst/>
                  <a:cxnLst/>
                  <a:rect l="l" t="t" r="r" b="b"/>
                  <a:pathLst>
                    <a:path w="23091" h="16033" extrusionOk="0">
                      <a:moveTo>
                        <a:pt x="11565" y="1"/>
                      </a:moveTo>
                      <a:cubicBezTo>
                        <a:pt x="6737" y="1"/>
                        <a:pt x="1" y="1381"/>
                        <a:pt x="1" y="1381"/>
                      </a:cubicBezTo>
                      <a:cubicBezTo>
                        <a:pt x="1" y="1381"/>
                        <a:pt x="326" y="10390"/>
                        <a:pt x="1056" y="16032"/>
                      </a:cubicBezTo>
                      <a:cubicBezTo>
                        <a:pt x="1381" y="15909"/>
                        <a:pt x="1744" y="15789"/>
                        <a:pt x="2069" y="15708"/>
                      </a:cubicBezTo>
                      <a:cubicBezTo>
                        <a:pt x="1907" y="14286"/>
                        <a:pt x="1705" y="12380"/>
                        <a:pt x="1543" y="9822"/>
                      </a:cubicBezTo>
                      <a:cubicBezTo>
                        <a:pt x="1299" y="6698"/>
                        <a:pt x="1176" y="3734"/>
                        <a:pt x="1137" y="2273"/>
                      </a:cubicBezTo>
                      <a:cubicBezTo>
                        <a:pt x="3085" y="1910"/>
                        <a:pt x="7913" y="1098"/>
                        <a:pt x="11565" y="1098"/>
                      </a:cubicBezTo>
                      <a:cubicBezTo>
                        <a:pt x="15584" y="1098"/>
                        <a:pt x="20129" y="1868"/>
                        <a:pt x="21996" y="2234"/>
                      </a:cubicBezTo>
                      <a:cubicBezTo>
                        <a:pt x="21915" y="3695"/>
                        <a:pt x="21792" y="6698"/>
                        <a:pt x="21548" y="9822"/>
                      </a:cubicBezTo>
                      <a:cubicBezTo>
                        <a:pt x="21386" y="12380"/>
                        <a:pt x="21184" y="14286"/>
                        <a:pt x="21022" y="15708"/>
                      </a:cubicBezTo>
                      <a:cubicBezTo>
                        <a:pt x="21347" y="15789"/>
                        <a:pt x="21710" y="15909"/>
                        <a:pt x="22035" y="16032"/>
                      </a:cubicBezTo>
                      <a:cubicBezTo>
                        <a:pt x="22766" y="10390"/>
                        <a:pt x="23090" y="1381"/>
                        <a:pt x="23090" y="1381"/>
                      </a:cubicBezTo>
                      <a:cubicBezTo>
                        <a:pt x="23090" y="1381"/>
                        <a:pt x="16964" y="1"/>
                        <a:pt x="11565"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2"/>
                <p:cNvSpPr/>
                <p:nvPr/>
              </p:nvSpPr>
              <p:spPr>
                <a:xfrm>
                  <a:off x="1430250" y="1451750"/>
                  <a:ext cx="423025" cy="118750"/>
                </a:xfrm>
                <a:custGeom>
                  <a:avLst/>
                  <a:gdLst/>
                  <a:ahLst/>
                  <a:cxnLst/>
                  <a:rect l="l" t="t" r="r" b="b"/>
                  <a:pathLst>
                    <a:path w="16921" h="4750" extrusionOk="0">
                      <a:moveTo>
                        <a:pt x="1299" y="0"/>
                      </a:moveTo>
                      <a:cubicBezTo>
                        <a:pt x="851" y="123"/>
                        <a:pt x="445" y="244"/>
                        <a:pt x="0" y="367"/>
                      </a:cubicBezTo>
                      <a:cubicBezTo>
                        <a:pt x="2678" y="2516"/>
                        <a:pt x="8480" y="4750"/>
                        <a:pt x="8480" y="4750"/>
                      </a:cubicBezTo>
                      <a:cubicBezTo>
                        <a:pt x="8480" y="4750"/>
                        <a:pt x="14204" y="2516"/>
                        <a:pt x="16921" y="406"/>
                      </a:cubicBezTo>
                      <a:cubicBezTo>
                        <a:pt x="16476" y="244"/>
                        <a:pt x="16070" y="123"/>
                        <a:pt x="15622" y="0"/>
                      </a:cubicBezTo>
                      <a:cubicBezTo>
                        <a:pt x="13798" y="1260"/>
                        <a:pt x="10795" y="2678"/>
                        <a:pt x="8480" y="3613"/>
                      </a:cubicBezTo>
                      <a:cubicBezTo>
                        <a:pt x="6126" y="2678"/>
                        <a:pt x="3123" y="1260"/>
                        <a:pt x="1299"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2"/>
                <p:cNvSpPr/>
                <p:nvPr/>
              </p:nvSpPr>
              <p:spPr>
                <a:xfrm>
                  <a:off x="1388600" y="960700"/>
                  <a:ext cx="506325" cy="356175"/>
                </a:xfrm>
                <a:custGeom>
                  <a:avLst/>
                  <a:gdLst/>
                  <a:ahLst/>
                  <a:cxnLst/>
                  <a:rect l="l" t="t" r="r" b="b"/>
                  <a:pathLst>
                    <a:path w="20253" h="14247" extrusionOk="0">
                      <a:moveTo>
                        <a:pt x="10146" y="1"/>
                      </a:moveTo>
                      <a:cubicBezTo>
                        <a:pt x="6779" y="1"/>
                        <a:pt x="2435" y="692"/>
                        <a:pt x="124" y="1137"/>
                      </a:cubicBezTo>
                      <a:lnTo>
                        <a:pt x="1" y="1137"/>
                      </a:lnTo>
                      <a:lnTo>
                        <a:pt x="43" y="1260"/>
                      </a:lnTo>
                      <a:cubicBezTo>
                        <a:pt x="82" y="3004"/>
                        <a:pt x="244" y="5643"/>
                        <a:pt x="406" y="8403"/>
                      </a:cubicBezTo>
                      <a:cubicBezTo>
                        <a:pt x="611" y="10958"/>
                        <a:pt x="773" y="12824"/>
                        <a:pt x="975" y="14204"/>
                      </a:cubicBezTo>
                      <a:cubicBezTo>
                        <a:pt x="1056" y="14204"/>
                        <a:pt x="1137" y="14165"/>
                        <a:pt x="1218" y="14165"/>
                      </a:cubicBezTo>
                      <a:cubicBezTo>
                        <a:pt x="1056" y="12743"/>
                        <a:pt x="854" y="10919"/>
                        <a:pt x="692" y="8403"/>
                      </a:cubicBezTo>
                      <a:cubicBezTo>
                        <a:pt x="488" y="5682"/>
                        <a:pt x="367" y="3085"/>
                        <a:pt x="286" y="1380"/>
                      </a:cubicBezTo>
                      <a:cubicBezTo>
                        <a:pt x="2598" y="936"/>
                        <a:pt x="6861" y="286"/>
                        <a:pt x="10146" y="286"/>
                      </a:cubicBezTo>
                      <a:cubicBezTo>
                        <a:pt x="13759" y="286"/>
                        <a:pt x="17818" y="936"/>
                        <a:pt x="19967" y="1341"/>
                      </a:cubicBezTo>
                      <a:cubicBezTo>
                        <a:pt x="19886" y="3085"/>
                        <a:pt x="19765" y="5682"/>
                        <a:pt x="19561" y="8403"/>
                      </a:cubicBezTo>
                      <a:cubicBezTo>
                        <a:pt x="19399" y="10919"/>
                        <a:pt x="19197" y="12785"/>
                        <a:pt x="19035" y="14165"/>
                      </a:cubicBezTo>
                      <a:cubicBezTo>
                        <a:pt x="19116" y="14165"/>
                        <a:pt x="19197" y="14204"/>
                        <a:pt x="19317" y="14246"/>
                      </a:cubicBezTo>
                      <a:cubicBezTo>
                        <a:pt x="19480" y="12824"/>
                        <a:pt x="19642" y="10958"/>
                        <a:pt x="19847" y="8442"/>
                      </a:cubicBezTo>
                      <a:cubicBezTo>
                        <a:pt x="20048" y="5643"/>
                        <a:pt x="20171" y="3004"/>
                        <a:pt x="20252" y="1260"/>
                      </a:cubicBezTo>
                      <a:lnTo>
                        <a:pt x="20252" y="1137"/>
                      </a:lnTo>
                      <a:lnTo>
                        <a:pt x="20129" y="1098"/>
                      </a:lnTo>
                      <a:cubicBezTo>
                        <a:pt x="17980" y="692"/>
                        <a:pt x="13841" y="1"/>
                        <a:pt x="10146"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2"/>
                <p:cNvSpPr/>
                <p:nvPr/>
              </p:nvSpPr>
              <p:spPr>
                <a:xfrm>
                  <a:off x="1472850" y="1446700"/>
                  <a:ext cx="337825" cy="87275"/>
                </a:xfrm>
                <a:custGeom>
                  <a:avLst/>
                  <a:gdLst/>
                  <a:ahLst/>
                  <a:cxnLst/>
                  <a:rect l="l" t="t" r="r" b="b"/>
                  <a:pathLst>
                    <a:path w="13513" h="3491" extrusionOk="0">
                      <a:moveTo>
                        <a:pt x="325" y="1"/>
                      </a:moveTo>
                      <a:cubicBezTo>
                        <a:pt x="202" y="40"/>
                        <a:pt x="82" y="82"/>
                        <a:pt x="0" y="82"/>
                      </a:cubicBezTo>
                      <a:cubicBezTo>
                        <a:pt x="1663" y="1176"/>
                        <a:pt x="4341" y="2475"/>
                        <a:pt x="6695" y="3449"/>
                      </a:cubicBezTo>
                      <a:lnTo>
                        <a:pt x="6776" y="3491"/>
                      </a:lnTo>
                      <a:lnTo>
                        <a:pt x="6818" y="3449"/>
                      </a:lnTo>
                      <a:cubicBezTo>
                        <a:pt x="9211" y="2475"/>
                        <a:pt x="11850" y="1218"/>
                        <a:pt x="13513" y="121"/>
                      </a:cubicBezTo>
                      <a:cubicBezTo>
                        <a:pt x="13392" y="82"/>
                        <a:pt x="13311" y="40"/>
                        <a:pt x="13188" y="1"/>
                      </a:cubicBezTo>
                      <a:cubicBezTo>
                        <a:pt x="11526" y="1056"/>
                        <a:pt x="9049" y="2273"/>
                        <a:pt x="6776" y="3166"/>
                      </a:cubicBezTo>
                      <a:cubicBezTo>
                        <a:pt x="4464" y="2273"/>
                        <a:pt x="1987" y="1056"/>
                        <a:pt x="325"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2"/>
                <p:cNvSpPr/>
                <p:nvPr/>
              </p:nvSpPr>
              <p:spPr>
                <a:xfrm>
                  <a:off x="1942550" y="1306700"/>
                  <a:ext cx="145125" cy="178575"/>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2"/>
                <p:cNvSpPr/>
                <p:nvPr/>
              </p:nvSpPr>
              <p:spPr>
                <a:xfrm>
                  <a:off x="1309475" y="1293475"/>
                  <a:ext cx="663525" cy="184675"/>
                </a:xfrm>
                <a:custGeom>
                  <a:avLst/>
                  <a:gdLst/>
                  <a:ahLst/>
                  <a:cxnLst/>
                  <a:rect l="l" t="t" r="r" b="b"/>
                  <a:pathLst>
                    <a:path w="26541" h="7387"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2"/>
                <p:cNvSpPr/>
                <p:nvPr/>
              </p:nvSpPr>
              <p:spPr>
                <a:xfrm>
                  <a:off x="1544850" y="1102750"/>
                  <a:ext cx="215100" cy="199925"/>
                </a:xfrm>
                <a:custGeom>
                  <a:avLst/>
                  <a:gdLst/>
                  <a:ahLst/>
                  <a:cxnLst/>
                  <a:rect l="l" t="t" r="r" b="b"/>
                  <a:pathLst>
                    <a:path w="8604" h="7997" extrusionOk="0">
                      <a:moveTo>
                        <a:pt x="1542" y="4750"/>
                      </a:moveTo>
                      <a:cubicBezTo>
                        <a:pt x="1867" y="4750"/>
                        <a:pt x="2153" y="4831"/>
                        <a:pt x="2396" y="4951"/>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8" y="4789"/>
                        <a:pt x="2558" y="4789"/>
                      </a:cubicBezTo>
                      <a:lnTo>
                        <a:pt x="2558" y="4789"/>
                      </a:lnTo>
                      <a:cubicBezTo>
                        <a:pt x="2597" y="4750"/>
                        <a:pt x="2640" y="4707"/>
                        <a:pt x="2679" y="4626"/>
                      </a:cubicBezTo>
                      <a:lnTo>
                        <a:pt x="2640" y="4626"/>
                      </a:lnTo>
                      <a:cubicBezTo>
                        <a:pt x="2640" y="4587"/>
                        <a:pt x="2679" y="4587"/>
                        <a:pt x="2679" y="4587"/>
                      </a:cubicBezTo>
                      <a:lnTo>
                        <a:pt x="2760" y="4464"/>
                      </a:lnTo>
                      <a:lnTo>
                        <a:pt x="2760" y="4464"/>
                      </a:lnTo>
                      <a:cubicBezTo>
                        <a:pt x="2640" y="4263"/>
                        <a:pt x="2435" y="3977"/>
                        <a:pt x="2354" y="3776"/>
                      </a:cubicBezTo>
                      <a:cubicBezTo>
                        <a:pt x="2315" y="3734"/>
                        <a:pt x="2315" y="3652"/>
                        <a:pt x="2273" y="3571"/>
                      </a:cubicBezTo>
                      <a:cubicBezTo>
                        <a:pt x="2192" y="3532"/>
                        <a:pt x="2110" y="3490"/>
                        <a:pt x="2110" y="3451"/>
                      </a:cubicBezTo>
                      <a:cubicBezTo>
                        <a:pt x="2110" y="3451"/>
                        <a:pt x="2071" y="3490"/>
                        <a:pt x="2071" y="3451"/>
                      </a:cubicBezTo>
                      <a:cubicBezTo>
                        <a:pt x="2071" y="3451"/>
                        <a:pt x="2029" y="3409"/>
                        <a:pt x="2071" y="3409"/>
                      </a:cubicBezTo>
                      <a:cubicBezTo>
                        <a:pt x="2029" y="3409"/>
                        <a:pt x="1990" y="3370"/>
                        <a:pt x="1948" y="3370"/>
                      </a:cubicBezTo>
                      <a:lnTo>
                        <a:pt x="1948" y="3247"/>
                      </a:lnTo>
                      <a:cubicBezTo>
                        <a:pt x="1990" y="3126"/>
                        <a:pt x="2029" y="2883"/>
                        <a:pt x="2029" y="2883"/>
                      </a:cubicBezTo>
                      <a:cubicBezTo>
                        <a:pt x="2029" y="2883"/>
                        <a:pt x="1909" y="2802"/>
                        <a:pt x="1828" y="2760"/>
                      </a:cubicBezTo>
                      <a:cubicBezTo>
                        <a:pt x="1786" y="2721"/>
                        <a:pt x="1705" y="2516"/>
                        <a:pt x="1705" y="2516"/>
                      </a:cubicBezTo>
                      <a:cubicBezTo>
                        <a:pt x="1666" y="2516"/>
                        <a:pt x="1542" y="2558"/>
                        <a:pt x="1584" y="2435"/>
                      </a:cubicBezTo>
                      <a:cubicBezTo>
                        <a:pt x="1623" y="2315"/>
                        <a:pt x="1747" y="1909"/>
                        <a:pt x="1828" y="1828"/>
                      </a:cubicBezTo>
                      <a:cubicBezTo>
                        <a:pt x="1867" y="1747"/>
                        <a:pt x="1909" y="1704"/>
                        <a:pt x="1948" y="1704"/>
                      </a:cubicBezTo>
                      <a:cubicBezTo>
                        <a:pt x="1990" y="1665"/>
                        <a:pt x="1990" y="1623"/>
                        <a:pt x="2071" y="1503"/>
                      </a:cubicBezTo>
                      <a:cubicBezTo>
                        <a:pt x="2110" y="1422"/>
                        <a:pt x="2234" y="1055"/>
                        <a:pt x="2396" y="935"/>
                      </a:cubicBezTo>
                      <a:cubicBezTo>
                        <a:pt x="2558" y="812"/>
                        <a:pt x="2640" y="854"/>
                        <a:pt x="2679" y="854"/>
                      </a:cubicBezTo>
                      <a:cubicBezTo>
                        <a:pt x="2760" y="812"/>
                        <a:pt x="2883" y="773"/>
                        <a:pt x="3003" y="812"/>
                      </a:cubicBezTo>
                      <a:cubicBezTo>
                        <a:pt x="3127" y="854"/>
                        <a:pt x="3208" y="935"/>
                        <a:pt x="3208" y="935"/>
                      </a:cubicBezTo>
                      <a:cubicBezTo>
                        <a:pt x="3208" y="935"/>
                        <a:pt x="3451" y="812"/>
                        <a:pt x="3532" y="812"/>
                      </a:cubicBezTo>
                      <a:cubicBezTo>
                        <a:pt x="3614" y="812"/>
                        <a:pt x="3653" y="812"/>
                        <a:pt x="3695" y="773"/>
                      </a:cubicBezTo>
                      <a:lnTo>
                        <a:pt x="3734" y="730"/>
                      </a:lnTo>
                      <a:cubicBezTo>
                        <a:pt x="3734" y="730"/>
                        <a:pt x="3614" y="610"/>
                        <a:pt x="3571" y="487"/>
                      </a:cubicBezTo>
                      <a:cubicBezTo>
                        <a:pt x="3571" y="406"/>
                        <a:pt x="3532" y="325"/>
                        <a:pt x="3571" y="286"/>
                      </a:cubicBezTo>
                      <a:cubicBezTo>
                        <a:pt x="3571" y="243"/>
                        <a:pt x="3614" y="205"/>
                        <a:pt x="3614" y="205"/>
                      </a:cubicBezTo>
                      <a:cubicBezTo>
                        <a:pt x="3614" y="205"/>
                        <a:pt x="3532" y="81"/>
                        <a:pt x="3571" y="81"/>
                      </a:cubicBezTo>
                      <a:cubicBezTo>
                        <a:pt x="3614" y="42"/>
                        <a:pt x="4058" y="0"/>
                        <a:pt x="4263" y="0"/>
                      </a:cubicBezTo>
                      <a:cubicBezTo>
                        <a:pt x="4464" y="42"/>
                        <a:pt x="4669" y="205"/>
                        <a:pt x="4708" y="286"/>
                      </a:cubicBezTo>
                      <a:cubicBezTo>
                        <a:pt x="4789" y="406"/>
                        <a:pt x="4870" y="649"/>
                        <a:pt x="4870" y="649"/>
                      </a:cubicBezTo>
                      <a:cubicBezTo>
                        <a:pt x="4870" y="692"/>
                        <a:pt x="4669" y="730"/>
                        <a:pt x="4669" y="730"/>
                      </a:cubicBezTo>
                      <a:cubicBezTo>
                        <a:pt x="4669" y="730"/>
                        <a:pt x="4669" y="773"/>
                        <a:pt x="4626" y="812"/>
                      </a:cubicBezTo>
                      <a:cubicBezTo>
                        <a:pt x="4588" y="854"/>
                        <a:pt x="4588" y="893"/>
                        <a:pt x="4588" y="893"/>
                      </a:cubicBezTo>
                      <a:cubicBezTo>
                        <a:pt x="4588" y="893"/>
                        <a:pt x="4669" y="974"/>
                        <a:pt x="4626" y="1016"/>
                      </a:cubicBezTo>
                      <a:lnTo>
                        <a:pt x="4545" y="1016"/>
                      </a:lnTo>
                      <a:cubicBezTo>
                        <a:pt x="4545" y="1016"/>
                        <a:pt x="4545" y="1055"/>
                        <a:pt x="4506" y="1055"/>
                      </a:cubicBezTo>
                      <a:lnTo>
                        <a:pt x="4464" y="1055"/>
                      </a:lnTo>
                      <a:lnTo>
                        <a:pt x="4464" y="1136"/>
                      </a:lnTo>
                      <a:lnTo>
                        <a:pt x="4425" y="1136"/>
                      </a:lnTo>
                      <a:cubicBezTo>
                        <a:pt x="4425" y="1178"/>
                        <a:pt x="4464" y="1178"/>
                        <a:pt x="4425" y="1217"/>
                      </a:cubicBezTo>
                      <a:cubicBezTo>
                        <a:pt x="4425" y="1260"/>
                        <a:pt x="4383" y="1260"/>
                        <a:pt x="4383" y="1260"/>
                      </a:cubicBezTo>
                      <a:cubicBezTo>
                        <a:pt x="4383" y="1260"/>
                        <a:pt x="4425" y="1341"/>
                        <a:pt x="4464" y="1380"/>
                      </a:cubicBezTo>
                      <a:cubicBezTo>
                        <a:pt x="4464" y="1422"/>
                        <a:pt x="4464" y="1461"/>
                        <a:pt x="4506" y="1503"/>
                      </a:cubicBezTo>
                      <a:cubicBezTo>
                        <a:pt x="4545" y="1542"/>
                        <a:pt x="4626" y="1584"/>
                        <a:pt x="4588" y="1623"/>
                      </a:cubicBezTo>
                      <a:cubicBezTo>
                        <a:pt x="4588" y="1623"/>
                        <a:pt x="4789" y="1867"/>
                        <a:pt x="4912" y="1948"/>
                      </a:cubicBezTo>
                      <a:cubicBezTo>
                        <a:pt x="5032" y="2029"/>
                        <a:pt x="5074" y="2071"/>
                        <a:pt x="5237" y="2234"/>
                      </a:cubicBezTo>
                      <a:cubicBezTo>
                        <a:pt x="5357" y="2396"/>
                        <a:pt x="5600" y="2639"/>
                        <a:pt x="5600" y="2639"/>
                      </a:cubicBezTo>
                      <a:cubicBezTo>
                        <a:pt x="5600" y="2639"/>
                        <a:pt x="5643" y="2639"/>
                        <a:pt x="5643" y="2678"/>
                      </a:cubicBezTo>
                      <a:cubicBezTo>
                        <a:pt x="5682" y="2678"/>
                        <a:pt x="5763" y="2760"/>
                        <a:pt x="5763" y="2760"/>
                      </a:cubicBezTo>
                      <a:cubicBezTo>
                        <a:pt x="5763" y="2760"/>
                        <a:pt x="5925" y="2841"/>
                        <a:pt x="5967" y="2883"/>
                      </a:cubicBezTo>
                      <a:cubicBezTo>
                        <a:pt x="6048" y="2883"/>
                        <a:pt x="6169" y="2883"/>
                        <a:pt x="6130" y="2964"/>
                      </a:cubicBezTo>
                      <a:lnTo>
                        <a:pt x="6130" y="3084"/>
                      </a:lnTo>
                      <a:cubicBezTo>
                        <a:pt x="6169" y="3084"/>
                        <a:pt x="6169" y="3165"/>
                        <a:pt x="6169" y="3165"/>
                      </a:cubicBezTo>
                      <a:lnTo>
                        <a:pt x="6169" y="3165"/>
                      </a:lnTo>
                      <a:cubicBezTo>
                        <a:pt x="6169" y="3165"/>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0"/>
                      </a:cubicBezTo>
                      <a:cubicBezTo>
                        <a:pt x="6454" y="3532"/>
                        <a:pt x="6412" y="3571"/>
                        <a:pt x="6373" y="3532"/>
                      </a:cubicBezTo>
                      <a:lnTo>
                        <a:pt x="6373" y="3532"/>
                      </a:lnTo>
                      <a:cubicBezTo>
                        <a:pt x="6331" y="3695"/>
                        <a:pt x="6250" y="3857"/>
                        <a:pt x="6130" y="3938"/>
                      </a:cubicBezTo>
                      <a:cubicBezTo>
                        <a:pt x="6130" y="4100"/>
                        <a:pt x="6169" y="4220"/>
                        <a:pt x="6250" y="4425"/>
                      </a:cubicBezTo>
                      <a:lnTo>
                        <a:pt x="6250" y="4425"/>
                      </a:lnTo>
                      <a:lnTo>
                        <a:pt x="6292" y="4425"/>
                      </a:lnTo>
                      <a:lnTo>
                        <a:pt x="6292" y="4464"/>
                      </a:lnTo>
                      <a:lnTo>
                        <a:pt x="6250" y="4506"/>
                      </a:lnTo>
                      <a:lnTo>
                        <a:pt x="6292" y="4464"/>
                      </a:lnTo>
                      <a:lnTo>
                        <a:pt x="6331" y="4545"/>
                      </a:lnTo>
                      <a:lnTo>
                        <a:pt x="6331" y="4545"/>
                      </a:lnTo>
                      <a:cubicBezTo>
                        <a:pt x="6373" y="4587"/>
                        <a:pt x="6373" y="4626"/>
                        <a:pt x="6373" y="4626"/>
                      </a:cubicBezTo>
                      <a:lnTo>
                        <a:pt x="6373" y="4626"/>
                      </a:lnTo>
                      <a:lnTo>
                        <a:pt x="6412" y="4626"/>
                      </a:lnTo>
                      <a:lnTo>
                        <a:pt x="6412" y="4587"/>
                      </a:lnTo>
                      <a:lnTo>
                        <a:pt x="6373" y="4545"/>
                      </a:lnTo>
                      <a:lnTo>
                        <a:pt x="6412" y="4545"/>
                      </a:lnTo>
                      <a:lnTo>
                        <a:pt x="6412" y="4587"/>
                      </a:lnTo>
                      <a:lnTo>
                        <a:pt x="6412" y="4626"/>
                      </a:lnTo>
                      <a:lnTo>
                        <a:pt x="6373" y="4669"/>
                      </a:lnTo>
                      <a:lnTo>
                        <a:pt x="6454" y="4789"/>
                      </a:lnTo>
                      <a:cubicBezTo>
                        <a:pt x="6574" y="4750"/>
                        <a:pt x="6698" y="4707"/>
                        <a:pt x="6860" y="4707"/>
                      </a:cubicBezTo>
                      <a:cubicBezTo>
                        <a:pt x="7753" y="4669"/>
                        <a:pt x="8565" y="5399"/>
                        <a:pt x="8565" y="6292"/>
                      </a:cubicBezTo>
                      <a:cubicBezTo>
                        <a:pt x="8603" y="7185"/>
                        <a:pt x="7834" y="7915"/>
                        <a:pt x="6941" y="7954"/>
                      </a:cubicBezTo>
                      <a:cubicBezTo>
                        <a:pt x="6048" y="7996"/>
                        <a:pt x="5276" y="7266"/>
                        <a:pt x="5237" y="6373"/>
                      </a:cubicBezTo>
                      <a:cubicBezTo>
                        <a:pt x="5195" y="5763"/>
                        <a:pt x="5519" y="5237"/>
                        <a:pt x="6048" y="4951"/>
                      </a:cubicBezTo>
                      <a:cubicBezTo>
                        <a:pt x="6006" y="4951"/>
                        <a:pt x="6006" y="4951"/>
                        <a:pt x="6006" y="4912"/>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7"/>
                        <a:pt x="5925" y="4669"/>
                      </a:cubicBezTo>
                      <a:cubicBezTo>
                        <a:pt x="5886" y="4626"/>
                        <a:pt x="5886" y="4587"/>
                        <a:pt x="5886" y="4545"/>
                      </a:cubicBezTo>
                      <a:lnTo>
                        <a:pt x="5886" y="4545"/>
                      </a:lnTo>
                      <a:lnTo>
                        <a:pt x="5886" y="4545"/>
                      </a:lnTo>
                      <a:lnTo>
                        <a:pt x="5844" y="4545"/>
                      </a:lnTo>
                      <a:lnTo>
                        <a:pt x="5844" y="4506"/>
                      </a:lnTo>
                      <a:lnTo>
                        <a:pt x="5844" y="4506"/>
                      </a:lnTo>
                      <a:lnTo>
                        <a:pt x="5844" y="4464"/>
                      </a:lnTo>
                      <a:lnTo>
                        <a:pt x="5805" y="4464"/>
                      </a:lnTo>
                      <a:lnTo>
                        <a:pt x="4750" y="5561"/>
                      </a:lnTo>
                      <a:lnTo>
                        <a:pt x="4750" y="5681"/>
                      </a:lnTo>
                      <a:cubicBezTo>
                        <a:pt x="4708" y="5724"/>
                        <a:pt x="4669" y="5724"/>
                        <a:pt x="4588" y="5763"/>
                      </a:cubicBezTo>
                      <a:lnTo>
                        <a:pt x="4101" y="6250"/>
                      </a:lnTo>
                      <a:lnTo>
                        <a:pt x="4058" y="6250"/>
                      </a:lnTo>
                      <a:lnTo>
                        <a:pt x="4101" y="6292"/>
                      </a:lnTo>
                      <a:lnTo>
                        <a:pt x="4101" y="6292"/>
                      </a:lnTo>
                      <a:lnTo>
                        <a:pt x="4139" y="6292"/>
                      </a:lnTo>
                      <a:lnTo>
                        <a:pt x="4101" y="6292"/>
                      </a:lnTo>
                      <a:lnTo>
                        <a:pt x="4101" y="6331"/>
                      </a:lnTo>
                      <a:lnTo>
                        <a:pt x="4139" y="6331"/>
                      </a:lnTo>
                      <a:lnTo>
                        <a:pt x="4139" y="6331"/>
                      </a:lnTo>
                      <a:lnTo>
                        <a:pt x="4101" y="6373"/>
                      </a:lnTo>
                      <a:lnTo>
                        <a:pt x="4101" y="6373"/>
                      </a:lnTo>
                      <a:lnTo>
                        <a:pt x="4139" y="6412"/>
                      </a:lnTo>
                      <a:lnTo>
                        <a:pt x="4139" y="6412"/>
                      </a:lnTo>
                      <a:lnTo>
                        <a:pt x="4139" y="6412"/>
                      </a:lnTo>
                      <a:lnTo>
                        <a:pt x="4139" y="6454"/>
                      </a:lnTo>
                      <a:lnTo>
                        <a:pt x="4139" y="6454"/>
                      </a:lnTo>
                      <a:lnTo>
                        <a:pt x="4139" y="6454"/>
                      </a:lnTo>
                      <a:lnTo>
                        <a:pt x="4139" y="6493"/>
                      </a:lnTo>
                      <a:lnTo>
                        <a:pt x="4101" y="6493"/>
                      </a:lnTo>
                      <a:lnTo>
                        <a:pt x="4139" y="6535"/>
                      </a:lnTo>
                      <a:lnTo>
                        <a:pt x="4139" y="6535"/>
                      </a:lnTo>
                      <a:lnTo>
                        <a:pt x="4101" y="6535"/>
                      </a:lnTo>
                      <a:lnTo>
                        <a:pt x="4101" y="6574"/>
                      </a:lnTo>
                      <a:lnTo>
                        <a:pt x="4139" y="6574"/>
                      </a:lnTo>
                      <a:lnTo>
                        <a:pt x="4139" y="6574"/>
                      </a:lnTo>
                      <a:lnTo>
                        <a:pt x="4101" y="6574"/>
                      </a:lnTo>
                      <a:lnTo>
                        <a:pt x="4101" y="6616"/>
                      </a:lnTo>
                      <a:lnTo>
                        <a:pt x="4101" y="6616"/>
                      </a:lnTo>
                      <a:lnTo>
                        <a:pt x="4101" y="6655"/>
                      </a:lnTo>
                      <a:lnTo>
                        <a:pt x="4058" y="6655"/>
                      </a:lnTo>
                      <a:lnTo>
                        <a:pt x="4058" y="6655"/>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0"/>
                        <a:pt x="3815" y="6860"/>
                        <a:pt x="3815" y="6818"/>
                      </a:cubicBezTo>
                      <a:lnTo>
                        <a:pt x="3776" y="6818"/>
                      </a:lnTo>
                      <a:lnTo>
                        <a:pt x="3776" y="6818"/>
                      </a:lnTo>
                      <a:lnTo>
                        <a:pt x="3734" y="6860"/>
                      </a:lnTo>
                      <a:lnTo>
                        <a:pt x="3734" y="6860"/>
                      </a:lnTo>
                      <a:lnTo>
                        <a:pt x="3734" y="6818"/>
                      </a:lnTo>
                      <a:lnTo>
                        <a:pt x="3695" y="6818"/>
                      </a:lnTo>
                      <a:lnTo>
                        <a:pt x="3695" y="6818"/>
                      </a:lnTo>
                      <a:lnTo>
                        <a:pt x="3815" y="6941"/>
                      </a:lnTo>
                      <a:cubicBezTo>
                        <a:pt x="3857" y="7022"/>
                        <a:pt x="3815" y="7061"/>
                        <a:pt x="3896" y="7103"/>
                      </a:cubicBezTo>
                      <a:cubicBezTo>
                        <a:pt x="3977" y="7185"/>
                        <a:pt x="4058" y="7224"/>
                        <a:pt x="4139" y="7266"/>
                      </a:cubicBezTo>
                      <a:cubicBezTo>
                        <a:pt x="4221" y="7305"/>
                        <a:pt x="4263" y="7305"/>
                        <a:pt x="4221" y="7386"/>
                      </a:cubicBezTo>
                      <a:cubicBezTo>
                        <a:pt x="4221" y="7428"/>
                        <a:pt x="3815" y="7509"/>
                        <a:pt x="3614" y="7509"/>
                      </a:cubicBezTo>
                      <a:lnTo>
                        <a:pt x="3614" y="7509"/>
                      </a:lnTo>
                      <a:lnTo>
                        <a:pt x="3571" y="7548"/>
                      </a:lnTo>
                      <a:lnTo>
                        <a:pt x="3571" y="7548"/>
                      </a:lnTo>
                      <a:lnTo>
                        <a:pt x="3571" y="7548"/>
                      </a:lnTo>
                      <a:lnTo>
                        <a:pt x="3571" y="7548"/>
                      </a:lnTo>
                      <a:lnTo>
                        <a:pt x="3451" y="7548"/>
                      </a:lnTo>
                      <a:cubicBezTo>
                        <a:pt x="3409" y="7548"/>
                        <a:pt x="3370" y="7548"/>
                        <a:pt x="3370" y="7509"/>
                      </a:cubicBezTo>
                      <a:lnTo>
                        <a:pt x="3247" y="7509"/>
                      </a:lnTo>
                      <a:lnTo>
                        <a:pt x="3247" y="7467"/>
                      </a:lnTo>
                      <a:lnTo>
                        <a:pt x="3247" y="7467"/>
                      </a:lnTo>
                      <a:lnTo>
                        <a:pt x="3247" y="7428"/>
                      </a:lnTo>
                      <a:lnTo>
                        <a:pt x="3289" y="7428"/>
                      </a:lnTo>
                      <a:lnTo>
                        <a:pt x="3289" y="7386"/>
                      </a:lnTo>
                      <a:lnTo>
                        <a:pt x="3289" y="7386"/>
                      </a:lnTo>
                      <a:lnTo>
                        <a:pt x="3328" y="7347"/>
                      </a:lnTo>
                      <a:lnTo>
                        <a:pt x="3328" y="7347"/>
                      </a:lnTo>
                      <a:lnTo>
                        <a:pt x="3328" y="7347"/>
                      </a:lnTo>
                      <a:lnTo>
                        <a:pt x="3328" y="7347"/>
                      </a:lnTo>
                      <a:cubicBezTo>
                        <a:pt x="3247" y="7305"/>
                        <a:pt x="3208" y="7305"/>
                        <a:pt x="3166" y="7266"/>
                      </a:cubicBezTo>
                      <a:lnTo>
                        <a:pt x="3127" y="7266"/>
                      </a:lnTo>
                      <a:lnTo>
                        <a:pt x="3127" y="7185"/>
                      </a:lnTo>
                      <a:cubicBezTo>
                        <a:pt x="3127" y="7103"/>
                        <a:pt x="3208" y="6941"/>
                        <a:pt x="3208" y="6899"/>
                      </a:cubicBezTo>
                      <a:lnTo>
                        <a:pt x="3247" y="6899"/>
                      </a:lnTo>
                      <a:lnTo>
                        <a:pt x="3208" y="6899"/>
                      </a:lnTo>
                      <a:lnTo>
                        <a:pt x="3166" y="6899"/>
                      </a:lnTo>
                      <a:lnTo>
                        <a:pt x="3166" y="6899"/>
                      </a:lnTo>
                      <a:cubicBezTo>
                        <a:pt x="2964" y="7509"/>
                        <a:pt x="2396" y="7915"/>
                        <a:pt x="1747" y="7954"/>
                      </a:cubicBezTo>
                      <a:cubicBezTo>
                        <a:pt x="773" y="7954"/>
                        <a:pt x="81" y="7224"/>
                        <a:pt x="42" y="6373"/>
                      </a:cubicBezTo>
                      <a:cubicBezTo>
                        <a:pt x="0" y="5519"/>
                        <a:pt x="649" y="4789"/>
                        <a:pt x="1542" y="4750"/>
                      </a:cubicBezTo>
                      <a:close/>
                      <a:moveTo>
                        <a:pt x="3977" y="2152"/>
                      </a:moveTo>
                      <a:cubicBezTo>
                        <a:pt x="3896" y="2191"/>
                        <a:pt x="3857" y="2234"/>
                        <a:pt x="3857" y="2234"/>
                      </a:cubicBezTo>
                      <a:cubicBezTo>
                        <a:pt x="3857" y="2234"/>
                        <a:pt x="3815" y="2152"/>
                        <a:pt x="3734" y="2071"/>
                      </a:cubicBezTo>
                      <a:cubicBezTo>
                        <a:pt x="3653" y="2191"/>
                        <a:pt x="3571" y="2315"/>
                        <a:pt x="3532" y="2354"/>
                      </a:cubicBezTo>
                      <a:cubicBezTo>
                        <a:pt x="3490" y="2396"/>
                        <a:pt x="3370" y="2558"/>
                        <a:pt x="3370" y="2597"/>
                      </a:cubicBezTo>
                      <a:cubicBezTo>
                        <a:pt x="3370" y="2678"/>
                        <a:pt x="3409" y="2802"/>
                        <a:pt x="3409" y="2802"/>
                      </a:cubicBezTo>
                      <a:cubicBezTo>
                        <a:pt x="3409" y="2802"/>
                        <a:pt x="3857" y="2964"/>
                        <a:pt x="4058" y="3045"/>
                      </a:cubicBezTo>
                      <a:cubicBezTo>
                        <a:pt x="4302" y="3126"/>
                        <a:pt x="4588" y="3289"/>
                        <a:pt x="4626" y="3289"/>
                      </a:cubicBezTo>
                      <a:cubicBezTo>
                        <a:pt x="4626" y="3328"/>
                        <a:pt x="4912" y="3409"/>
                        <a:pt x="4951" y="3490"/>
                      </a:cubicBezTo>
                      <a:cubicBezTo>
                        <a:pt x="5032" y="3532"/>
                        <a:pt x="5074" y="3613"/>
                        <a:pt x="5074" y="3695"/>
                      </a:cubicBezTo>
                      <a:cubicBezTo>
                        <a:pt x="5074" y="3734"/>
                        <a:pt x="4993" y="3857"/>
                        <a:pt x="4951" y="3977"/>
                      </a:cubicBezTo>
                      <a:lnTo>
                        <a:pt x="5519" y="3857"/>
                      </a:lnTo>
                      <a:lnTo>
                        <a:pt x="5519" y="3857"/>
                      </a:lnTo>
                      <a:lnTo>
                        <a:pt x="5519" y="3857"/>
                      </a:lnTo>
                      <a:lnTo>
                        <a:pt x="5600" y="3857"/>
                      </a:lnTo>
                      <a:lnTo>
                        <a:pt x="5600" y="3815"/>
                      </a:lnTo>
                      <a:lnTo>
                        <a:pt x="5600" y="3815"/>
                      </a:lnTo>
                      <a:lnTo>
                        <a:pt x="5561" y="3815"/>
                      </a:lnTo>
                      <a:lnTo>
                        <a:pt x="5561" y="3734"/>
                      </a:lnTo>
                      <a:lnTo>
                        <a:pt x="5561" y="3695"/>
                      </a:lnTo>
                      <a:lnTo>
                        <a:pt x="5561" y="3695"/>
                      </a:lnTo>
                      <a:lnTo>
                        <a:pt x="5519" y="3613"/>
                      </a:lnTo>
                      <a:lnTo>
                        <a:pt x="5480" y="3613"/>
                      </a:lnTo>
                      <a:cubicBezTo>
                        <a:pt x="5438" y="3571"/>
                        <a:pt x="5438" y="3571"/>
                        <a:pt x="5438" y="3532"/>
                      </a:cubicBezTo>
                      <a:lnTo>
                        <a:pt x="5438" y="3490"/>
                      </a:lnTo>
                      <a:cubicBezTo>
                        <a:pt x="5399" y="3490"/>
                        <a:pt x="5276" y="3490"/>
                        <a:pt x="5276" y="3451"/>
                      </a:cubicBezTo>
                      <a:cubicBezTo>
                        <a:pt x="5237" y="3370"/>
                        <a:pt x="5237" y="3289"/>
                        <a:pt x="5195" y="3289"/>
                      </a:cubicBezTo>
                      <a:lnTo>
                        <a:pt x="5113" y="3208"/>
                      </a:lnTo>
                      <a:cubicBezTo>
                        <a:pt x="5156" y="3165"/>
                        <a:pt x="5113" y="3165"/>
                        <a:pt x="5113" y="3165"/>
                      </a:cubicBezTo>
                      <a:lnTo>
                        <a:pt x="5032" y="3084"/>
                      </a:lnTo>
                      <a:lnTo>
                        <a:pt x="4951" y="3003"/>
                      </a:lnTo>
                      <a:cubicBezTo>
                        <a:pt x="4951" y="3003"/>
                        <a:pt x="4464" y="2721"/>
                        <a:pt x="4302" y="2558"/>
                      </a:cubicBezTo>
                      <a:cubicBezTo>
                        <a:pt x="4221" y="2435"/>
                        <a:pt x="4058" y="2234"/>
                        <a:pt x="3977" y="2152"/>
                      </a:cubicBezTo>
                      <a:close/>
                      <a:moveTo>
                        <a:pt x="5763" y="3208"/>
                      </a:moveTo>
                      <a:lnTo>
                        <a:pt x="5763" y="3208"/>
                      </a:lnTo>
                      <a:lnTo>
                        <a:pt x="5724" y="3208"/>
                      </a:lnTo>
                      <a:close/>
                      <a:moveTo>
                        <a:pt x="5643" y="3165"/>
                      </a:moveTo>
                      <a:cubicBezTo>
                        <a:pt x="5600" y="3126"/>
                        <a:pt x="5600" y="3045"/>
                        <a:pt x="5600" y="3003"/>
                      </a:cubicBezTo>
                      <a:cubicBezTo>
                        <a:pt x="5561" y="2964"/>
                        <a:pt x="5519" y="2964"/>
                        <a:pt x="5519" y="2922"/>
                      </a:cubicBezTo>
                      <a:lnTo>
                        <a:pt x="5519" y="2883"/>
                      </a:lnTo>
                      <a:lnTo>
                        <a:pt x="5438" y="2802"/>
                      </a:lnTo>
                      <a:lnTo>
                        <a:pt x="5318" y="2721"/>
                      </a:lnTo>
                      <a:cubicBezTo>
                        <a:pt x="5318" y="2721"/>
                        <a:pt x="4831" y="2435"/>
                        <a:pt x="4708" y="2273"/>
                      </a:cubicBezTo>
                      <a:cubicBezTo>
                        <a:pt x="4588" y="2110"/>
                        <a:pt x="4383" y="1867"/>
                        <a:pt x="4344" y="1867"/>
                      </a:cubicBezTo>
                      <a:lnTo>
                        <a:pt x="4182" y="1786"/>
                      </a:lnTo>
                      <a:lnTo>
                        <a:pt x="4139" y="1786"/>
                      </a:lnTo>
                      <a:cubicBezTo>
                        <a:pt x="4182" y="1867"/>
                        <a:pt x="4302" y="1909"/>
                        <a:pt x="4302" y="1909"/>
                      </a:cubicBezTo>
                      <a:cubicBezTo>
                        <a:pt x="4302" y="1909"/>
                        <a:pt x="4263" y="1909"/>
                        <a:pt x="4263" y="1948"/>
                      </a:cubicBezTo>
                      <a:cubicBezTo>
                        <a:pt x="4302" y="2029"/>
                        <a:pt x="4425" y="2152"/>
                        <a:pt x="4506" y="2234"/>
                      </a:cubicBezTo>
                      <a:cubicBezTo>
                        <a:pt x="4626" y="2315"/>
                        <a:pt x="4669" y="2315"/>
                        <a:pt x="4831" y="2477"/>
                      </a:cubicBezTo>
                      <a:cubicBezTo>
                        <a:pt x="4993" y="2639"/>
                        <a:pt x="5195" y="2922"/>
                        <a:pt x="5195" y="2922"/>
                      </a:cubicBezTo>
                      <a:lnTo>
                        <a:pt x="5276" y="2922"/>
                      </a:lnTo>
                      <a:lnTo>
                        <a:pt x="5357" y="3003"/>
                      </a:lnTo>
                      <a:cubicBezTo>
                        <a:pt x="5399" y="3045"/>
                        <a:pt x="5519" y="3126"/>
                        <a:pt x="5600" y="3126"/>
                      </a:cubicBezTo>
                      <a:cubicBezTo>
                        <a:pt x="5600" y="3165"/>
                        <a:pt x="5643" y="3165"/>
                        <a:pt x="5643" y="3165"/>
                      </a:cubicBezTo>
                      <a:close/>
                      <a:moveTo>
                        <a:pt x="3166" y="5237"/>
                      </a:moveTo>
                      <a:lnTo>
                        <a:pt x="3084" y="4993"/>
                      </a:lnTo>
                      <a:lnTo>
                        <a:pt x="3045" y="4993"/>
                      </a:lnTo>
                      <a:lnTo>
                        <a:pt x="3045" y="4993"/>
                      </a:lnTo>
                      <a:lnTo>
                        <a:pt x="2883" y="4669"/>
                      </a:lnTo>
                      <a:lnTo>
                        <a:pt x="2597" y="5074"/>
                      </a:lnTo>
                      <a:cubicBezTo>
                        <a:pt x="2922" y="5357"/>
                        <a:pt x="3166" y="5724"/>
                        <a:pt x="3247" y="6129"/>
                      </a:cubicBezTo>
                      <a:lnTo>
                        <a:pt x="3247" y="6129"/>
                      </a:lnTo>
                      <a:cubicBezTo>
                        <a:pt x="3208" y="5886"/>
                        <a:pt x="3127" y="5561"/>
                        <a:pt x="3166" y="5237"/>
                      </a:cubicBezTo>
                      <a:close/>
                      <a:moveTo>
                        <a:pt x="3247" y="6168"/>
                      </a:moveTo>
                      <a:lnTo>
                        <a:pt x="3247" y="6168"/>
                      </a:lnTo>
                      <a:lnTo>
                        <a:pt x="3247" y="6373"/>
                      </a:lnTo>
                      <a:lnTo>
                        <a:pt x="3247" y="6454"/>
                      </a:lnTo>
                      <a:lnTo>
                        <a:pt x="3289" y="6454"/>
                      </a:lnTo>
                      <a:lnTo>
                        <a:pt x="3289" y="6454"/>
                      </a:lnTo>
                      <a:lnTo>
                        <a:pt x="3289" y="6331"/>
                      </a:lnTo>
                      <a:cubicBezTo>
                        <a:pt x="3289" y="6331"/>
                        <a:pt x="3247" y="6331"/>
                        <a:pt x="3247" y="6292"/>
                      </a:cubicBezTo>
                      <a:lnTo>
                        <a:pt x="3247" y="6292"/>
                      </a:lnTo>
                      <a:lnTo>
                        <a:pt x="3247" y="6250"/>
                      </a:lnTo>
                      <a:close/>
                      <a:moveTo>
                        <a:pt x="3289" y="6574"/>
                      </a:moveTo>
                      <a:lnTo>
                        <a:pt x="3247" y="6574"/>
                      </a:lnTo>
                      <a:cubicBezTo>
                        <a:pt x="3247" y="6655"/>
                        <a:pt x="3208" y="6779"/>
                        <a:pt x="3208" y="6860"/>
                      </a:cubicBezTo>
                      <a:lnTo>
                        <a:pt x="3208" y="6860"/>
                      </a:lnTo>
                      <a:lnTo>
                        <a:pt x="3247" y="6860"/>
                      </a:lnTo>
                      <a:lnTo>
                        <a:pt x="3247" y="6860"/>
                      </a:lnTo>
                      <a:cubicBezTo>
                        <a:pt x="3247" y="6818"/>
                        <a:pt x="3247" y="6818"/>
                        <a:pt x="3289" y="6818"/>
                      </a:cubicBezTo>
                      <a:close/>
                      <a:moveTo>
                        <a:pt x="3328" y="7386"/>
                      </a:moveTo>
                      <a:lnTo>
                        <a:pt x="3328" y="7386"/>
                      </a:lnTo>
                      <a:lnTo>
                        <a:pt x="3370" y="7386"/>
                      </a:lnTo>
                      <a:close/>
                      <a:moveTo>
                        <a:pt x="3370" y="7386"/>
                      </a:moveTo>
                      <a:lnTo>
                        <a:pt x="3328" y="7386"/>
                      </a:lnTo>
                      <a:close/>
                      <a:moveTo>
                        <a:pt x="3695" y="6048"/>
                      </a:moveTo>
                      <a:lnTo>
                        <a:pt x="3695" y="6048"/>
                      </a:lnTo>
                      <a:lnTo>
                        <a:pt x="3695" y="6006"/>
                      </a:lnTo>
                      <a:lnTo>
                        <a:pt x="3695" y="6006"/>
                      </a:lnTo>
                      <a:lnTo>
                        <a:pt x="3734" y="6048"/>
                      </a:lnTo>
                      <a:lnTo>
                        <a:pt x="3734" y="6048"/>
                      </a:lnTo>
                      <a:lnTo>
                        <a:pt x="3776" y="6006"/>
                      </a:lnTo>
                      <a:lnTo>
                        <a:pt x="3776" y="6006"/>
                      </a:lnTo>
                      <a:lnTo>
                        <a:pt x="3776" y="6006"/>
                      </a:lnTo>
                      <a:cubicBezTo>
                        <a:pt x="3815" y="5925"/>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5"/>
                        <a:pt x="3977" y="4425"/>
                        <a:pt x="3896" y="4425"/>
                      </a:cubicBezTo>
                      <a:lnTo>
                        <a:pt x="3815" y="4464"/>
                      </a:lnTo>
                      <a:lnTo>
                        <a:pt x="3815" y="4464"/>
                      </a:lnTo>
                      <a:lnTo>
                        <a:pt x="3815" y="4464"/>
                      </a:lnTo>
                      <a:lnTo>
                        <a:pt x="3815" y="4464"/>
                      </a:lnTo>
                      <a:cubicBezTo>
                        <a:pt x="3734" y="4464"/>
                        <a:pt x="3695" y="4464"/>
                        <a:pt x="3653" y="4506"/>
                      </a:cubicBezTo>
                      <a:cubicBezTo>
                        <a:pt x="3695" y="4669"/>
                        <a:pt x="3734" y="4789"/>
                        <a:pt x="3776" y="4789"/>
                      </a:cubicBezTo>
                      <a:lnTo>
                        <a:pt x="3695" y="4831"/>
                      </a:lnTo>
                      <a:cubicBezTo>
                        <a:pt x="3734" y="4831"/>
                        <a:pt x="3734" y="4870"/>
                        <a:pt x="3734" y="4870"/>
                      </a:cubicBezTo>
                      <a:cubicBezTo>
                        <a:pt x="3695" y="4993"/>
                        <a:pt x="3695" y="5032"/>
                        <a:pt x="3695" y="5074"/>
                      </a:cubicBezTo>
                      <a:close/>
                      <a:moveTo>
                        <a:pt x="3571" y="4263"/>
                      </a:moveTo>
                      <a:lnTo>
                        <a:pt x="4263" y="4139"/>
                      </a:lnTo>
                      <a:cubicBezTo>
                        <a:pt x="4344" y="3977"/>
                        <a:pt x="4425" y="3857"/>
                        <a:pt x="4425" y="3857"/>
                      </a:cubicBezTo>
                      <a:lnTo>
                        <a:pt x="4302" y="3815"/>
                      </a:lnTo>
                      <a:lnTo>
                        <a:pt x="4139" y="4100"/>
                      </a:lnTo>
                      <a:cubicBezTo>
                        <a:pt x="4139" y="4100"/>
                        <a:pt x="3734" y="3938"/>
                        <a:pt x="3451" y="3815"/>
                      </a:cubicBezTo>
                      <a:cubicBezTo>
                        <a:pt x="3451" y="3938"/>
                        <a:pt x="3532" y="4100"/>
                        <a:pt x="3571" y="4263"/>
                      </a:cubicBezTo>
                      <a:close/>
                      <a:moveTo>
                        <a:pt x="2760" y="4464"/>
                      </a:moveTo>
                      <a:lnTo>
                        <a:pt x="2721" y="4587"/>
                      </a:lnTo>
                      <a:lnTo>
                        <a:pt x="2760" y="4626"/>
                      </a:lnTo>
                      <a:lnTo>
                        <a:pt x="2841" y="4545"/>
                      </a:lnTo>
                      <a:cubicBezTo>
                        <a:pt x="2802" y="4545"/>
                        <a:pt x="2802" y="4506"/>
                        <a:pt x="2760" y="4464"/>
                      </a:cubicBezTo>
                      <a:close/>
                      <a:moveTo>
                        <a:pt x="3614" y="4464"/>
                      </a:moveTo>
                      <a:cubicBezTo>
                        <a:pt x="3695" y="4464"/>
                        <a:pt x="3734" y="4425"/>
                        <a:pt x="3776" y="4425"/>
                      </a:cubicBezTo>
                      <a:lnTo>
                        <a:pt x="3776" y="4425"/>
                      </a:lnTo>
                      <a:close/>
                      <a:moveTo>
                        <a:pt x="4139" y="4344"/>
                      </a:moveTo>
                      <a:lnTo>
                        <a:pt x="3815" y="4425"/>
                      </a:lnTo>
                      <a:lnTo>
                        <a:pt x="3815" y="4425"/>
                      </a:lnTo>
                      <a:lnTo>
                        <a:pt x="3896" y="4425"/>
                      </a:lnTo>
                      <a:cubicBezTo>
                        <a:pt x="3977" y="4383"/>
                        <a:pt x="4058" y="4383"/>
                        <a:pt x="4101" y="4383"/>
                      </a:cubicBezTo>
                      <a:close/>
                      <a:moveTo>
                        <a:pt x="3977" y="5805"/>
                      </a:moveTo>
                      <a:cubicBezTo>
                        <a:pt x="3938" y="5844"/>
                        <a:pt x="3938" y="5925"/>
                        <a:pt x="3896" y="6087"/>
                      </a:cubicBezTo>
                      <a:lnTo>
                        <a:pt x="3896" y="6087"/>
                      </a:lnTo>
                      <a:lnTo>
                        <a:pt x="3896" y="6087"/>
                      </a:lnTo>
                      <a:lnTo>
                        <a:pt x="3938" y="6087"/>
                      </a:lnTo>
                      <a:lnTo>
                        <a:pt x="3938" y="6087"/>
                      </a:lnTo>
                      <a:lnTo>
                        <a:pt x="3938" y="6087"/>
                      </a:lnTo>
                      <a:lnTo>
                        <a:pt x="4221" y="5805"/>
                      </a:lnTo>
                      <a:lnTo>
                        <a:pt x="4139" y="5805"/>
                      </a:lnTo>
                      <a:close/>
                      <a:moveTo>
                        <a:pt x="4506" y="5519"/>
                      </a:moveTo>
                      <a:lnTo>
                        <a:pt x="4951" y="5032"/>
                      </a:lnTo>
                      <a:lnTo>
                        <a:pt x="5724" y="4220"/>
                      </a:lnTo>
                      <a:lnTo>
                        <a:pt x="5724" y="4182"/>
                      </a:lnTo>
                      <a:lnTo>
                        <a:pt x="5682" y="4058"/>
                      </a:lnTo>
                      <a:lnTo>
                        <a:pt x="5643" y="4058"/>
                      </a:lnTo>
                      <a:cubicBezTo>
                        <a:pt x="5519" y="4100"/>
                        <a:pt x="5399" y="4139"/>
                        <a:pt x="5237" y="4139"/>
                      </a:cubicBezTo>
                      <a:lnTo>
                        <a:pt x="5237" y="4182"/>
                      </a:lnTo>
                      <a:lnTo>
                        <a:pt x="5237" y="4182"/>
                      </a:lnTo>
                      <a:lnTo>
                        <a:pt x="5237" y="4182"/>
                      </a:lnTo>
                      <a:cubicBezTo>
                        <a:pt x="5074" y="4220"/>
                        <a:pt x="4912" y="4263"/>
                        <a:pt x="4750" y="4263"/>
                      </a:cubicBezTo>
                      <a:cubicBezTo>
                        <a:pt x="4750" y="4302"/>
                        <a:pt x="4708" y="4344"/>
                        <a:pt x="4669" y="4344"/>
                      </a:cubicBezTo>
                      <a:cubicBezTo>
                        <a:pt x="4506" y="4506"/>
                        <a:pt x="4302" y="4831"/>
                        <a:pt x="4221" y="4951"/>
                      </a:cubicBezTo>
                      <a:cubicBezTo>
                        <a:pt x="4139" y="5074"/>
                        <a:pt x="4139" y="5155"/>
                        <a:pt x="4139" y="5155"/>
                      </a:cubicBezTo>
                      <a:cubicBezTo>
                        <a:pt x="4139" y="5155"/>
                        <a:pt x="4182" y="5237"/>
                        <a:pt x="4221" y="5276"/>
                      </a:cubicBezTo>
                      <a:cubicBezTo>
                        <a:pt x="4221" y="5276"/>
                        <a:pt x="4302" y="5438"/>
                        <a:pt x="4344" y="5480"/>
                      </a:cubicBezTo>
                      <a:cubicBezTo>
                        <a:pt x="4383" y="5519"/>
                        <a:pt x="4506" y="5519"/>
                        <a:pt x="4506" y="5519"/>
                      </a:cubicBezTo>
                      <a:close/>
                      <a:moveTo>
                        <a:pt x="4789" y="4220"/>
                      </a:moveTo>
                      <a:cubicBezTo>
                        <a:pt x="4912" y="4220"/>
                        <a:pt x="5074" y="4182"/>
                        <a:pt x="5195" y="4139"/>
                      </a:cubicBezTo>
                      <a:lnTo>
                        <a:pt x="5195" y="4139"/>
                      </a:lnTo>
                      <a:lnTo>
                        <a:pt x="4789" y="4220"/>
                      </a:lnTo>
                      <a:close/>
                      <a:moveTo>
                        <a:pt x="1867" y="7305"/>
                      </a:moveTo>
                      <a:cubicBezTo>
                        <a:pt x="1867" y="7347"/>
                        <a:pt x="1909" y="7347"/>
                        <a:pt x="1909" y="7386"/>
                      </a:cubicBezTo>
                      <a:lnTo>
                        <a:pt x="1867" y="7386"/>
                      </a:lnTo>
                      <a:lnTo>
                        <a:pt x="1909" y="7548"/>
                      </a:lnTo>
                      <a:lnTo>
                        <a:pt x="1909" y="7548"/>
                      </a:lnTo>
                      <a:lnTo>
                        <a:pt x="1948" y="7590"/>
                      </a:lnTo>
                      <a:cubicBezTo>
                        <a:pt x="1990" y="7590"/>
                        <a:pt x="2071" y="7590"/>
                        <a:pt x="2153" y="7548"/>
                      </a:cubicBezTo>
                      <a:lnTo>
                        <a:pt x="2110" y="7509"/>
                      </a:lnTo>
                      <a:lnTo>
                        <a:pt x="2110" y="7467"/>
                      </a:lnTo>
                      <a:lnTo>
                        <a:pt x="1909" y="7061"/>
                      </a:lnTo>
                      <a:lnTo>
                        <a:pt x="1909" y="7061"/>
                      </a:lnTo>
                      <a:lnTo>
                        <a:pt x="1867" y="7061"/>
                      </a:lnTo>
                      <a:lnTo>
                        <a:pt x="1828" y="7061"/>
                      </a:lnTo>
                      <a:lnTo>
                        <a:pt x="1828" y="7061"/>
                      </a:lnTo>
                      <a:lnTo>
                        <a:pt x="1867" y="7305"/>
                      </a:lnTo>
                      <a:close/>
                      <a:moveTo>
                        <a:pt x="1867" y="7347"/>
                      </a:moveTo>
                      <a:lnTo>
                        <a:pt x="1786" y="7061"/>
                      </a:lnTo>
                      <a:lnTo>
                        <a:pt x="1786" y="7061"/>
                      </a:lnTo>
                      <a:lnTo>
                        <a:pt x="1786" y="7061"/>
                      </a:lnTo>
                      <a:cubicBezTo>
                        <a:pt x="1786" y="7103"/>
                        <a:pt x="1747" y="7103"/>
                        <a:pt x="1747" y="7061"/>
                      </a:cubicBezTo>
                      <a:lnTo>
                        <a:pt x="1705" y="7061"/>
                      </a:lnTo>
                      <a:cubicBezTo>
                        <a:pt x="1705" y="7103"/>
                        <a:pt x="1705" y="7103"/>
                        <a:pt x="1666" y="7103"/>
                      </a:cubicBezTo>
                      <a:lnTo>
                        <a:pt x="1666" y="7103"/>
                      </a:lnTo>
                      <a:lnTo>
                        <a:pt x="1623" y="7103"/>
                      </a:lnTo>
                      <a:lnTo>
                        <a:pt x="1623" y="7103"/>
                      </a:lnTo>
                      <a:lnTo>
                        <a:pt x="1584" y="7103"/>
                      </a:lnTo>
                      <a:lnTo>
                        <a:pt x="1666" y="7548"/>
                      </a:lnTo>
                      <a:lnTo>
                        <a:pt x="1666" y="7590"/>
                      </a:lnTo>
                      <a:lnTo>
                        <a:pt x="1666" y="7629"/>
                      </a:lnTo>
                      <a:lnTo>
                        <a:pt x="1666" y="7629"/>
                      </a:lnTo>
                      <a:lnTo>
                        <a:pt x="1705" y="7629"/>
                      </a:lnTo>
                      <a:lnTo>
                        <a:pt x="1909" y="7629"/>
                      </a:lnTo>
                      <a:lnTo>
                        <a:pt x="1909" y="7548"/>
                      </a:lnTo>
                      <a:lnTo>
                        <a:pt x="1909" y="7548"/>
                      </a:lnTo>
                      <a:lnTo>
                        <a:pt x="1867" y="7386"/>
                      </a:lnTo>
                      <a:close/>
                      <a:moveTo>
                        <a:pt x="2516" y="4870"/>
                      </a:moveTo>
                      <a:lnTo>
                        <a:pt x="2435" y="4993"/>
                      </a:lnTo>
                      <a:cubicBezTo>
                        <a:pt x="2435" y="4993"/>
                        <a:pt x="2477" y="4993"/>
                        <a:pt x="2516" y="5032"/>
                      </a:cubicBezTo>
                      <a:cubicBezTo>
                        <a:pt x="2558" y="4912"/>
                        <a:pt x="2640" y="4831"/>
                        <a:pt x="2721" y="4750"/>
                      </a:cubicBezTo>
                      <a:lnTo>
                        <a:pt x="2721" y="4707"/>
                      </a:lnTo>
                      <a:lnTo>
                        <a:pt x="2679" y="4669"/>
                      </a:lnTo>
                      <a:cubicBezTo>
                        <a:pt x="2640" y="4707"/>
                        <a:pt x="2597" y="4750"/>
                        <a:pt x="2597" y="4789"/>
                      </a:cubicBezTo>
                      <a:lnTo>
                        <a:pt x="2597" y="4789"/>
                      </a:lnTo>
                      <a:cubicBezTo>
                        <a:pt x="2597" y="4831"/>
                        <a:pt x="2558" y="4831"/>
                        <a:pt x="2558" y="4831"/>
                      </a:cubicBezTo>
                      <a:lnTo>
                        <a:pt x="2558" y="4831"/>
                      </a:lnTo>
                      <a:lnTo>
                        <a:pt x="2558" y="4831"/>
                      </a:lnTo>
                      <a:lnTo>
                        <a:pt x="2558" y="4831"/>
                      </a:lnTo>
                      <a:lnTo>
                        <a:pt x="2558" y="4831"/>
                      </a:lnTo>
                      <a:lnTo>
                        <a:pt x="2558" y="4831"/>
                      </a:lnTo>
                      <a:lnTo>
                        <a:pt x="2558" y="4831"/>
                      </a:lnTo>
                      <a:lnTo>
                        <a:pt x="2558" y="4831"/>
                      </a:lnTo>
                      <a:cubicBezTo>
                        <a:pt x="2558" y="4870"/>
                        <a:pt x="2516" y="4870"/>
                        <a:pt x="2516" y="4870"/>
                      </a:cubicBezTo>
                      <a:close/>
                      <a:moveTo>
                        <a:pt x="5237" y="4139"/>
                      </a:moveTo>
                      <a:cubicBezTo>
                        <a:pt x="5318" y="4100"/>
                        <a:pt x="5399" y="4100"/>
                        <a:pt x="5480" y="4058"/>
                      </a:cubicBezTo>
                      <a:lnTo>
                        <a:pt x="5237" y="4100"/>
                      </a:lnTo>
                      <a:close/>
                      <a:moveTo>
                        <a:pt x="6169" y="4707"/>
                      </a:moveTo>
                      <a:lnTo>
                        <a:pt x="6169" y="4707"/>
                      </a:lnTo>
                      <a:lnTo>
                        <a:pt x="6211" y="4707"/>
                      </a:lnTo>
                      <a:lnTo>
                        <a:pt x="6211" y="4707"/>
                      </a:lnTo>
                      <a:lnTo>
                        <a:pt x="6211" y="4669"/>
                      </a:lnTo>
                      <a:cubicBezTo>
                        <a:pt x="6169" y="4587"/>
                        <a:pt x="6169" y="4506"/>
                        <a:pt x="6211" y="4425"/>
                      </a:cubicBezTo>
                      <a:lnTo>
                        <a:pt x="6250" y="4425"/>
                      </a:lnTo>
                      <a:lnTo>
                        <a:pt x="6211" y="4425"/>
                      </a:lnTo>
                      <a:cubicBezTo>
                        <a:pt x="6130" y="4220"/>
                        <a:pt x="6087" y="4139"/>
                        <a:pt x="6087" y="3938"/>
                      </a:cubicBezTo>
                      <a:cubicBezTo>
                        <a:pt x="6006" y="3977"/>
                        <a:pt x="5967" y="3977"/>
                        <a:pt x="5886" y="3977"/>
                      </a:cubicBezTo>
                      <a:lnTo>
                        <a:pt x="6048" y="4425"/>
                      </a:lnTo>
                      <a:lnTo>
                        <a:pt x="6048" y="4425"/>
                      </a:lnTo>
                      <a:cubicBezTo>
                        <a:pt x="6087" y="4425"/>
                        <a:pt x="6087" y="4464"/>
                        <a:pt x="6048" y="4506"/>
                      </a:cubicBezTo>
                      <a:lnTo>
                        <a:pt x="6048" y="4506"/>
                      </a:lnTo>
                      <a:lnTo>
                        <a:pt x="6169" y="4669"/>
                      </a:lnTo>
                      <a:lnTo>
                        <a:pt x="6169" y="4669"/>
                      </a:lnTo>
                      <a:lnTo>
                        <a:pt x="6169" y="4707"/>
                      </a:lnTo>
                      <a:lnTo>
                        <a:pt x="6169" y="4707"/>
                      </a:lnTo>
                      <a:lnTo>
                        <a:pt x="6169" y="4707"/>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0"/>
                      </a:moveTo>
                      <a:lnTo>
                        <a:pt x="6169" y="3370"/>
                      </a:lnTo>
                      <a:cubicBezTo>
                        <a:pt x="6292" y="3490"/>
                        <a:pt x="6292" y="3571"/>
                        <a:pt x="6087" y="3734"/>
                      </a:cubicBezTo>
                      <a:cubicBezTo>
                        <a:pt x="6087" y="3776"/>
                        <a:pt x="6130" y="3857"/>
                        <a:pt x="6130" y="3896"/>
                      </a:cubicBezTo>
                      <a:cubicBezTo>
                        <a:pt x="6250" y="3857"/>
                        <a:pt x="6331" y="3695"/>
                        <a:pt x="6373" y="3532"/>
                      </a:cubicBezTo>
                      <a:lnTo>
                        <a:pt x="6331" y="3532"/>
                      </a:lnTo>
                      <a:cubicBezTo>
                        <a:pt x="6292" y="3490"/>
                        <a:pt x="6250" y="3451"/>
                        <a:pt x="6250" y="3409"/>
                      </a:cubicBezTo>
                      <a:lnTo>
                        <a:pt x="6211" y="3370"/>
                      </a:lnTo>
                      <a:close/>
                      <a:moveTo>
                        <a:pt x="6292" y="3328"/>
                      </a:moveTo>
                      <a:lnTo>
                        <a:pt x="6292" y="3328"/>
                      </a:lnTo>
                      <a:lnTo>
                        <a:pt x="6292" y="3370"/>
                      </a:lnTo>
                      <a:cubicBezTo>
                        <a:pt x="6331" y="3370"/>
                        <a:pt x="6331" y="3409"/>
                        <a:pt x="6373" y="3451"/>
                      </a:cubicBezTo>
                      <a:cubicBezTo>
                        <a:pt x="6373" y="3370"/>
                        <a:pt x="6331" y="3370"/>
                        <a:pt x="6292" y="3328"/>
                      </a:cubicBezTo>
                      <a:close/>
                      <a:moveTo>
                        <a:pt x="5925" y="3328"/>
                      </a:moveTo>
                      <a:lnTo>
                        <a:pt x="5925" y="3328"/>
                      </a:lnTo>
                      <a:lnTo>
                        <a:pt x="5925" y="3328"/>
                      </a:lnTo>
                      <a:lnTo>
                        <a:pt x="5682" y="3490"/>
                      </a:lnTo>
                      <a:lnTo>
                        <a:pt x="5682" y="3571"/>
                      </a:lnTo>
                      <a:lnTo>
                        <a:pt x="5724" y="3613"/>
                      </a:lnTo>
                      <a:lnTo>
                        <a:pt x="5724" y="3613"/>
                      </a:lnTo>
                      <a:lnTo>
                        <a:pt x="5724" y="3613"/>
                      </a:lnTo>
                      <a:lnTo>
                        <a:pt x="5763" y="3695"/>
                      </a:lnTo>
                      <a:lnTo>
                        <a:pt x="5805" y="3734"/>
                      </a:lnTo>
                      <a:lnTo>
                        <a:pt x="5763" y="3734"/>
                      </a:lnTo>
                      <a:lnTo>
                        <a:pt x="5805" y="3776"/>
                      </a:lnTo>
                      <a:cubicBezTo>
                        <a:pt x="5925" y="3695"/>
                        <a:pt x="6006" y="3571"/>
                        <a:pt x="6087" y="3451"/>
                      </a:cubicBezTo>
                      <a:lnTo>
                        <a:pt x="6087" y="3451"/>
                      </a:lnTo>
                      <a:lnTo>
                        <a:pt x="6006" y="3490"/>
                      </a:lnTo>
                      <a:lnTo>
                        <a:pt x="6006" y="3451"/>
                      </a:lnTo>
                      <a:lnTo>
                        <a:pt x="6006" y="3451"/>
                      </a:lnTo>
                      <a:lnTo>
                        <a:pt x="5967" y="3409"/>
                      </a:lnTo>
                      <a:lnTo>
                        <a:pt x="5925" y="3451"/>
                      </a:lnTo>
                      <a:lnTo>
                        <a:pt x="5886" y="3370"/>
                      </a:lnTo>
                      <a:close/>
                      <a:moveTo>
                        <a:pt x="5643" y="6860"/>
                      </a:moveTo>
                      <a:lnTo>
                        <a:pt x="5643" y="6860"/>
                      </a:lnTo>
                      <a:cubicBezTo>
                        <a:pt x="5643" y="6941"/>
                        <a:pt x="5682" y="6980"/>
                        <a:pt x="5724" y="7061"/>
                      </a:cubicBezTo>
                      <a:lnTo>
                        <a:pt x="5724" y="7061"/>
                      </a:lnTo>
                      <a:lnTo>
                        <a:pt x="5724" y="7061"/>
                      </a:lnTo>
                      <a:lnTo>
                        <a:pt x="5724" y="7061"/>
                      </a:lnTo>
                      <a:lnTo>
                        <a:pt x="5805" y="7022"/>
                      </a:lnTo>
                      <a:lnTo>
                        <a:pt x="5805" y="7022"/>
                      </a:lnTo>
                      <a:lnTo>
                        <a:pt x="6574" y="6574"/>
                      </a:lnTo>
                      <a:lnTo>
                        <a:pt x="6656" y="6454"/>
                      </a:lnTo>
                      <a:lnTo>
                        <a:pt x="6535" y="6454"/>
                      </a:lnTo>
                      <a:lnTo>
                        <a:pt x="5682" y="6818"/>
                      </a:lnTo>
                      <a:lnTo>
                        <a:pt x="5682" y="6818"/>
                      </a:lnTo>
                      <a:lnTo>
                        <a:pt x="5643" y="6860"/>
                      </a:lnTo>
                      <a:close/>
                      <a:moveTo>
                        <a:pt x="5643" y="6818"/>
                      </a:moveTo>
                      <a:lnTo>
                        <a:pt x="5682" y="6818"/>
                      </a:lnTo>
                      <a:lnTo>
                        <a:pt x="5682" y="6818"/>
                      </a:lnTo>
                      <a:lnTo>
                        <a:pt x="6535" y="6454"/>
                      </a:lnTo>
                      <a:lnTo>
                        <a:pt x="6211" y="6412"/>
                      </a:lnTo>
                      <a:lnTo>
                        <a:pt x="5643" y="6574"/>
                      </a:lnTo>
                      <a:lnTo>
                        <a:pt x="5643" y="6574"/>
                      </a:lnTo>
                      <a:lnTo>
                        <a:pt x="5561" y="6616"/>
                      </a:lnTo>
                      <a:cubicBezTo>
                        <a:pt x="5561" y="6698"/>
                        <a:pt x="5600" y="6737"/>
                        <a:pt x="5643" y="6818"/>
                      </a:cubicBezTo>
                      <a:close/>
                      <a:moveTo>
                        <a:pt x="6087" y="7428"/>
                      </a:moveTo>
                      <a:lnTo>
                        <a:pt x="6087" y="7428"/>
                      </a:lnTo>
                      <a:lnTo>
                        <a:pt x="6087" y="7428"/>
                      </a:lnTo>
                      <a:lnTo>
                        <a:pt x="6130" y="7386"/>
                      </a:lnTo>
                      <a:lnTo>
                        <a:pt x="6130" y="7386"/>
                      </a:lnTo>
                      <a:lnTo>
                        <a:pt x="6412" y="6860"/>
                      </a:lnTo>
                      <a:lnTo>
                        <a:pt x="5967" y="7224"/>
                      </a:lnTo>
                      <a:lnTo>
                        <a:pt x="5967" y="7266"/>
                      </a:lnTo>
                      <a:lnTo>
                        <a:pt x="5925" y="7266"/>
                      </a:lnTo>
                      <a:cubicBezTo>
                        <a:pt x="5967" y="7347"/>
                        <a:pt x="6048" y="7386"/>
                        <a:pt x="6087" y="7428"/>
                      </a:cubicBezTo>
                      <a:close/>
                      <a:moveTo>
                        <a:pt x="6617" y="7629"/>
                      </a:moveTo>
                      <a:lnTo>
                        <a:pt x="6617" y="7629"/>
                      </a:lnTo>
                      <a:cubicBezTo>
                        <a:pt x="6698" y="7629"/>
                        <a:pt x="6779" y="7672"/>
                        <a:pt x="6860" y="7672"/>
                      </a:cubicBezTo>
                      <a:lnTo>
                        <a:pt x="6860" y="7672"/>
                      </a:lnTo>
                      <a:lnTo>
                        <a:pt x="6860" y="7672"/>
                      </a:lnTo>
                      <a:lnTo>
                        <a:pt x="6860" y="7672"/>
                      </a:lnTo>
                      <a:lnTo>
                        <a:pt x="6860" y="7590"/>
                      </a:lnTo>
                      <a:lnTo>
                        <a:pt x="6860" y="7590"/>
                      </a:lnTo>
                      <a:lnTo>
                        <a:pt x="6941" y="6941"/>
                      </a:lnTo>
                      <a:lnTo>
                        <a:pt x="6860" y="6698"/>
                      </a:lnTo>
                      <a:lnTo>
                        <a:pt x="6617" y="7548"/>
                      </a:lnTo>
                      <a:lnTo>
                        <a:pt x="6617" y="7590"/>
                      </a:lnTo>
                      <a:close/>
                      <a:moveTo>
                        <a:pt x="6574" y="7629"/>
                      </a:moveTo>
                      <a:lnTo>
                        <a:pt x="6574" y="7629"/>
                      </a:lnTo>
                      <a:lnTo>
                        <a:pt x="6617" y="7590"/>
                      </a:lnTo>
                      <a:lnTo>
                        <a:pt x="6617" y="7548"/>
                      </a:lnTo>
                      <a:lnTo>
                        <a:pt x="6860" y="6655"/>
                      </a:lnTo>
                      <a:lnTo>
                        <a:pt x="6818" y="6574"/>
                      </a:lnTo>
                      <a:lnTo>
                        <a:pt x="6698" y="6655"/>
                      </a:lnTo>
                      <a:lnTo>
                        <a:pt x="6373" y="7509"/>
                      </a:lnTo>
                      <a:lnTo>
                        <a:pt x="6373" y="7509"/>
                      </a:lnTo>
                      <a:lnTo>
                        <a:pt x="6373" y="7548"/>
                      </a:lnTo>
                      <a:cubicBezTo>
                        <a:pt x="6412" y="7590"/>
                        <a:pt x="6493" y="7590"/>
                        <a:pt x="6574" y="7629"/>
                      </a:cubicBezTo>
                      <a:close/>
                      <a:moveTo>
                        <a:pt x="7143" y="7629"/>
                      </a:moveTo>
                      <a:close/>
                      <a:moveTo>
                        <a:pt x="8240" y="6331"/>
                      </a:moveTo>
                      <a:lnTo>
                        <a:pt x="8240" y="6331"/>
                      </a:lnTo>
                      <a:lnTo>
                        <a:pt x="8240" y="6292"/>
                      </a:lnTo>
                      <a:lnTo>
                        <a:pt x="8240" y="6129"/>
                      </a:lnTo>
                      <a:lnTo>
                        <a:pt x="8198" y="6129"/>
                      </a:lnTo>
                      <a:lnTo>
                        <a:pt x="8159" y="6129"/>
                      </a:lnTo>
                      <a:lnTo>
                        <a:pt x="7305" y="6292"/>
                      </a:lnTo>
                      <a:lnTo>
                        <a:pt x="8198" y="6331"/>
                      </a:lnTo>
                      <a:lnTo>
                        <a:pt x="8198" y="6331"/>
                      </a:lnTo>
                      <a:close/>
                      <a:moveTo>
                        <a:pt x="1623" y="5074"/>
                      </a:moveTo>
                      <a:lnTo>
                        <a:pt x="1623" y="5113"/>
                      </a:lnTo>
                      <a:lnTo>
                        <a:pt x="1623" y="5113"/>
                      </a:lnTo>
                      <a:lnTo>
                        <a:pt x="1623" y="6168"/>
                      </a:lnTo>
                      <a:lnTo>
                        <a:pt x="1623" y="6168"/>
                      </a:lnTo>
                      <a:lnTo>
                        <a:pt x="1705" y="5925"/>
                      </a:lnTo>
                      <a:lnTo>
                        <a:pt x="1867" y="5155"/>
                      </a:lnTo>
                      <a:lnTo>
                        <a:pt x="1867" y="5155"/>
                      </a:lnTo>
                      <a:lnTo>
                        <a:pt x="1867" y="5074"/>
                      </a:lnTo>
                      <a:lnTo>
                        <a:pt x="1867" y="5074"/>
                      </a:lnTo>
                      <a:close/>
                      <a:moveTo>
                        <a:pt x="1584" y="5074"/>
                      </a:moveTo>
                      <a:lnTo>
                        <a:pt x="1584" y="5074"/>
                      </a:lnTo>
                      <a:lnTo>
                        <a:pt x="1299" y="5074"/>
                      </a:lnTo>
                      <a:lnTo>
                        <a:pt x="1299" y="5155"/>
                      </a:lnTo>
                      <a:lnTo>
                        <a:pt x="1299" y="5155"/>
                      </a:lnTo>
                      <a:lnTo>
                        <a:pt x="1584" y="6168"/>
                      </a:lnTo>
                      <a:lnTo>
                        <a:pt x="1584" y="6168"/>
                      </a:lnTo>
                      <a:lnTo>
                        <a:pt x="1623" y="5113"/>
                      </a:lnTo>
                      <a:lnTo>
                        <a:pt x="1584" y="5113"/>
                      </a:lnTo>
                      <a:close/>
                      <a:moveTo>
                        <a:pt x="1909" y="5074"/>
                      </a:moveTo>
                      <a:lnTo>
                        <a:pt x="1909" y="5074"/>
                      </a:lnTo>
                      <a:lnTo>
                        <a:pt x="1867" y="5155"/>
                      </a:lnTo>
                      <a:lnTo>
                        <a:pt x="1867" y="5155"/>
                      </a:lnTo>
                      <a:lnTo>
                        <a:pt x="1747" y="5886"/>
                      </a:lnTo>
                      <a:lnTo>
                        <a:pt x="2071" y="5194"/>
                      </a:lnTo>
                      <a:lnTo>
                        <a:pt x="2071" y="5194"/>
                      </a:lnTo>
                      <a:lnTo>
                        <a:pt x="2110" y="5155"/>
                      </a:lnTo>
                      <a:cubicBezTo>
                        <a:pt x="2029" y="5113"/>
                        <a:pt x="1948" y="5113"/>
                        <a:pt x="1909" y="5074"/>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2"/>
                        <a:pt x="2640" y="5561"/>
                        <a:pt x="2558" y="5480"/>
                      </a:cubicBezTo>
                      <a:lnTo>
                        <a:pt x="2516" y="5519"/>
                      </a:lnTo>
                      <a:lnTo>
                        <a:pt x="2516" y="5519"/>
                      </a:lnTo>
                      <a:lnTo>
                        <a:pt x="1948" y="6168"/>
                      </a:lnTo>
                      <a:lnTo>
                        <a:pt x="2029" y="6129"/>
                      </a:lnTo>
                      <a:lnTo>
                        <a:pt x="2640" y="5681"/>
                      </a:lnTo>
                      <a:lnTo>
                        <a:pt x="2640" y="5681"/>
                      </a:lnTo>
                      <a:lnTo>
                        <a:pt x="2679" y="5642"/>
                      </a:lnTo>
                      <a:lnTo>
                        <a:pt x="2721" y="5681"/>
                      </a:lnTo>
                      <a:lnTo>
                        <a:pt x="2679" y="5681"/>
                      </a:lnTo>
                      <a:lnTo>
                        <a:pt x="2640" y="5681"/>
                      </a:lnTo>
                      <a:lnTo>
                        <a:pt x="2071" y="6129"/>
                      </a:lnTo>
                      <a:lnTo>
                        <a:pt x="2760" y="5886"/>
                      </a:lnTo>
                      <a:lnTo>
                        <a:pt x="2760" y="5886"/>
                      </a:lnTo>
                      <a:close/>
                      <a:moveTo>
                        <a:pt x="2841" y="5886"/>
                      </a:moveTo>
                      <a:lnTo>
                        <a:pt x="2760" y="5886"/>
                      </a:lnTo>
                      <a:lnTo>
                        <a:pt x="2760" y="5886"/>
                      </a:lnTo>
                      <a:lnTo>
                        <a:pt x="2071" y="6129"/>
                      </a:lnTo>
                      <a:lnTo>
                        <a:pt x="1990" y="6168"/>
                      </a:lnTo>
                      <a:lnTo>
                        <a:pt x="1990" y="6211"/>
                      </a:lnTo>
                      <a:lnTo>
                        <a:pt x="2029" y="6168"/>
                      </a:lnTo>
                      <a:lnTo>
                        <a:pt x="2071" y="6168"/>
                      </a:lnTo>
                      <a:lnTo>
                        <a:pt x="2841" y="6129"/>
                      </a:lnTo>
                      <a:lnTo>
                        <a:pt x="2841" y="6087"/>
                      </a:lnTo>
                      <a:lnTo>
                        <a:pt x="2922" y="6087"/>
                      </a:lnTo>
                      <a:lnTo>
                        <a:pt x="2922" y="6087"/>
                      </a:lnTo>
                      <a:cubicBezTo>
                        <a:pt x="2883" y="6006"/>
                        <a:pt x="2883" y="5967"/>
                        <a:pt x="2841" y="5886"/>
                      </a:cubicBezTo>
                      <a:close/>
                      <a:moveTo>
                        <a:pt x="2922" y="6129"/>
                      </a:moveTo>
                      <a:lnTo>
                        <a:pt x="2841" y="6129"/>
                      </a:lnTo>
                      <a:lnTo>
                        <a:pt x="2841" y="6129"/>
                      </a:lnTo>
                      <a:lnTo>
                        <a:pt x="2315" y="6168"/>
                      </a:lnTo>
                      <a:lnTo>
                        <a:pt x="2315" y="6168"/>
                      </a:lnTo>
                      <a:lnTo>
                        <a:pt x="2315" y="6168"/>
                      </a:lnTo>
                      <a:lnTo>
                        <a:pt x="2354" y="6168"/>
                      </a:lnTo>
                      <a:lnTo>
                        <a:pt x="2396" y="6168"/>
                      </a:lnTo>
                      <a:lnTo>
                        <a:pt x="2435" y="6168"/>
                      </a:lnTo>
                      <a:lnTo>
                        <a:pt x="2435" y="6168"/>
                      </a:lnTo>
                      <a:lnTo>
                        <a:pt x="2477" y="6168"/>
                      </a:lnTo>
                      <a:lnTo>
                        <a:pt x="2516" y="6168"/>
                      </a:lnTo>
                      <a:lnTo>
                        <a:pt x="2558" y="6168"/>
                      </a:lnTo>
                      <a:lnTo>
                        <a:pt x="2558" y="6168"/>
                      </a:lnTo>
                      <a:lnTo>
                        <a:pt x="2597" y="6168"/>
                      </a:lnTo>
                      <a:lnTo>
                        <a:pt x="2640" y="6168"/>
                      </a:lnTo>
                      <a:lnTo>
                        <a:pt x="2679" y="6168"/>
                      </a:lnTo>
                      <a:lnTo>
                        <a:pt x="2679" y="6168"/>
                      </a:lnTo>
                      <a:cubicBezTo>
                        <a:pt x="2721" y="6129"/>
                        <a:pt x="2721" y="6129"/>
                        <a:pt x="2721" y="6168"/>
                      </a:cubicBezTo>
                      <a:lnTo>
                        <a:pt x="2760" y="6168"/>
                      </a:lnTo>
                      <a:cubicBezTo>
                        <a:pt x="2760" y="6129"/>
                        <a:pt x="2760" y="6129"/>
                        <a:pt x="2802" y="6129"/>
                      </a:cubicBezTo>
                      <a:lnTo>
                        <a:pt x="2802" y="6129"/>
                      </a:lnTo>
                      <a:lnTo>
                        <a:pt x="2841" y="6129"/>
                      </a:lnTo>
                      <a:lnTo>
                        <a:pt x="2883" y="6129"/>
                      </a:lnTo>
                      <a:lnTo>
                        <a:pt x="2922" y="6129"/>
                      </a:lnTo>
                      <a:lnTo>
                        <a:pt x="2922" y="6129"/>
                      </a:lnTo>
                      <a:close/>
                      <a:moveTo>
                        <a:pt x="2922" y="6412"/>
                      </a:moveTo>
                      <a:lnTo>
                        <a:pt x="2922" y="6412"/>
                      </a:lnTo>
                      <a:lnTo>
                        <a:pt x="2922" y="6412"/>
                      </a:lnTo>
                      <a:lnTo>
                        <a:pt x="2922" y="6412"/>
                      </a:lnTo>
                      <a:lnTo>
                        <a:pt x="2922" y="6412"/>
                      </a:lnTo>
                      <a:lnTo>
                        <a:pt x="2883" y="6412"/>
                      </a:lnTo>
                      <a:lnTo>
                        <a:pt x="2883" y="6373"/>
                      </a:lnTo>
                      <a:lnTo>
                        <a:pt x="1828" y="6373"/>
                      </a:lnTo>
                      <a:lnTo>
                        <a:pt x="1867" y="6373"/>
                      </a:lnTo>
                      <a:lnTo>
                        <a:pt x="2922" y="6454"/>
                      </a:lnTo>
                      <a:close/>
                      <a:moveTo>
                        <a:pt x="2802" y="6941"/>
                      </a:moveTo>
                      <a:lnTo>
                        <a:pt x="2802" y="6941"/>
                      </a:lnTo>
                      <a:lnTo>
                        <a:pt x="2802" y="6941"/>
                      </a:lnTo>
                      <a:cubicBezTo>
                        <a:pt x="2802" y="6941"/>
                        <a:pt x="2760" y="6980"/>
                        <a:pt x="2760" y="6941"/>
                      </a:cubicBezTo>
                      <a:lnTo>
                        <a:pt x="2760" y="6941"/>
                      </a:lnTo>
                      <a:cubicBezTo>
                        <a:pt x="2721" y="6980"/>
                        <a:pt x="2721" y="6980"/>
                        <a:pt x="2721" y="6941"/>
                      </a:cubicBezTo>
                      <a:lnTo>
                        <a:pt x="2679" y="6980"/>
                      </a:lnTo>
                      <a:lnTo>
                        <a:pt x="2640" y="6980"/>
                      </a:lnTo>
                      <a:lnTo>
                        <a:pt x="2640" y="6980"/>
                      </a:lnTo>
                      <a:lnTo>
                        <a:pt x="2597" y="6980"/>
                      </a:lnTo>
                      <a:lnTo>
                        <a:pt x="2558" y="6980"/>
                      </a:lnTo>
                      <a:lnTo>
                        <a:pt x="2679" y="7061"/>
                      </a:lnTo>
                      <a:lnTo>
                        <a:pt x="2679" y="7061"/>
                      </a:lnTo>
                      <a:lnTo>
                        <a:pt x="2760" y="7061"/>
                      </a:lnTo>
                      <a:cubicBezTo>
                        <a:pt x="2760" y="7022"/>
                        <a:pt x="2802" y="6980"/>
                        <a:pt x="2802" y="6941"/>
                      </a:cubicBezTo>
                      <a:close/>
                      <a:moveTo>
                        <a:pt x="2841" y="6899"/>
                      </a:moveTo>
                      <a:lnTo>
                        <a:pt x="2841" y="6899"/>
                      </a:lnTo>
                      <a:lnTo>
                        <a:pt x="2841" y="6899"/>
                      </a:lnTo>
                      <a:lnTo>
                        <a:pt x="2841" y="6860"/>
                      </a:lnTo>
                      <a:lnTo>
                        <a:pt x="2802" y="6860"/>
                      </a:lnTo>
                      <a:lnTo>
                        <a:pt x="2802" y="6860"/>
                      </a:lnTo>
                      <a:lnTo>
                        <a:pt x="2110" y="6535"/>
                      </a:lnTo>
                      <a:lnTo>
                        <a:pt x="1828" y="6493"/>
                      </a:lnTo>
                      <a:lnTo>
                        <a:pt x="1828" y="6535"/>
                      </a:lnTo>
                      <a:lnTo>
                        <a:pt x="2516" y="6941"/>
                      </a:lnTo>
                      <a:lnTo>
                        <a:pt x="2558" y="6941"/>
                      </a:lnTo>
                      <a:lnTo>
                        <a:pt x="2597" y="6941"/>
                      </a:lnTo>
                      <a:lnTo>
                        <a:pt x="2640" y="6941"/>
                      </a:lnTo>
                      <a:lnTo>
                        <a:pt x="2640" y="6941"/>
                      </a:lnTo>
                      <a:lnTo>
                        <a:pt x="2679" y="6941"/>
                      </a:lnTo>
                      <a:lnTo>
                        <a:pt x="2721" y="6941"/>
                      </a:lnTo>
                      <a:lnTo>
                        <a:pt x="2721" y="6941"/>
                      </a:lnTo>
                      <a:lnTo>
                        <a:pt x="2760" y="6941"/>
                      </a:lnTo>
                      <a:cubicBezTo>
                        <a:pt x="2760" y="6899"/>
                        <a:pt x="2802" y="6899"/>
                        <a:pt x="2802" y="6941"/>
                      </a:cubicBezTo>
                      <a:lnTo>
                        <a:pt x="2802" y="6899"/>
                      </a:lnTo>
                      <a:close/>
                      <a:moveTo>
                        <a:pt x="2841" y="6860"/>
                      </a:moveTo>
                      <a:lnTo>
                        <a:pt x="2841" y="6860"/>
                      </a:lnTo>
                      <a:cubicBezTo>
                        <a:pt x="2883" y="6779"/>
                        <a:pt x="2922" y="6698"/>
                        <a:pt x="2922" y="6616"/>
                      </a:cubicBezTo>
                      <a:lnTo>
                        <a:pt x="2883" y="6616"/>
                      </a:lnTo>
                      <a:lnTo>
                        <a:pt x="2841" y="6616"/>
                      </a:lnTo>
                      <a:lnTo>
                        <a:pt x="2153" y="6535"/>
                      </a:lnTo>
                      <a:lnTo>
                        <a:pt x="2110" y="6535"/>
                      </a:lnTo>
                      <a:lnTo>
                        <a:pt x="2802" y="6818"/>
                      </a:lnTo>
                      <a:lnTo>
                        <a:pt x="2802" y="6818"/>
                      </a:lnTo>
                      <a:close/>
                      <a:moveTo>
                        <a:pt x="1218" y="7548"/>
                      </a:moveTo>
                      <a:lnTo>
                        <a:pt x="1218" y="7548"/>
                      </a:lnTo>
                      <a:cubicBezTo>
                        <a:pt x="1260" y="7548"/>
                        <a:pt x="1341" y="7590"/>
                        <a:pt x="1422" y="7590"/>
                      </a:cubicBezTo>
                      <a:lnTo>
                        <a:pt x="1422" y="7548"/>
                      </a:lnTo>
                      <a:lnTo>
                        <a:pt x="1422" y="7548"/>
                      </a:lnTo>
                      <a:lnTo>
                        <a:pt x="1461" y="7061"/>
                      </a:lnTo>
                      <a:cubicBezTo>
                        <a:pt x="1461" y="7061"/>
                        <a:pt x="1461" y="7022"/>
                        <a:pt x="1422" y="7022"/>
                      </a:cubicBezTo>
                      <a:cubicBezTo>
                        <a:pt x="1422" y="6980"/>
                        <a:pt x="1422" y="6980"/>
                        <a:pt x="1380" y="6980"/>
                      </a:cubicBezTo>
                      <a:lnTo>
                        <a:pt x="1218" y="7467"/>
                      </a:lnTo>
                      <a:lnTo>
                        <a:pt x="1218" y="7467"/>
                      </a:lnTo>
                      <a:close/>
                      <a:moveTo>
                        <a:pt x="1422" y="7590"/>
                      </a:moveTo>
                      <a:lnTo>
                        <a:pt x="1422" y="7590"/>
                      </a:lnTo>
                      <a:cubicBezTo>
                        <a:pt x="1503" y="7629"/>
                        <a:pt x="1584" y="7629"/>
                        <a:pt x="1666" y="7629"/>
                      </a:cubicBezTo>
                      <a:lnTo>
                        <a:pt x="1666" y="7629"/>
                      </a:lnTo>
                      <a:lnTo>
                        <a:pt x="1666" y="7590"/>
                      </a:lnTo>
                      <a:lnTo>
                        <a:pt x="1666" y="7548"/>
                      </a:lnTo>
                      <a:lnTo>
                        <a:pt x="1584" y="7103"/>
                      </a:lnTo>
                      <a:lnTo>
                        <a:pt x="1584" y="7103"/>
                      </a:lnTo>
                      <a:lnTo>
                        <a:pt x="1542" y="7103"/>
                      </a:lnTo>
                      <a:lnTo>
                        <a:pt x="1503" y="7103"/>
                      </a:lnTo>
                      <a:lnTo>
                        <a:pt x="1542" y="7061"/>
                      </a:lnTo>
                      <a:lnTo>
                        <a:pt x="1584" y="7061"/>
                      </a:lnTo>
                      <a:lnTo>
                        <a:pt x="1584" y="7061"/>
                      </a:lnTo>
                      <a:lnTo>
                        <a:pt x="1584" y="7061"/>
                      </a:lnTo>
                      <a:lnTo>
                        <a:pt x="1542" y="7061"/>
                      </a:lnTo>
                      <a:lnTo>
                        <a:pt x="1503" y="7103"/>
                      </a:lnTo>
                      <a:lnTo>
                        <a:pt x="1503" y="7061"/>
                      </a:lnTo>
                      <a:lnTo>
                        <a:pt x="1422" y="7548"/>
                      </a:lnTo>
                      <a:lnTo>
                        <a:pt x="1422" y="7548"/>
                      </a:lnTo>
                      <a:close/>
                      <a:moveTo>
                        <a:pt x="773" y="7266"/>
                      </a:moveTo>
                      <a:cubicBezTo>
                        <a:pt x="812" y="7305"/>
                        <a:pt x="893" y="7347"/>
                        <a:pt x="935" y="7386"/>
                      </a:cubicBezTo>
                      <a:lnTo>
                        <a:pt x="974" y="7347"/>
                      </a:lnTo>
                      <a:lnTo>
                        <a:pt x="974" y="7347"/>
                      </a:lnTo>
                      <a:lnTo>
                        <a:pt x="1503" y="6655"/>
                      </a:lnTo>
                      <a:lnTo>
                        <a:pt x="1503" y="6616"/>
                      </a:lnTo>
                      <a:lnTo>
                        <a:pt x="1503" y="6616"/>
                      </a:lnTo>
                      <a:lnTo>
                        <a:pt x="1503" y="6616"/>
                      </a:lnTo>
                      <a:lnTo>
                        <a:pt x="1503" y="6574"/>
                      </a:lnTo>
                      <a:lnTo>
                        <a:pt x="1461" y="6574"/>
                      </a:lnTo>
                      <a:lnTo>
                        <a:pt x="1422" y="6574"/>
                      </a:lnTo>
                      <a:lnTo>
                        <a:pt x="1422" y="6574"/>
                      </a:lnTo>
                      <a:lnTo>
                        <a:pt x="1422" y="6535"/>
                      </a:lnTo>
                      <a:lnTo>
                        <a:pt x="1299" y="6574"/>
                      </a:lnTo>
                      <a:lnTo>
                        <a:pt x="812" y="7185"/>
                      </a:lnTo>
                      <a:lnTo>
                        <a:pt x="812" y="7224"/>
                      </a:lnTo>
                      <a:lnTo>
                        <a:pt x="773" y="7224"/>
                      </a:lnTo>
                      <a:close/>
                      <a:moveTo>
                        <a:pt x="568" y="7022"/>
                      </a:moveTo>
                      <a:lnTo>
                        <a:pt x="568" y="7022"/>
                      </a:lnTo>
                      <a:lnTo>
                        <a:pt x="611" y="6980"/>
                      </a:lnTo>
                      <a:lnTo>
                        <a:pt x="649" y="6980"/>
                      </a:lnTo>
                      <a:lnTo>
                        <a:pt x="1097" y="6655"/>
                      </a:lnTo>
                      <a:lnTo>
                        <a:pt x="529" y="6818"/>
                      </a:lnTo>
                      <a:lnTo>
                        <a:pt x="529" y="6818"/>
                      </a:lnTo>
                      <a:lnTo>
                        <a:pt x="487" y="6860"/>
                      </a:lnTo>
                      <a:lnTo>
                        <a:pt x="487" y="6860"/>
                      </a:lnTo>
                      <a:cubicBezTo>
                        <a:pt x="487" y="6899"/>
                        <a:pt x="529" y="6980"/>
                        <a:pt x="568" y="7022"/>
                      </a:cubicBezTo>
                      <a:close/>
                      <a:moveTo>
                        <a:pt x="611" y="7061"/>
                      </a:moveTo>
                      <a:lnTo>
                        <a:pt x="611" y="7061"/>
                      </a:lnTo>
                      <a:cubicBezTo>
                        <a:pt x="649" y="7103"/>
                        <a:pt x="692" y="7185"/>
                        <a:pt x="731" y="7224"/>
                      </a:cubicBezTo>
                      <a:lnTo>
                        <a:pt x="773" y="7185"/>
                      </a:lnTo>
                      <a:lnTo>
                        <a:pt x="773" y="7185"/>
                      </a:lnTo>
                      <a:lnTo>
                        <a:pt x="1299" y="6574"/>
                      </a:lnTo>
                      <a:lnTo>
                        <a:pt x="1097" y="6655"/>
                      </a:lnTo>
                      <a:lnTo>
                        <a:pt x="649" y="7022"/>
                      </a:lnTo>
                      <a:lnTo>
                        <a:pt x="649" y="7022"/>
                      </a:lnTo>
                      <a:close/>
                      <a:moveTo>
                        <a:pt x="367" y="6087"/>
                      </a:moveTo>
                      <a:lnTo>
                        <a:pt x="367" y="6087"/>
                      </a:lnTo>
                      <a:lnTo>
                        <a:pt x="448" y="6087"/>
                      </a:lnTo>
                      <a:lnTo>
                        <a:pt x="448" y="6087"/>
                      </a:lnTo>
                      <a:lnTo>
                        <a:pt x="1055" y="6292"/>
                      </a:lnTo>
                      <a:lnTo>
                        <a:pt x="1260" y="6292"/>
                      </a:lnTo>
                      <a:lnTo>
                        <a:pt x="487" y="5886"/>
                      </a:lnTo>
                      <a:lnTo>
                        <a:pt x="487" y="5886"/>
                      </a:lnTo>
                      <a:lnTo>
                        <a:pt x="448" y="5886"/>
                      </a:lnTo>
                      <a:cubicBezTo>
                        <a:pt x="406" y="5925"/>
                        <a:pt x="406" y="6006"/>
                        <a:pt x="367" y="6087"/>
                      </a:cubicBezTo>
                      <a:close/>
                      <a:moveTo>
                        <a:pt x="367" y="6087"/>
                      </a:moveTo>
                      <a:lnTo>
                        <a:pt x="367" y="6087"/>
                      </a:lnTo>
                      <a:lnTo>
                        <a:pt x="367" y="6331"/>
                      </a:lnTo>
                      <a:lnTo>
                        <a:pt x="367" y="6331"/>
                      </a:lnTo>
                      <a:lnTo>
                        <a:pt x="406" y="6331"/>
                      </a:lnTo>
                      <a:lnTo>
                        <a:pt x="406" y="6331"/>
                      </a:lnTo>
                      <a:lnTo>
                        <a:pt x="1016" y="6292"/>
                      </a:lnTo>
                      <a:lnTo>
                        <a:pt x="448" y="6087"/>
                      </a:lnTo>
                      <a:lnTo>
                        <a:pt x="406" y="6129"/>
                      </a:lnTo>
                      <a:close/>
                      <a:moveTo>
                        <a:pt x="367" y="6331"/>
                      </a:moveTo>
                      <a:lnTo>
                        <a:pt x="367" y="6331"/>
                      </a:lnTo>
                      <a:lnTo>
                        <a:pt x="367" y="6373"/>
                      </a:lnTo>
                      <a:lnTo>
                        <a:pt x="367" y="6574"/>
                      </a:lnTo>
                      <a:lnTo>
                        <a:pt x="367" y="6574"/>
                      </a:lnTo>
                      <a:lnTo>
                        <a:pt x="448" y="6574"/>
                      </a:lnTo>
                      <a:lnTo>
                        <a:pt x="448" y="6574"/>
                      </a:lnTo>
                      <a:lnTo>
                        <a:pt x="1299" y="6493"/>
                      </a:lnTo>
                      <a:lnTo>
                        <a:pt x="1380" y="6454"/>
                      </a:lnTo>
                      <a:lnTo>
                        <a:pt x="1341" y="6412"/>
                      </a:lnTo>
                      <a:lnTo>
                        <a:pt x="1341" y="6412"/>
                      </a:lnTo>
                      <a:lnTo>
                        <a:pt x="1341" y="6412"/>
                      </a:lnTo>
                      <a:lnTo>
                        <a:pt x="1299" y="6373"/>
                      </a:lnTo>
                      <a:lnTo>
                        <a:pt x="1260" y="6373"/>
                      </a:lnTo>
                      <a:lnTo>
                        <a:pt x="1260" y="6373"/>
                      </a:lnTo>
                      <a:lnTo>
                        <a:pt x="1055" y="6292"/>
                      </a:lnTo>
                      <a:lnTo>
                        <a:pt x="406" y="6331"/>
                      </a:lnTo>
                      <a:lnTo>
                        <a:pt x="406" y="6331"/>
                      </a:lnTo>
                      <a:close/>
                      <a:moveTo>
                        <a:pt x="406" y="6616"/>
                      </a:moveTo>
                      <a:lnTo>
                        <a:pt x="367" y="6616"/>
                      </a:lnTo>
                      <a:cubicBezTo>
                        <a:pt x="406" y="6698"/>
                        <a:pt x="448" y="6737"/>
                        <a:pt x="448" y="6818"/>
                      </a:cubicBezTo>
                      <a:lnTo>
                        <a:pt x="448" y="6818"/>
                      </a:lnTo>
                      <a:lnTo>
                        <a:pt x="448" y="6818"/>
                      </a:lnTo>
                      <a:lnTo>
                        <a:pt x="448" y="6818"/>
                      </a:lnTo>
                      <a:lnTo>
                        <a:pt x="448" y="6818"/>
                      </a:lnTo>
                      <a:lnTo>
                        <a:pt x="529" y="6818"/>
                      </a:lnTo>
                      <a:lnTo>
                        <a:pt x="529" y="6818"/>
                      </a:lnTo>
                      <a:lnTo>
                        <a:pt x="1097" y="6616"/>
                      </a:lnTo>
                      <a:lnTo>
                        <a:pt x="1299" y="6493"/>
                      </a:lnTo>
                      <a:lnTo>
                        <a:pt x="448" y="6574"/>
                      </a:lnTo>
                      <a:lnTo>
                        <a:pt x="448" y="6574"/>
                      </a:lnTo>
                      <a:close/>
                      <a:moveTo>
                        <a:pt x="6373" y="4669"/>
                      </a:moveTo>
                      <a:lnTo>
                        <a:pt x="6373" y="4669"/>
                      </a:lnTo>
                      <a:lnTo>
                        <a:pt x="6331" y="4707"/>
                      </a:lnTo>
                      <a:lnTo>
                        <a:pt x="6331" y="4707"/>
                      </a:lnTo>
                      <a:lnTo>
                        <a:pt x="6292" y="4707"/>
                      </a:lnTo>
                      <a:cubicBezTo>
                        <a:pt x="6331" y="4750"/>
                        <a:pt x="6331" y="4789"/>
                        <a:pt x="6331" y="4789"/>
                      </a:cubicBezTo>
                      <a:lnTo>
                        <a:pt x="6412" y="4789"/>
                      </a:lnTo>
                      <a:close/>
                      <a:moveTo>
                        <a:pt x="6535" y="5074"/>
                      </a:moveTo>
                      <a:lnTo>
                        <a:pt x="6535" y="5074"/>
                      </a:lnTo>
                      <a:lnTo>
                        <a:pt x="6535" y="5074"/>
                      </a:lnTo>
                      <a:lnTo>
                        <a:pt x="6493" y="5074"/>
                      </a:lnTo>
                      <a:lnTo>
                        <a:pt x="6493" y="5113"/>
                      </a:lnTo>
                      <a:lnTo>
                        <a:pt x="6535" y="5113"/>
                      </a:lnTo>
                      <a:cubicBezTo>
                        <a:pt x="6493" y="5113"/>
                        <a:pt x="6493" y="5113"/>
                        <a:pt x="6493" y="5074"/>
                      </a:cubicBezTo>
                      <a:close/>
                      <a:moveTo>
                        <a:pt x="6535" y="5113"/>
                      </a:moveTo>
                      <a:lnTo>
                        <a:pt x="6535" y="5113"/>
                      </a:lnTo>
                      <a:lnTo>
                        <a:pt x="6535" y="5113"/>
                      </a:lnTo>
                      <a:close/>
                      <a:moveTo>
                        <a:pt x="6617" y="5194"/>
                      </a:moveTo>
                      <a:lnTo>
                        <a:pt x="6617" y="5194"/>
                      </a:lnTo>
                      <a:lnTo>
                        <a:pt x="6617" y="5237"/>
                      </a:lnTo>
                      <a:lnTo>
                        <a:pt x="6574" y="5237"/>
                      </a:lnTo>
                      <a:lnTo>
                        <a:pt x="6574" y="5237"/>
                      </a:lnTo>
                      <a:lnTo>
                        <a:pt x="6535" y="5237"/>
                      </a:lnTo>
                      <a:cubicBezTo>
                        <a:pt x="6535" y="5276"/>
                        <a:pt x="6493" y="5276"/>
                        <a:pt x="6454" y="5276"/>
                      </a:cubicBezTo>
                      <a:lnTo>
                        <a:pt x="6454" y="5276"/>
                      </a:lnTo>
                      <a:lnTo>
                        <a:pt x="6454" y="5318"/>
                      </a:lnTo>
                      <a:lnTo>
                        <a:pt x="6818" y="6048"/>
                      </a:lnTo>
                      <a:lnTo>
                        <a:pt x="6818" y="5886"/>
                      </a:lnTo>
                      <a:lnTo>
                        <a:pt x="6656" y="5194"/>
                      </a:lnTo>
                      <a:cubicBezTo>
                        <a:pt x="6656" y="5237"/>
                        <a:pt x="6656" y="5237"/>
                        <a:pt x="6617" y="5237"/>
                      </a:cubicBezTo>
                      <a:close/>
                      <a:moveTo>
                        <a:pt x="6941" y="6211"/>
                      </a:moveTo>
                      <a:lnTo>
                        <a:pt x="6941" y="6211"/>
                      </a:lnTo>
                      <a:lnTo>
                        <a:pt x="6941" y="6250"/>
                      </a:lnTo>
                      <a:lnTo>
                        <a:pt x="6980" y="6250"/>
                      </a:lnTo>
                      <a:lnTo>
                        <a:pt x="6980" y="6211"/>
                      </a:lnTo>
                      <a:close/>
                      <a:moveTo>
                        <a:pt x="6980" y="6168"/>
                      </a:moveTo>
                      <a:lnTo>
                        <a:pt x="6980" y="6168"/>
                      </a:lnTo>
                      <a:lnTo>
                        <a:pt x="6980" y="6168"/>
                      </a:lnTo>
                      <a:lnTo>
                        <a:pt x="6941" y="6168"/>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3"/>
                      </a:moveTo>
                      <a:lnTo>
                        <a:pt x="6941" y="6493"/>
                      </a:lnTo>
                      <a:lnTo>
                        <a:pt x="6941" y="6493"/>
                      </a:lnTo>
                      <a:lnTo>
                        <a:pt x="6899" y="6493"/>
                      </a:lnTo>
                      <a:lnTo>
                        <a:pt x="6899" y="6574"/>
                      </a:lnTo>
                      <a:lnTo>
                        <a:pt x="6941" y="6698"/>
                      </a:lnTo>
                      <a:lnTo>
                        <a:pt x="6980" y="6493"/>
                      </a:lnTo>
                      <a:close/>
                      <a:moveTo>
                        <a:pt x="6818" y="6087"/>
                      </a:moveTo>
                      <a:lnTo>
                        <a:pt x="6818" y="6087"/>
                      </a:lnTo>
                      <a:lnTo>
                        <a:pt x="6818" y="6087"/>
                      </a:lnTo>
                      <a:lnTo>
                        <a:pt x="6899" y="6211"/>
                      </a:lnTo>
                      <a:lnTo>
                        <a:pt x="6899" y="6168"/>
                      </a:lnTo>
                      <a:lnTo>
                        <a:pt x="6860" y="5967"/>
                      </a:lnTo>
                      <a:close/>
                      <a:moveTo>
                        <a:pt x="6860" y="5967"/>
                      </a:moveTo>
                      <a:lnTo>
                        <a:pt x="6860" y="5967"/>
                      </a:lnTo>
                      <a:lnTo>
                        <a:pt x="6860" y="5925"/>
                      </a:lnTo>
                      <a:lnTo>
                        <a:pt x="6818" y="6048"/>
                      </a:lnTo>
                      <a:close/>
                      <a:moveTo>
                        <a:pt x="6860" y="6493"/>
                      </a:moveTo>
                      <a:lnTo>
                        <a:pt x="6860" y="6493"/>
                      </a:lnTo>
                      <a:lnTo>
                        <a:pt x="6860" y="6493"/>
                      </a:lnTo>
                      <a:close/>
                      <a:moveTo>
                        <a:pt x="6860" y="6535"/>
                      </a:moveTo>
                      <a:lnTo>
                        <a:pt x="6860" y="6535"/>
                      </a:lnTo>
                      <a:lnTo>
                        <a:pt x="6899" y="6535"/>
                      </a:lnTo>
                      <a:lnTo>
                        <a:pt x="6899" y="6493"/>
                      </a:lnTo>
                      <a:lnTo>
                        <a:pt x="6899" y="6493"/>
                      </a:lnTo>
                      <a:close/>
                      <a:moveTo>
                        <a:pt x="6899" y="6211"/>
                      </a:moveTo>
                      <a:lnTo>
                        <a:pt x="6899" y="6211"/>
                      </a:lnTo>
                      <a:lnTo>
                        <a:pt x="6941" y="6211"/>
                      </a:lnTo>
                      <a:close/>
                      <a:moveTo>
                        <a:pt x="6899" y="6574"/>
                      </a:moveTo>
                      <a:lnTo>
                        <a:pt x="6899" y="6574"/>
                      </a:lnTo>
                      <a:lnTo>
                        <a:pt x="6860" y="6655"/>
                      </a:lnTo>
                      <a:lnTo>
                        <a:pt x="6941" y="6941"/>
                      </a:lnTo>
                      <a:lnTo>
                        <a:pt x="6941" y="6737"/>
                      </a:lnTo>
                      <a:close/>
                      <a:moveTo>
                        <a:pt x="6899" y="6574"/>
                      </a:moveTo>
                      <a:lnTo>
                        <a:pt x="6899" y="6574"/>
                      </a:lnTo>
                      <a:lnTo>
                        <a:pt x="6860" y="6535"/>
                      </a:lnTo>
                      <a:lnTo>
                        <a:pt x="6818" y="6535"/>
                      </a:lnTo>
                      <a:lnTo>
                        <a:pt x="6860" y="6655"/>
                      </a:lnTo>
                      <a:close/>
                      <a:moveTo>
                        <a:pt x="6860" y="6535"/>
                      </a:moveTo>
                      <a:lnTo>
                        <a:pt x="6860" y="6535"/>
                      </a:lnTo>
                      <a:lnTo>
                        <a:pt x="6860" y="6493"/>
                      </a:lnTo>
                      <a:cubicBezTo>
                        <a:pt x="6818" y="6493"/>
                        <a:pt x="6818" y="6493"/>
                        <a:pt x="6818" y="6454"/>
                      </a:cubicBezTo>
                      <a:lnTo>
                        <a:pt x="6818" y="6454"/>
                      </a:lnTo>
                      <a:lnTo>
                        <a:pt x="6818" y="6535"/>
                      </a:lnTo>
                      <a:close/>
                      <a:moveTo>
                        <a:pt x="6779" y="6454"/>
                      </a:moveTo>
                      <a:lnTo>
                        <a:pt x="6779" y="6454"/>
                      </a:lnTo>
                      <a:lnTo>
                        <a:pt x="6737" y="6493"/>
                      </a:lnTo>
                      <a:lnTo>
                        <a:pt x="6698" y="6655"/>
                      </a:lnTo>
                      <a:lnTo>
                        <a:pt x="6818" y="6535"/>
                      </a:lnTo>
                      <a:close/>
                      <a:moveTo>
                        <a:pt x="6737" y="6331"/>
                      </a:moveTo>
                      <a:lnTo>
                        <a:pt x="6737" y="6331"/>
                      </a:lnTo>
                      <a:lnTo>
                        <a:pt x="6737" y="6292"/>
                      </a:lnTo>
                      <a:lnTo>
                        <a:pt x="6737" y="6250"/>
                      </a:lnTo>
                      <a:lnTo>
                        <a:pt x="6698" y="6292"/>
                      </a:lnTo>
                      <a:close/>
                      <a:moveTo>
                        <a:pt x="6737" y="6373"/>
                      </a:moveTo>
                      <a:lnTo>
                        <a:pt x="6737" y="6373"/>
                      </a:lnTo>
                      <a:lnTo>
                        <a:pt x="6737" y="6373"/>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3"/>
                      </a:lnTo>
                      <a:lnTo>
                        <a:pt x="6779" y="6331"/>
                      </a:lnTo>
                      <a:close/>
                      <a:moveTo>
                        <a:pt x="6737" y="6373"/>
                      </a:moveTo>
                      <a:lnTo>
                        <a:pt x="6737" y="6373"/>
                      </a:lnTo>
                      <a:lnTo>
                        <a:pt x="6698" y="6454"/>
                      </a:lnTo>
                      <a:lnTo>
                        <a:pt x="6779" y="6454"/>
                      </a:lnTo>
                      <a:lnTo>
                        <a:pt x="6779" y="6412"/>
                      </a:lnTo>
                      <a:lnTo>
                        <a:pt x="6779" y="6373"/>
                      </a:lnTo>
                      <a:lnTo>
                        <a:pt x="6779" y="6373"/>
                      </a:lnTo>
                      <a:close/>
                      <a:moveTo>
                        <a:pt x="6779" y="6454"/>
                      </a:moveTo>
                      <a:lnTo>
                        <a:pt x="6779" y="6454"/>
                      </a:lnTo>
                      <a:lnTo>
                        <a:pt x="6779" y="6454"/>
                      </a:lnTo>
                      <a:close/>
                      <a:moveTo>
                        <a:pt x="6779" y="6454"/>
                      </a:moveTo>
                      <a:lnTo>
                        <a:pt x="6779" y="6454"/>
                      </a:lnTo>
                      <a:lnTo>
                        <a:pt x="6779" y="6454"/>
                      </a:lnTo>
                      <a:lnTo>
                        <a:pt x="6779" y="6412"/>
                      </a:lnTo>
                      <a:lnTo>
                        <a:pt x="6779" y="6412"/>
                      </a:lnTo>
                      <a:close/>
                      <a:moveTo>
                        <a:pt x="6737" y="6493"/>
                      </a:moveTo>
                      <a:lnTo>
                        <a:pt x="6737" y="6493"/>
                      </a:lnTo>
                      <a:lnTo>
                        <a:pt x="6617" y="6574"/>
                      </a:lnTo>
                      <a:lnTo>
                        <a:pt x="6454" y="6818"/>
                      </a:lnTo>
                      <a:lnTo>
                        <a:pt x="6698" y="6655"/>
                      </a:lnTo>
                      <a:close/>
                      <a:moveTo>
                        <a:pt x="6737" y="6493"/>
                      </a:moveTo>
                      <a:lnTo>
                        <a:pt x="6737" y="6493"/>
                      </a:lnTo>
                      <a:lnTo>
                        <a:pt x="6737" y="6454"/>
                      </a:lnTo>
                      <a:lnTo>
                        <a:pt x="6656" y="6454"/>
                      </a:lnTo>
                      <a:lnTo>
                        <a:pt x="6617" y="6574"/>
                      </a:lnTo>
                      <a:close/>
                      <a:moveTo>
                        <a:pt x="6698" y="6373"/>
                      </a:moveTo>
                      <a:lnTo>
                        <a:pt x="6698" y="6373"/>
                      </a:lnTo>
                      <a:lnTo>
                        <a:pt x="6574" y="6412"/>
                      </a:lnTo>
                      <a:lnTo>
                        <a:pt x="6656" y="6454"/>
                      </a:lnTo>
                      <a:close/>
                      <a:moveTo>
                        <a:pt x="6698" y="6373"/>
                      </a:moveTo>
                      <a:lnTo>
                        <a:pt x="6698" y="6373"/>
                      </a:lnTo>
                      <a:lnTo>
                        <a:pt x="6535" y="6331"/>
                      </a:lnTo>
                      <a:lnTo>
                        <a:pt x="6250" y="6412"/>
                      </a:lnTo>
                      <a:lnTo>
                        <a:pt x="6535" y="6412"/>
                      </a:lnTo>
                      <a:close/>
                      <a:moveTo>
                        <a:pt x="6698" y="6373"/>
                      </a:moveTo>
                      <a:lnTo>
                        <a:pt x="6698" y="6373"/>
                      </a:lnTo>
                      <a:lnTo>
                        <a:pt x="6698" y="6373"/>
                      </a:lnTo>
                      <a:lnTo>
                        <a:pt x="6737" y="6331"/>
                      </a:lnTo>
                      <a:lnTo>
                        <a:pt x="6698" y="6292"/>
                      </a:lnTo>
                      <a:lnTo>
                        <a:pt x="6535" y="6331"/>
                      </a:lnTo>
                      <a:close/>
                      <a:moveTo>
                        <a:pt x="6698" y="6250"/>
                      </a:moveTo>
                      <a:lnTo>
                        <a:pt x="6698" y="6250"/>
                      </a:lnTo>
                      <a:lnTo>
                        <a:pt x="6737" y="6250"/>
                      </a:lnTo>
                      <a:lnTo>
                        <a:pt x="6698" y="6211"/>
                      </a:lnTo>
                      <a:lnTo>
                        <a:pt x="6617" y="6168"/>
                      </a:lnTo>
                      <a:close/>
                      <a:moveTo>
                        <a:pt x="6698" y="6211"/>
                      </a:moveTo>
                      <a:lnTo>
                        <a:pt x="6698" y="6211"/>
                      </a:lnTo>
                      <a:lnTo>
                        <a:pt x="6617" y="6087"/>
                      </a:lnTo>
                      <a:lnTo>
                        <a:pt x="6454" y="6006"/>
                      </a:lnTo>
                      <a:lnTo>
                        <a:pt x="6617" y="6168"/>
                      </a:lnTo>
                      <a:close/>
                      <a:moveTo>
                        <a:pt x="6698" y="6211"/>
                      </a:moveTo>
                      <a:lnTo>
                        <a:pt x="6698" y="6211"/>
                      </a:lnTo>
                      <a:lnTo>
                        <a:pt x="6737" y="6211"/>
                      </a:lnTo>
                      <a:lnTo>
                        <a:pt x="6656" y="6129"/>
                      </a:lnTo>
                      <a:lnTo>
                        <a:pt x="6656" y="6087"/>
                      </a:lnTo>
                      <a:close/>
                      <a:moveTo>
                        <a:pt x="6899" y="5032"/>
                      </a:moveTo>
                      <a:lnTo>
                        <a:pt x="6899" y="5032"/>
                      </a:lnTo>
                      <a:lnTo>
                        <a:pt x="6860" y="5032"/>
                      </a:lnTo>
                      <a:lnTo>
                        <a:pt x="6698" y="5032"/>
                      </a:lnTo>
                      <a:lnTo>
                        <a:pt x="6698" y="5032"/>
                      </a:lnTo>
                      <a:cubicBezTo>
                        <a:pt x="6698" y="5074"/>
                        <a:pt x="6656" y="5074"/>
                        <a:pt x="6656" y="5074"/>
                      </a:cubicBezTo>
                      <a:lnTo>
                        <a:pt x="6656" y="5074"/>
                      </a:lnTo>
                      <a:lnTo>
                        <a:pt x="6656" y="5113"/>
                      </a:lnTo>
                      <a:cubicBezTo>
                        <a:pt x="6698" y="5113"/>
                        <a:pt x="6698" y="5155"/>
                        <a:pt x="6698" y="5155"/>
                      </a:cubicBezTo>
                      <a:cubicBezTo>
                        <a:pt x="6698" y="5194"/>
                        <a:pt x="6698" y="5194"/>
                        <a:pt x="6656" y="5194"/>
                      </a:cubicBezTo>
                      <a:lnTo>
                        <a:pt x="6818" y="5844"/>
                      </a:lnTo>
                      <a:lnTo>
                        <a:pt x="6899" y="5113"/>
                      </a:lnTo>
                      <a:lnTo>
                        <a:pt x="6860" y="5113"/>
                      </a:lnTo>
                      <a:close/>
                      <a:moveTo>
                        <a:pt x="7185" y="5032"/>
                      </a:moveTo>
                      <a:lnTo>
                        <a:pt x="7185" y="5032"/>
                      </a:lnTo>
                      <a:lnTo>
                        <a:pt x="7143" y="5032"/>
                      </a:lnTo>
                      <a:lnTo>
                        <a:pt x="7143" y="5032"/>
                      </a:lnTo>
                      <a:lnTo>
                        <a:pt x="7143" y="5032"/>
                      </a:lnTo>
                      <a:lnTo>
                        <a:pt x="6899" y="5032"/>
                      </a:lnTo>
                      <a:lnTo>
                        <a:pt x="6899" y="5032"/>
                      </a:lnTo>
                      <a:lnTo>
                        <a:pt x="6899" y="5032"/>
                      </a:lnTo>
                      <a:lnTo>
                        <a:pt x="6899" y="5032"/>
                      </a:lnTo>
                      <a:lnTo>
                        <a:pt x="6899" y="5113"/>
                      </a:lnTo>
                      <a:lnTo>
                        <a:pt x="6899" y="5113"/>
                      </a:lnTo>
                      <a:lnTo>
                        <a:pt x="6860" y="5886"/>
                      </a:lnTo>
                      <a:lnTo>
                        <a:pt x="6860" y="5967"/>
                      </a:lnTo>
                      <a:lnTo>
                        <a:pt x="7143" y="5113"/>
                      </a:lnTo>
                      <a:lnTo>
                        <a:pt x="7143" y="5113"/>
                      </a:lnTo>
                      <a:lnTo>
                        <a:pt x="7143" y="5032"/>
                      </a:lnTo>
                      <a:lnTo>
                        <a:pt x="7143" y="5032"/>
                      </a:lnTo>
                      <a:lnTo>
                        <a:pt x="7185" y="5032"/>
                      </a:lnTo>
                      <a:lnTo>
                        <a:pt x="7143" y="5113"/>
                      </a:lnTo>
                      <a:lnTo>
                        <a:pt x="7143" y="5113"/>
                      </a:lnTo>
                      <a:lnTo>
                        <a:pt x="6860" y="5967"/>
                      </a:lnTo>
                      <a:lnTo>
                        <a:pt x="6941" y="6168"/>
                      </a:lnTo>
                      <a:lnTo>
                        <a:pt x="6980" y="6168"/>
                      </a:lnTo>
                      <a:lnTo>
                        <a:pt x="6980" y="6129"/>
                      </a:lnTo>
                      <a:lnTo>
                        <a:pt x="7022" y="6129"/>
                      </a:lnTo>
                      <a:lnTo>
                        <a:pt x="7061" y="6129"/>
                      </a:lnTo>
                      <a:lnTo>
                        <a:pt x="7061" y="6087"/>
                      </a:lnTo>
                      <a:lnTo>
                        <a:pt x="7386" y="5155"/>
                      </a:lnTo>
                      <a:lnTo>
                        <a:pt x="7386" y="5155"/>
                      </a:lnTo>
                      <a:lnTo>
                        <a:pt x="7428" y="5113"/>
                      </a:lnTo>
                      <a:cubicBezTo>
                        <a:pt x="7347" y="5074"/>
                        <a:pt x="7266" y="5074"/>
                        <a:pt x="7185" y="5032"/>
                      </a:cubicBezTo>
                      <a:close/>
                      <a:moveTo>
                        <a:pt x="7185" y="6574"/>
                      </a:moveTo>
                      <a:lnTo>
                        <a:pt x="7185" y="6574"/>
                      </a:lnTo>
                      <a:lnTo>
                        <a:pt x="7022" y="6412"/>
                      </a:lnTo>
                      <a:lnTo>
                        <a:pt x="7022" y="6412"/>
                      </a:lnTo>
                      <a:lnTo>
                        <a:pt x="7104" y="6535"/>
                      </a:lnTo>
                      <a:close/>
                      <a:moveTo>
                        <a:pt x="7104" y="6535"/>
                      </a:moveTo>
                      <a:lnTo>
                        <a:pt x="7104" y="6535"/>
                      </a:lnTo>
                      <a:lnTo>
                        <a:pt x="7104" y="6574"/>
                      </a:lnTo>
                      <a:lnTo>
                        <a:pt x="7224" y="6616"/>
                      </a:lnTo>
                      <a:lnTo>
                        <a:pt x="7185" y="6574"/>
                      </a:lnTo>
                      <a:close/>
                      <a:moveTo>
                        <a:pt x="7022" y="6292"/>
                      </a:moveTo>
                      <a:lnTo>
                        <a:pt x="7022" y="6292"/>
                      </a:lnTo>
                      <a:lnTo>
                        <a:pt x="7022" y="6331"/>
                      </a:lnTo>
                      <a:lnTo>
                        <a:pt x="7022" y="6373"/>
                      </a:lnTo>
                      <a:lnTo>
                        <a:pt x="7185" y="6331"/>
                      </a:lnTo>
                      <a:lnTo>
                        <a:pt x="7143" y="6292"/>
                      </a:lnTo>
                      <a:close/>
                      <a:moveTo>
                        <a:pt x="7104" y="6292"/>
                      </a:moveTo>
                      <a:lnTo>
                        <a:pt x="7104" y="6292"/>
                      </a:lnTo>
                      <a:lnTo>
                        <a:pt x="7022" y="6292"/>
                      </a:lnTo>
                      <a:lnTo>
                        <a:pt x="7022" y="6292"/>
                      </a:lnTo>
                      <a:close/>
                      <a:moveTo>
                        <a:pt x="6980" y="6168"/>
                      </a:moveTo>
                      <a:lnTo>
                        <a:pt x="6980" y="6168"/>
                      </a:lnTo>
                      <a:lnTo>
                        <a:pt x="6980" y="6168"/>
                      </a:lnTo>
                      <a:lnTo>
                        <a:pt x="7022" y="6211"/>
                      </a:lnTo>
                      <a:lnTo>
                        <a:pt x="7022" y="6168"/>
                      </a:lnTo>
                      <a:lnTo>
                        <a:pt x="7022" y="6168"/>
                      </a:lnTo>
                      <a:close/>
                      <a:moveTo>
                        <a:pt x="7022" y="6168"/>
                      </a:moveTo>
                      <a:lnTo>
                        <a:pt x="7022" y="6168"/>
                      </a:lnTo>
                      <a:lnTo>
                        <a:pt x="6980" y="6168"/>
                      </a:lnTo>
                      <a:lnTo>
                        <a:pt x="6980" y="6168"/>
                      </a:lnTo>
                      <a:lnTo>
                        <a:pt x="6980" y="6168"/>
                      </a:lnTo>
                      <a:close/>
                      <a:moveTo>
                        <a:pt x="7022" y="6412"/>
                      </a:moveTo>
                      <a:lnTo>
                        <a:pt x="7022" y="6412"/>
                      </a:lnTo>
                      <a:lnTo>
                        <a:pt x="7022" y="6412"/>
                      </a:lnTo>
                      <a:lnTo>
                        <a:pt x="7022" y="6412"/>
                      </a:lnTo>
                      <a:close/>
                      <a:moveTo>
                        <a:pt x="7022" y="6373"/>
                      </a:moveTo>
                      <a:lnTo>
                        <a:pt x="7022" y="6373"/>
                      </a:lnTo>
                      <a:lnTo>
                        <a:pt x="7061" y="6412"/>
                      </a:lnTo>
                      <a:lnTo>
                        <a:pt x="7185" y="6331"/>
                      </a:lnTo>
                      <a:close/>
                      <a:moveTo>
                        <a:pt x="7022" y="6412"/>
                      </a:moveTo>
                      <a:lnTo>
                        <a:pt x="7022" y="6412"/>
                      </a:lnTo>
                      <a:lnTo>
                        <a:pt x="7022" y="6412"/>
                      </a:lnTo>
                      <a:cubicBezTo>
                        <a:pt x="7022" y="6454"/>
                        <a:pt x="6980" y="6454"/>
                        <a:pt x="6980" y="6454"/>
                      </a:cubicBezTo>
                      <a:lnTo>
                        <a:pt x="6980" y="6493"/>
                      </a:lnTo>
                      <a:lnTo>
                        <a:pt x="7061" y="6535"/>
                      </a:lnTo>
                      <a:lnTo>
                        <a:pt x="7104" y="6535"/>
                      </a:lnTo>
                      <a:close/>
                      <a:moveTo>
                        <a:pt x="7022" y="6129"/>
                      </a:moveTo>
                      <a:lnTo>
                        <a:pt x="7022" y="6129"/>
                      </a:lnTo>
                      <a:cubicBezTo>
                        <a:pt x="7061" y="6129"/>
                        <a:pt x="7061" y="6168"/>
                        <a:pt x="7061" y="6168"/>
                      </a:cubicBezTo>
                      <a:lnTo>
                        <a:pt x="7061" y="6168"/>
                      </a:lnTo>
                      <a:lnTo>
                        <a:pt x="7061" y="6129"/>
                      </a:lnTo>
                      <a:lnTo>
                        <a:pt x="7061" y="6129"/>
                      </a:lnTo>
                      <a:close/>
                      <a:moveTo>
                        <a:pt x="7061" y="6129"/>
                      </a:moveTo>
                      <a:lnTo>
                        <a:pt x="7061" y="6129"/>
                      </a:lnTo>
                      <a:lnTo>
                        <a:pt x="7104" y="6087"/>
                      </a:lnTo>
                      <a:lnTo>
                        <a:pt x="7061" y="6087"/>
                      </a:lnTo>
                      <a:close/>
                      <a:moveTo>
                        <a:pt x="7428" y="5113"/>
                      </a:moveTo>
                      <a:lnTo>
                        <a:pt x="7428" y="5113"/>
                      </a:lnTo>
                      <a:lnTo>
                        <a:pt x="7428" y="5155"/>
                      </a:lnTo>
                      <a:lnTo>
                        <a:pt x="7386" y="5155"/>
                      </a:lnTo>
                      <a:lnTo>
                        <a:pt x="7104" y="6087"/>
                      </a:lnTo>
                      <a:lnTo>
                        <a:pt x="7143" y="6048"/>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6"/>
                      </a:lnTo>
                      <a:lnTo>
                        <a:pt x="7834" y="5438"/>
                      </a:lnTo>
                      <a:lnTo>
                        <a:pt x="7834" y="5438"/>
                      </a:lnTo>
                      <a:lnTo>
                        <a:pt x="7873" y="5399"/>
                      </a:lnTo>
                      <a:cubicBezTo>
                        <a:pt x="7792" y="5357"/>
                        <a:pt x="7753" y="5276"/>
                        <a:pt x="7672" y="5237"/>
                      </a:cubicBezTo>
                      <a:close/>
                      <a:moveTo>
                        <a:pt x="7873" y="5399"/>
                      </a:moveTo>
                      <a:lnTo>
                        <a:pt x="7873" y="5399"/>
                      </a:lnTo>
                      <a:lnTo>
                        <a:pt x="7873" y="5399"/>
                      </a:lnTo>
                      <a:lnTo>
                        <a:pt x="7873" y="5399"/>
                      </a:lnTo>
                      <a:lnTo>
                        <a:pt x="7834" y="5438"/>
                      </a:lnTo>
                      <a:lnTo>
                        <a:pt x="7834" y="5438"/>
                      </a:lnTo>
                      <a:lnTo>
                        <a:pt x="7143" y="6048"/>
                      </a:lnTo>
                      <a:lnTo>
                        <a:pt x="7104" y="6087"/>
                      </a:lnTo>
                      <a:lnTo>
                        <a:pt x="7996" y="5642"/>
                      </a:lnTo>
                      <a:lnTo>
                        <a:pt x="7996" y="5600"/>
                      </a:lnTo>
                      <a:lnTo>
                        <a:pt x="8035" y="5600"/>
                      </a:lnTo>
                      <a:cubicBezTo>
                        <a:pt x="7996" y="5519"/>
                        <a:pt x="7915" y="5480"/>
                        <a:pt x="7873" y="5399"/>
                      </a:cubicBezTo>
                      <a:close/>
                      <a:moveTo>
                        <a:pt x="8116" y="5724"/>
                      </a:moveTo>
                      <a:lnTo>
                        <a:pt x="8116" y="5724"/>
                      </a:lnTo>
                      <a:lnTo>
                        <a:pt x="8078" y="5763"/>
                      </a:lnTo>
                      <a:lnTo>
                        <a:pt x="8035" y="5724"/>
                      </a:lnTo>
                      <a:lnTo>
                        <a:pt x="8078" y="5724"/>
                      </a:lnTo>
                      <a:cubicBezTo>
                        <a:pt x="8078" y="5681"/>
                        <a:pt x="8078" y="5642"/>
                        <a:pt x="8035" y="5600"/>
                      </a:cubicBezTo>
                      <a:lnTo>
                        <a:pt x="8035" y="5600"/>
                      </a:lnTo>
                      <a:lnTo>
                        <a:pt x="8035" y="5600"/>
                      </a:lnTo>
                      <a:lnTo>
                        <a:pt x="8035" y="5600"/>
                      </a:lnTo>
                      <a:lnTo>
                        <a:pt x="7996" y="5642"/>
                      </a:lnTo>
                      <a:lnTo>
                        <a:pt x="7996" y="5642"/>
                      </a:lnTo>
                      <a:lnTo>
                        <a:pt x="7104" y="6087"/>
                      </a:lnTo>
                      <a:lnTo>
                        <a:pt x="7061" y="6168"/>
                      </a:lnTo>
                      <a:lnTo>
                        <a:pt x="7061" y="6211"/>
                      </a:lnTo>
                      <a:cubicBezTo>
                        <a:pt x="7061" y="6211"/>
                        <a:pt x="7061" y="6250"/>
                        <a:pt x="7022" y="6250"/>
                      </a:cubicBezTo>
                      <a:lnTo>
                        <a:pt x="7143" y="6292"/>
                      </a:lnTo>
                      <a:lnTo>
                        <a:pt x="7224" y="6292"/>
                      </a:lnTo>
                      <a:lnTo>
                        <a:pt x="8116" y="5886"/>
                      </a:lnTo>
                      <a:lnTo>
                        <a:pt x="8116" y="5844"/>
                      </a:lnTo>
                      <a:lnTo>
                        <a:pt x="8159" y="5844"/>
                      </a:lnTo>
                      <a:cubicBezTo>
                        <a:pt x="8159" y="5805"/>
                        <a:pt x="8116" y="5763"/>
                        <a:pt x="8116" y="5724"/>
                      </a:cubicBezTo>
                      <a:close/>
                      <a:moveTo>
                        <a:pt x="7185" y="6292"/>
                      </a:moveTo>
                      <a:lnTo>
                        <a:pt x="7185" y="6292"/>
                      </a:lnTo>
                      <a:lnTo>
                        <a:pt x="7224" y="6331"/>
                      </a:lnTo>
                      <a:lnTo>
                        <a:pt x="7224" y="6331"/>
                      </a:lnTo>
                      <a:lnTo>
                        <a:pt x="7224" y="6331"/>
                      </a:lnTo>
                      <a:close/>
                      <a:moveTo>
                        <a:pt x="8159" y="5844"/>
                      </a:moveTo>
                      <a:lnTo>
                        <a:pt x="8159" y="5844"/>
                      </a:lnTo>
                      <a:lnTo>
                        <a:pt x="8116" y="5886"/>
                      </a:lnTo>
                      <a:lnTo>
                        <a:pt x="8116" y="5886"/>
                      </a:lnTo>
                      <a:lnTo>
                        <a:pt x="7266" y="6292"/>
                      </a:lnTo>
                      <a:lnTo>
                        <a:pt x="7266" y="6292"/>
                      </a:lnTo>
                      <a:lnTo>
                        <a:pt x="8159" y="6129"/>
                      </a:lnTo>
                      <a:lnTo>
                        <a:pt x="8159" y="6087"/>
                      </a:lnTo>
                      <a:lnTo>
                        <a:pt x="8240" y="6087"/>
                      </a:lnTo>
                      <a:cubicBezTo>
                        <a:pt x="8198" y="6006"/>
                        <a:pt x="8198" y="5925"/>
                        <a:pt x="8159" y="5844"/>
                      </a:cubicBezTo>
                      <a:close/>
                      <a:moveTo>
                        <a:pt x="8240" y="6373"/>
                      </a:moveTo>
                      <a:lnTo>
                        <a:pt x="8240" y="6373"/>
                      </a:lnTo>
                      <a:lnTo>
                        <a:pt x="8198" y="6373"/>
                      </a:lnTo>
                      <a:lnTo>
                        <a:pt x="8198" y="6373"/>
                      </a:lnTo>
                      <a:lnTo>
                        <a:pt x="7266" y="6331"/>
                      </a:lnTo>
                      <a:lnTo>
                        <a:pt x="7224" y="6331"/>
                      </a:lnTo>
                      <a:lnTo>
                        <a:pt x="8159" y="6616"/>
                      </a:lnTo>
                      <a:lnTo>
                        <a:pt x="8159" y="6574"/>
                      </a:lnTo>
                      <a:lnTo>
                        <a:pt x="8240" y="6616"/>
                      </a:lnTo>
                      <a:close/>
                      <a:moveTo>
                        <a:pt x="8159" y="6899"/>
                      </a:moveTo>
                      <a:lnTo>
                        <a:pt x="8078" y="6860"/>
                      </a:lnTo>
                      <a:lnTo>
                        <a:pt x="8078" y="6860"/>
                      </a:lnTo>
                      <a:lnTo>
                        <a:pt x="7185" y="6574"/>
                      </a:lnTo>
                      <a:lnTo>
                        <a:pt x="7266" y="6655"/>
                      </a:lnTo>
                      <a:lnTo>
                        <a:pt x="7954" y="7061"/>
                      </a:lnTo>
                      <a:lnTo>
                        <a:pt x="7996" y="7061"/>
                      </a:lnTo>
                      <a:lnTo>
                        <a:pt x="8035" y="7103"/>
                      </a:lnTo>
                      <a:cubicBezTo>
                        <a:pt x="8078" y="7022"/>
                        <a:pt x="8116" y="6941"/>
                        <a:pt x="8159" y="6899"/>
                      </a:cubicBezTo>
                      <a:close/>
                      <a:moveTo>
                        <a:pt x="8159" y="6860"/>
                      </a:moveTo>
                      <a:cubicBezTo>
                        <a:pt x="8198" y="6779"/>
                        <a:pt x="8198" y="6698"/>
                        <a:pt x="8240" y="6616"/>
                      </a:cubicBezTo>
                      <a:lnTo>
                        <a:pt x="8159" y="6616"/>
                      </a:lnTo>
                      <a:lnTo>
                        <a:pt x="8159" y="6616"/>
                      </a:lnTo>
                      <a:lnTo>
                        <a:pt x="7224" y="6331"/>
                      </a:lnTo>
                      <a:lnTo>
                        <a:pt x="7061" y="6412"/>
                      </a:lnTo>
                      <a:lnTo>
                        <a:pt x="7185" y="6574"/>
                      </a:lnTo>
                      <a:lnTo>
                        <a:pt x="8078" y="6860"/>
                      </a:lnTo>
                      <a:lnTo>
                        <a:pt x="8078" y="6860"/>
                      </a:lnTo>
                      <a:close/>
                      <a:moveTo>
                        <a:pt x="7996" y="7103"/>
                      </a:moveTo>
                      <a:lnTo>
                        <a:pt x="7996" y="7103"/>
                      </a:lnTo>
                      <a:lnTo>
                        <a:pt x="7996" y="7103"/>
                      </a:lnTo>
                      <a:lnTo>
                        <a:pt x="8035" y="7103"/>
                      </a:lnTo>
                      <a:lnTo>
                        <a:pt x="7996" y="7103"/>
                      </a:lnTo>
                      <a:lnTo>
                        <a:pt x="7954" y="7061"/>
                      </a:lnTo>
                      <a:lnTo>
                        <a:pt x="7954" y="7061"/>
                      </a:lnTo>
                      <a:lnTo>
                        <a:pt x="7266" y="6655"/>
                      </a:lnTo>
                      <a:lnTo>
                        <a:pt x="7792" y="7266"/>
                      </a:lnTo>
                      <a:lnTo>
                        <a:pt x="7834" y="7266"/>
                      </a:lnTo>
                      <a:lnTo>
                        <a:pt x="7834" y="7305"/>
                      </a:lnTo>
                      <a:cubicBezTo>
                        <a:pt x="7915" y="7224"/>
                        <a:pt x="7954" y="7185"/>
                        <a:pt x="7996" y="7103"/>
                      </a:cubicBezTo>
                      <a:close/>
                      <a:moveTo>
                        <a:pt x="7630" y="7467"/>
                      </a:moveTo>
                      <a:lnTo>
                        <a:pt x="7630" y="7467"/>
                      </a:lnTo>
                      <a:lnTo>
                        <a:pt x="7630" y="7467"/>
                      </a:lnTo>
                      <a:cubicBezTo>
                        <a:pt x="7711" y="7428"/>
                        <a:pt x="7792" y="7386"/>
                        <a:pt x="7834" y="7305"/>
                      </a:cubicBezTo>
                      <a:lnTo>
                        <a:pt x="7792" y="7266"/>
                      </a:lnTo>
                      <a:lnTo>
                        <a:pt x="7792" y="7266"/>
                      </a:lnTo>
                      <a:lnTo>
                        <a:pt x="7266" y="6655"/>
                      </a:lnTo>
                      <a:lnTo>
                        <a:pt x="7143" y="6574"/>
                      </a:lnTo>
                      <a:lnTo>
                        <a:pt x="7591" y="7428"/>
                      </a:lnTo>
                      <a:lnTo>
                        <a:pt x="7591" y="7428"/>
                      </a:lnTo>
                      <a:lnTo>
                        <a:pt x="7630" y="7467"/>
                      </a:lnTo>
                      <a:close/>
                      <a:moveTo>
                        <a:pt x="7630" y="7467"/>
                      </a:moveTo>
                      <a:lnTo>
                        <a:pt x="7630" y="7467"/>
                      </a:lnTo>
                      <a:lnTo>
                        <a:pt x="7591" y="7428"/>
                      </a:lnTo>
                      <a:lnTo>
                        <a:pt x="7591" y="7428"/>
                      </a:lnTo>
                      <a:lnTo>
                        <a:pt x="7104" y="6574"/>
                      </a:lnTo>
                      <a:lnTo>
                        <a:pt x="7061" y="6535"/>
                      </a:lnTo>
                      <a:lnTo>
                        <a:pt x="6980" y="6493"/>
                      </a:lnTo>
                      <a:lnTo>
                        <a:pt x="6980" y="6698"/>
                      </a:lnTo>
                      <a:lnTo>
                        <a:pt x="7347" y="7509"/>
                      </a:lnTo>
                      <a:lnTo>
                        <a:pt x="7386" y="7509"/>
                      </a:lnTo>
                      <a:lnTo>
                        <a:pt x="7386" y="7590"/>
                      </a:lnTo>
                      <a:close/>
                      <a:moveTo>
                        <a:pt x="6860" y="7672"/>
                      </a:moveTo>
                      <a:lnTo>
                        <a:pt x="6860" y="7672"/>
                      </a:lnTo>
                      <a:lnTo>
                        <a:pt x="6941" y="7672"/>
                      </a:lnTo>
                      <a:cubicBezTo>
                        <a:pt x="7022" y="7672"/>
                        <a:pt x="7061" y="7629"/>
                        <a:pt x="7104" y="7629"/>
                      </a:cubicBezTo>
                      <a:lnTo>
                        <a:pt x="7104" y="7590"/>
                      </a:lnTo>
                      <a:lnTo>
                        <a:pt x="7104" y="7590"/>
                      </a:lnTo>
                      <a:lnTo>
                        <a:pt x="6941" y="6980"/>
                      </a:lnTo>
                      <a:lnTo>
                        <a:pt x="6860" y="7590"/>
                      </a:lnTo>
                      <a:lnTo>
                        <a:pt x="6899" y="7590"/>
                      </a:lnTo>
                      <a:close/>
                      <a:moveTo>
                        <a:pt x="7143" y="7629"/>
                      </a:moveTo>
                      <a:lnTo>
                        <a:pt x="7143" y="7629"/>
                      </a:lnTo>
                      <a:cubicBezTo>
                        <a:pt x="7224" y="7629"/>
                        <a:pt x="7305" y="7590"/>
                        <a:pt x="7386" y="7590"/>
                      </a:cubicBezTo>
                      <a:lnTo>
                        <a:pt x="7347" y="7548"/>
                      </a:lnTo>
                      <a:lnTo>
                        <a:pt x="7347" y="7509"/>
                      </a:lnTo>
                      <a:lnTo>
                        <a:pt x="6980" y="6737"/>
                      </a:lnTo>
                      <a:lnTo>
                        <a:pt x="6941" y="6941"/>
                      </a:lnTo>
                      <a:lnTo>
                        <a:pt x="7104" y="7590"/>
                      </a:lnTo>
                      <a:lnTo>
                        <a:pt x="7104" y="7590"/>
                      </a:lnTo>
                      <a:lnTo>
                        <a:pt x="7143" y="7629"/>
                      </a:lnTo>
                      <a:close/>
                      <a:moveTo>
                        <a:pt x="6331" y="7548"/>
                      </a:moveTo>
                      <a:lnTo>
                        <a:pt x="6331" y="7548"/>
                      </a:lnTo>
                      <a:lnTo>
                        <a:pt x="6373" y="7509"/>
                      </a:lnTo>
                      <a:lnTo>
                        <a:pt x="6373" y="7509"/>
                      </a:lnTo>
                      <a:lnTo>
                        <a:pt x="6656" y="6655"/>
                      </a:lnTo>
                      <a:lnTo>
                        <a:pt x="6454" y="6860"/>
                      </a:lnTo>
                      <a:lnTo>
                        <a:pt x="6169" y="7386"/>
                      </a:lnTo>
                      <a:lnTo>
                        <a:pt x="6169" y="7386"/>
                      </a:lnTo>
                      <a:lnTo>
                        <a:pt x="6130" y="7428"/>
                      </a:lnTo>
                      <a:cubicBezTo>
                        <a:pt x="6211" y="7467"/>
                        <a:pt x="6250" y="7509"/>
                        <a:pt x="6331" y="7548"/>
                      </a:cubicBezTo>
                      <a:close/>
                      <a:moveTo>
                        <a:pt x="5886" y="7266"/>
                      </a:moveTo>
                      <a:lnTo>
                        <a:pt x="5886" y="7266"/>
                      </a:lnTo>
                      <a:lnTo>
                        <a:pt x="5925" y="7224"/>
                      </a:lnTo>
                      <a:lnTo>
                        <a:pt x="5967" y="7224"/>
                      </a:lnTo>
                      <a:lnTo>
                        <a:pt x="6454" y="6860"/>
                      </a:lnTo>
                      <a:lnTo>
                        <a:pt x="6574" y="6574"/>
                      </a:lnTo>
                      <a:lnTo>
                        <a:pt x="5805" y="7022"/>
                      </a:lnTo>
                      <a:lnTo>
                        <a:pt x="5805" y="7061"/>
                      </a:lnTo>
                      <a:lnTo>
                        <a:pt x="5763" y="7061"/>
                      </a:lnTo>
                      <a:cubicBezTo>
                        <a:pt x="5805" y="7142"/>
                        <a:pt x="5844" y="7224"/>
                        <a:pt x="5886" y="7266"/>
                      </a:cubicBezTo>
                      <a:close/>
                      <a:moveTo>
                        <a:pt x="5561" y="6412"/>
                      </a:moveTo>
                      <a:lnTo>
                        <a:pt x="5561" y="6412"/>
                      </a:lnTo>
                      <a:lnTo>
                        <a:pt x="5561" y="6574"/>
                      </a:lnTo>
                      <a:lnTo>
                        <a:pt x="5561" y="6574"/>
                      </a:lnTo>
                      <a:lnTo>
                        <a:pt x="5561" y="6574"/>
                      </a:lnTo>
                      <a:lnTo>
                        <a:pt x="5561" y="6574"/>
                      </a:lnTo>
                      <a:lnTo>
                        <a:pt x="5600" y="6574"/>
                      </a:lnTo>
                      <a:lnTo>
                        <a:pt x="5643" y="6574"/>
                      </a:lnTo>
                      <a:lnTo>
                        <a:pt x="6169" y="6412"/>
                      </a:lnTo>
                      <a:lnTo>
                        <a:pt x="5600" y="6373"/>
                      </a:lnTo>
                      <a:lnTo>
                        <a:pt x="5600" y="6373"/>
                      </a:lnTo>
                      <a:lnTo>
                        <a:pt x="5561" y="6373"/>
                      </a:lnTo>
                      <a:close/>
                      <a:moveTo>
                        <a:pt x="5561" y="6331"/>
                      </a:moveTo>
                      <a:lnTo>
                        <a:pt x="5561" y="6331"/>
                      </a:lnTo>
                      <a:lnTo>
                        <a:pt x="5561" y="6331"/>
                      </a:lnTo>
                      <a:lnTo>
                        <a:pt x="5561" y="6331"/>
                      </a:lnTo>
                      <a:lnTo>
                        <a:pt x="5561" y="6331"/>
                      </a:lnTo>
                      <a:lnTo>
                        <a:pt x="5600" y="6331"/>
                      </a:lnTo>
                      <a:lnTo>
                        <a:pt x="5600" y="6331"/>
                      </a:lnTo>
                      <a:lnTo>
                        <a:pt x="6211" y="6412"/>
                      </a:lnTo>
                      <a:lnTo>
                        <a:pt x="6493" y="6331"/>
                      </a:lnTo>
                      <a:lnTo>
                        <a:pt x="5643" y="6129"/>
                      </a:lnTo>
                      <a:lnTo>
                        <a:pt x="5643" y="6129"/>
                      </a:lnTo>
                      <a:lnTo>
                        <a:pt x="5561" y="6087"/>
                      </a:lnTo>
                      <a:close/>
                      <a:moveTo>
                        <a:pt x="5643" y="5844"/>
                      </a:moveTo>
                      <a:lnTo>
                        <a:pt x="5643" y="5844"/>
                      </a:lnTo>
                      <a:cubicBezTo>
                        <a:pt x="5600" y="5925"/>
                        <a:pt x="5600" y="6006"/>
                        <a:pt x="5561" y="6087"/>
                      </a:cubicBezTo>
                      <a:lnTo>
                        <a:pt x="5643" y="6087"/>
                      </a:lnTo>
                      <a:lnTo>
                        <a:pt x="5643" y="6087"/>
                      </a:lnTo>
                      <a:lnTo>
                        <a:pt x="6535" y="6331"/>
                      </a:lnTo>
                      <a:lnTo>
                        <a:pt x="6656" y="6250"/>
                      </a:lnTo>
                      <a:lnTo>
                        <a:pt x="6574" y="6168"/>
                      </a:lnTo>
                      <a:lnTo>
                        <a:pt x="5724" y="5886"/>
                      </a:lnTo>
                      <a:lnTo>
                        <a:pt x="5682" y="5886"/>
                      </a:lnTo>
                      <a:lnTo>
                        <a:pt x="5643" y="5844"/>
                      </a:lnTo>
                      <a:close/>
                      <a:moveTo>
                        <a:pt x="5763" y="5642"/>
                      </a:moveTo>
                      <a:lnTo>
                        <a:pt x="5763" y="5642"/>
                      </a:lnTo>
                      <a:lnTo>
                        <a:pt x="5763" y="5642"/>
                      </a:lnTo>
                      <a:cubicBezTo>
                        <a:pt x="5724" y="5681"/>
                        <a:pt x="5682" y="5763"/>
                        <a:pt x="5643" y="5844"/>
                      </a:cubicBezTo>
                      <a:lnTo>
                        <a:pt x="5724" y="5844"/>
                      </a:lnTo>
                      <a:lnTo>
                        <a:pt x="5724" y="5844"/>
                      </a:lnTo>
                      <a:lnTo>
                        <a:pt x="6574" y="6168"/>
                      </a:lnTo>
                      <a:lnTo>
                        <a:pt x="6412" y="5967"/>
                      </a:lnTo>
                      <a:lnTo>
                        <a:pt x="5844" y="5642"/>
                      </a:lnTo>
                      <a:lnTo>
                        <a:pt x="5805" y="5642"/>
                      </a:lnTo>
                      <a:lnTo>
                        <a:pt x="5763" y="5642"/>
                      </a:lnTo>
                      <a:lnTo>
                        <a:pt x="5763" y="5600"/>
                      </a:lnTo>
                      <a:close/>
                      <a:moveTo>
                        <a:pt x="5763" y="5600"/>
                      </a:moveTo>
                      <a:lnTo>
                        <a:pt x="5763" y="5600"/>
                      </a:lnTo>
                      <a:lnTo>
                        <a:pt x="5763" y="5600"/>
                      </a:lnTo>
                      <a:lnTo>
                        <a:pt x="5763" y="5600"/>
                      </a:lnTo>
                      <a:lnTo>
                        <a:pt x="5763" y="5600"/>
                      </a:lnTo>
                      <a:lnTo>
                        <a:pt x="5844" y="5642"/>
                      </a:lnTo>
                      <a:lnTo>
                        <a:pt x="5844" y="5642"/>
                      </a:lnTo>
                      <a:lnTo>
                        <a:pt x="6412" y="5967"/>
                      </a:lnTo>
                      <a:lnTo>
                        <a:pt x="5967" y="5480"/>
                      </a:lnTo>
                      <a:lnTo>
                        <a:pt x="5967" y="5480"/>
                      </a:lnTo>
                      <a:lnTo>
                        <a:pt x="5925" y="5438"/>
                      </a:lnTo>
                      <a:cubicBezTo>
                        <a:pt x="5886" y="5480"/>
                        <a:pt x="5805" y="5519"/>
                        <a:pt x="5763" y="5600"/>
                      </a:cubicBezTo>
                      <a:close/>
                      <a:moveTo>
                        <a:pt x="5925" y="5399"/>
                      </a:moveTo>
                      <a:lnTo>
                        <a:pt x="5925" y="5399"/>
                      </a:lnTo>
                      <a:lnTo>
                        <a:pt x="5967" y="5438"/>
                      </a:lnTo>
                      <a:lnTo>
                        <a:pt x="5967" y="5480"/>
                      </a:lnTo>
                      <a:lnTo>
                        <a:pt x="6412" y="5967"/>
                      </a:lnTo>
                      <a:lnTo>
                        <a:pt x="6617" y="6087"/>
                      </a:lnTo>
                      <a:lnTo>
                        <a:pt x="6169" y="5318"/>
                      </a:lnTo>
                      <a:lnTo>
                        <a:pt x="6169" y="5318"/>
                      </a:lnTo>
                      <a:lnTo>
                        <a:pt x="6130" y="5237"/>
                      </a:lnTo>
                      <a:cubicBezTo>
                        <a:pt x="6048" y="5318"/>
                        <a:pt x="6006" y="5357"/>
                        <a:pt x="5925" y="5399"/>
                      </a:cubicBezTo>
                      <a:close/>
                      <a:moveTo>
                        <a:pt x="6211" y="5194"/>
                      </a:moveTo>
                      <a:lnTo>
                        <a:pt x="6211" y="5194"/>
                      </a:lnTo>
                      <a:lnTo>
                        <a:pt x="6169" y="5237"/>
                      </a:lnTo>
                      <a:lnTo>
                        <a:pt x="6169" y="5276"/>
                      </a:lnTo>
                      <a:lnTo>
                        <a:pt x="6169" y="5318"/>
                      </a:lnTo>
                      <a:lnTo>
                        <a:pt x="6656" y="6087"/>
                      </a:lnTo>
                      <a:lnTo>
                        <a:pt x="6656" y="6087"/>
                      </a:lnTo>
                      <a:lnTo>
                        <a:pt x="6292" y="5399"/>
                      </a:lnTo>
                      <a:lnTo>
                        <a:pt x="6292" y="5399"/>
                      </a:lnTo>
                      <a:lnTo>
                        <a:pt x="6292" y="5399"/>
                      </a:lnTo>
                      <a:close/>
                      <a:moveTo>
                        <a:pt x="6250" y="4626"/>
                      </a:moveTo>
                      <a:lnTo>
                        <a:pt x="6250" y="4626"/>
                      </a:lnTo>
                      <a:lnTo>
                        <a:pt x="6292" y="4669"/>
                      </a:lnTo>
                      <a:lnTo>
                        <a:pt x="6292" y="4669"/>
                      </a:lnTo>
                      <a:lnTo>
                        <a:pt x="6292" y="4669"/>
                      </a:lnTo>
                      <a:lnTo>
                        <a:pt x="6331" y="4669"/>
                      </a:lnTo>
                      <a:lnTo>
                        <a:pt x="6331" y="4626"/>
                      </a:lnTo>
                      <a:cubicBezTo>
                        <a:pt x="6331" y="4626"/>
                        <a:pt x="6331" y="4587"/>
                        <a:pt x="6292" y="4545"/>
                      </a:cubicBezTo>
                      <a:lnTo>
                        <a:pt x="6250" y="4506"/>
                      </a:lnTo>
                      <a:lnTo>
                        <a:pt x="6250" y="4506"/>
                      </a:lnTo>
                      <a:lnTo>
                        <a:pt x="6250" y="4506"/>
                      </a:lnTo>
                      <a:lnTo>
                        <a:pt x="6250" y="4506"/>
                      </a:lnTo>
                      <a:close/>
                      <a:moveTo>
                        <a:pt x="448" y="5844"/>
                      </a:moveTo>
                      <a:lnTo>
                        <a:pt x="448" y="5844"/>
                      </a:lnTo>
                      <a:lnTo>
                        <a:pt x="487" y="5844"/>
                      </a:lnTo>
                      <a:lnTo>
                        <a:pt x="487" y="5886"/>
                      </a:lnTo>
                      <a:lnTo>
                        <a:pt x="1299" y="6292"/>
                      </a:lnTo>
                      <a:lnTo>
                        <a:pt x="1380" y="6292"/>
                      </a:lnTo>
                      <a:lnTo>
                        <a:pt x="1380" y="6292"/>
                      </a:lnTo>
                      <a:lnTo>
                        <a:pt x="1380" y="6250"/>
                      </a:lnTo>
                      <a:lnTo>
                        <a:pt x="611" y="5681"/>
                      </a:lnTo>
                      <a:lnTo>
                        <a:pt x="568" y="5681"/>
                      </a:lnTo>
                      <a:lnTo>
                        <a:pt x="529" y="5642"/>
                      </a:lnTo>
                      <a:cubicBezTo>
                        <a:pt x="487" y="5681"/>
                        <a:pt x="487" y="5763"/>
                        <a:pt x="448" y="5844"/>
                      </a:cubicBezTo>
                      <a:close/>
                      <a:moveTo>
                        <a:pt x="1299" y="6331"/>
                      </a:moveTo>
                      <a:lnTo>
                        <a:pt x="1299" y="6331"/>
                      </a:lnTo>
                      <a:lnTo>
                        <a:pt x="1299" y="6331"/>
                      </a:lnTo>
                      <a:lnTo>
                        <a:pt x="1260" y="6292"/>
                      </a:lnTo>
                      <a:lnTo>
                        <a:pt x="1097" y="6292"/>
                      </a:lnTo>
                      <a:lnTo>
                        <a:pt x="1260" y="6373"/>
                      </a:lnTo>
                      <a:cubicBezTo>
                        <a:pt x="1260" y="6331"/>
                        <a:pt x="1260" y="6331"/>
                        <a:pt x="1299" y="6331"/>
                      </a:cubicBezTo>
                      <a:close/>
                      <a:moveTo>
                        <a:pt x="1260" y="6373"/>
                      </a:moveTo>
                      <a:lnTo>
                        <a:pt x="1260" y="6373"/>
                      </a:lnTo>
                      <a:lnTo>
                        <a:pt x="1299" y="6373"/>
                      </a:lnTo>
                      <a:lnTo>
                        <a:pt x="1299" y="6331"/>
                      </a:lnTo>
                      <a:lnTo>
                        <a:pt x="1260" y="6331"/>
                      </a:lnTo>
                      <a:close/>
                      <a:moveTo>
                        <a:pt x="1380" y="6493"/>
                      </a:moveTo>
                      <a:lnTo>
                        <a:pt x="1380" y="6493"/>
                      </a:lnTo>
                      <a:lnTo>
                        <a:pt x="1380" y="6493"/>
                      </a:lnTo>
                      <a:lnTo>
                        <a:pt x="1380" y="6493"/>
                      </a:lnTo>
                      <a:lnTo>
                        <a:pt x="1380" y="6493"/>
                      </a:lnTo>
                      <a:lnTo>
                        <a:pt x="1341" y="6493"/>
                      </a:lnTo>
                      <a:lnTo>
                        <a:pt x="1136" y="6616"/>
                      </a:lnTo>
                      <a:lnTo>
                        <a:pt x="1299" y="6574"/>
                      </a:lnTo>
                      <a:close/>
                      <a:moveTo>
                        <a:pt x="1299" y="6574"/>
                      </a:moveTo>
                      <a:lnTo>
                        <a:pt x="1299" y="6574"/>
                      </a:lnTo>
                      <a:lnTo>
                        <a:pt x="1422" y="6535"/>
                      </a:lnTo>
                      <a:lnTo>
                        <a:pt x="1422" y="6535"/>
                      </a:lnTo>
                      <a:cubicBezTo>
                        <a:pt x="1380" y="6535"/>
                        <a:pt x="1380" y="6535"/>
                        <a:pt x="1380" y="6493"/>
                      </a:cubicBezTo>
                      <a:lnTo>
                        <a:pt x="1380" y="6493"/>
                      </a:lnTo>
                      <a:lnTo>
                        <a:pt x="1380" y="6493"/>
                      </a:lnTo>
                      <a:close/>
                      <a:moveTo>
                        <a:pt x="1380" y="6454"/>
                      </a:moveTo>
                      <a:lnTo>
                        <a:pt x="1380" y="6454"/>
                      </a:lnTo>
                      <a:lnTo>
                        <a:pt x="1380" y="6454"/>
                      </a:lnTo>
                      <a:lnTo>
                        <a:pt x="1380" y="6454"/>
                      </a:lnTo>
                      <a:lnTo>
                        <a:pt x="1341" y="6454"/>
                      </a:lnTo>
                      <a:close/>
                      <a:moveTo>
                        <a:pt x="1380" y="6373"/>
                      </a:moveTo>
                      <a:lnTo>
                        <a:pt x="1380" y="6373"/>
                      </a:lnTo>
                      <a:lnTo>
                        <a:pt x="1341" y="6373"/>
                      </a:lnTo>
                      <a:lnTo>
                        <a:pt x="1380" y="6412"/>
                      </a:lnTo>
                      <a:close/>
                      <a:moveTo>
                        <a:pt x="1341" y="6331"/>
                      </a:moveTo>
                      <a:lnTo>
                        <a:pt x="1341" y="6331"/>
                      </a:lnTo>
                      <a:lnTo>
                        <a:pt x="1380" y="6331"/>
                      </a:lnTo>
                      <a:lnTo>
                        <a:pt x="1380" y="6331"/>
                      </a:lnTo>
                      <a:lnTo>
                        <a:pt x="1380" y="6292"/>
                      </a:lnTo>
                      <a:lnTo>
                        <a:pt x="1299" y="6292"/>
                      </a:lnTo>
                      <a:close/>
                      <a:moveTo>
                        <a:pt x="568" y="5600"/>
                      </a:moveTo>
                      <a:lnTo>
                        <a:pt x="568" y="5600"/>
                      </a:lnTo>
                      <a:lnTo>
                        <a:pt x="611" y="5642"/>
                      </a:lnTo>
                      <a:lnTo>
                        <a:pt x="611" y="5642"/>
                      </a:lnTo>
                      <a:lnTo>
                        <a:pt x="1380" y="6250"/>
                      </a:lnTo>
                      <a:lnTo>
                        <a:pt x="1422" y="6250"/>
                      </a:lnTo>
                      <a:lnTo>
                        <a:pt x="1461" y="6250"/>
                      </a:lnTo>
                      <a:lnTo>
                        <a:pt x="1422" y="6168"/>
                      </a:lnTo>
                      <a:lnTo>
                        <a:pt x="731" y="5480"/>
                      </a:lnTo>
                      <a:lnTo>
                        <a:pt x="731" y="5480"/>
                      </a:lnTo>
                      <a:lnTo>
                        <a:pt x="692" y="5438"/>
                      </a:lnTo>
                      <a:cubicBezTo>
                        <a:pt x="649" y="5480"/>
                        <a:pt x="611" y="5561"/>
                        <a:pt x="568" y="5600"/>
                      </a:cubicBezTo>
                      <a:close/>
                      <a:moveTo>
                        <a:pt x="1461" y="6211"/>
                      </a:moveTo>
                      <a:lnTo>
                        <a:pt x="1461" y="6211"/>
                      </a:lnTo>
                      <a:lnTo>
                        <a:pt x="1503" y="6211"/>
                      </a:lnTo>
                      <a:lnTo>
                        <a:pt x="1422" y="6087"/>
                      </a:lnTo>
                      <a:lnTo>
                        <a:pt x="1422" y="6168"/>
                      </a:lnTo>
                      <a:close/>
                      <a:moveTo>
                        <a:pt x="731" y="5438"/>
                      </a:moveTo>
                      <a:lnTo>
                        <a:pt x="731" y="5438"/>
                      </a:lnTo>
                      <a:lnTo>
                        <a:pt x="731" y="5438"/>
                      </a:lnTo>
                      <a:lnTo>
                        <a:pt x="731" y="5480"/>
                      </a:lnTo>
                      <a:lnTo>
                        <a:pt x="1422" y="6168"/>
                      </a:lnTo>
                      <a:lnTo>
                        <a:pt x="1380" y="6048"/>
                      </a:lnTo>
                      <a:lnTo>
                        <a:pt x="935" y="5318"/>
                      </a:lnTo>
                      <a:lnTo>
                        <a:pt x="935" y="5318"/>
                      </a:lnTo>
                      <a:lnTo>
                        <a:pt x="893" y="5276"/>
                      </a:lnTo>
                      <a:cubicBezTo>
                        <a:pt x="812" y="5318"/>
                        <a:pt x="773" y="5357"/>
                        <a:pt x="731" y="5438"/>
                      </a:cubicBezTo>
                      <a:close/>
                      <a:moveTo>
                        <a:pt x="1136" y="5194"/>
                      </a:moveTo>
                      <a:lnTo>
                        <a:pt x="1136" y="5194"/>
                      </a:lnTo>
                      <a:lnTo>
                        <a:pt x="1097" y="5155"/>
                      </a:lnTo>
                      <a:cubicBezTo>
                        <a:pt x="1055" y="5194"/>
                        <a:pt x="974" y="5237"/>
                        <a:pt x="935" y="5276"/>
                      </a:cubicBezTo>
                      <a:lnTo>
                        <a:pt x="935" y="5318"/>
                      </a:lnTo>
                      <a:lnTo>
                        <a:pt x="935" y="5318"/>
                      </a:lnTo>
                      <a:lnTo>
                        <a:pt x="1380" y="6006"/>
                      </a:lnTo>
                      <a:lnTo>
                        <a:pt x="1136" y="5237"/>
                      </a:lnTo>
                      <a:close/>
                      <a:moveTo>
                        <a:pt x="1299" y="5155"/>
                      </a:moveTo>
                      <a:lnTo>
                        <a:pt x="1299" y="5155"/>
                      </a:lnTo>
                      <a:lnTo>
                        <a:pt x="1299" y="5113"/>
                      </a:lnTo>
                      <a:cubicBezTo>
                        <a:pt x="1218" y="5113"/>
                        <a:pt x="1179" y="5113"/>
                        <a:pt x="1136" y="5155"/>
                      </a:cubicBezTo>
                      <a:lnTo>
                        <a:pt x="1136" y="5194"/>
                      </a:lnTo>
                      <a:lnTo>
                        <a:pt x="1136" y="5237"/>
                      </a:lnTo>
                      <a:lnTo>
                        <a:pt x="1380" y="6048"/>
                      </a:lnTo>
                      <a:lnTo>
                        <a:pt x="1503" y="6211"/>
                      </a:lnTo>
                      <a:lnTo>
                        <a:pt x="1503" y="6168"/>
                      </a:lnTo>
                      <a:lnTo>
                        <a:pt x="1542" y="6168"/>
                      </a:lnTo>
                      <a:cubicBezTo>
                        <a:pt x="1542" y="6168"/>
                        <a:pt x="1542" y="6211"/>
                        <a:pt x="1584" y="6211"/>
                      </a:cubicBezTo>
                      <a:lnTo>
                        <a:pt x="1584" y="6211"/>
                      </a:lnTo>
                      <a:close/>
                      <a:moveTo>
                        <a:pt x="1623" y="6941"/>
                      </a:moveTo>
                      <a:lnTo>
                        <a:pt x="1623" y="6941"/>
                      </a:lnTo>
                      <a:lnTo>
                        <a:pt x="1623" y="6941"/>
                      </a:lnTo>
                      <a:lnTo>
                        <a:pt x="1623" y="6941"/>
                      </a:lnTo>
                      <a:lnTo>
                        <a:pt x="1666" y="6941"/>
                      </a:lnTo>
                      <a:lnTo>
                        <a:pt x="1666" y="6941"/>
                      </a:lnTo>
                      <a:lnTo>
                        <a:pt x="1666" y="6941"/>
                      </a:lnTo>
                      <a:lnTo>
                        <a:pt x="1666" y="6941"/>
                      </a:lnTo>
                      <a:lnTo>
                        <a:pt x="1623" y="6980"/>
                      </a:lnTo>
                      <a:lnTo>
                        <a:pt x="1623" y="6980"/>
                      </a:lnTo>
                      <a:lnTo>
                        <a:pt x="1623" y="6980"/>
                      </a:lnTo>
                      <a:lnTo>
                        <a:pt x="1623" y="6980"/>
                      </a:lnTo>
                      <a:lnTo>
                        <a:pt x="1666" y="6980"/>
                      </a:lnTo>
                      <a:lnTo>
                        <a:pt x="1666" y="6980"/>
                      </a:lnTo>
                      <a:lnTo>
                        <a:pt x="1666" y="6980"/>
                      </a:lnTo>
                      <a:lnTo>
                        <a:pt x="1666" y="6980"/>
                      </a:lnTo>
                      <a:lnTo>
                        <a:pt x="1666" y="6980"/>
                      </a:lnTo>
                      <a:lnTo>
                        <a:pt x="1666" y="7022"/>
                      </a:lnTo>
                      <a:lnTo>
                        <a:pt x="1623" y="7022"/>
                      </a:lnTo>
                      <a:lnTo>
                        <a:pt x="1623" y="7022"/>
                      </a:lnTo>
                      <a:lnTo>
                        <a:pt x="1623" y="7022"/>
                      </a:lnTo>
                      <a:lnTo>
                        <a:pt x="1623" y="7022"/>
                      </a:lnTo>
                      <a:lnTo>
                        <a:pt x="1623" y="7022"/>
                      </a:lnTo>
                      <a:lnTo>
                        <a:pt x="1623" y="7061"/>
                      </a:lnTo>
                      <a:lnTo>
                        <a:pt x="1623" y="7061"/>
                      </a:lnTo>
                      <a:lnTo>
                        <a:pt x="1623" y="7061"/>
                      </a:lnTo>
                      <a:lnTo>
                        <a:pt x="1623" y="7061"/>
                      </a:lnTo>
                      <a:lnTo>
                        <a:pt x="1666" y="7061"/>
                      </a:lnTo>
                      <a:lnTo>
                        <a:pt x="1705" y="7061"/>
                      </a:lnTo>
                      <a:lnTo>
                        <a:pt x="1747" y="7061"/>
                      </a:lnTo>
                      <a:lnTo>
                        <a:pt x="1747" y="7061"/>
                      </a:lnTo>
                      <a:cubicBezTo>
                        <a:pt x="1747" y="7061"/>
                        <a:pt x="1786" y="7022"/>
                        <a:pt x="1786" y="7061"/>
                      </a:cubicBezTo>
                      <a:lnTo>
                        <a:pt x="1786" y="7061"/>
                      </a:lnTo>
                      <a:lnTo>
                        <a:pt x="1747" y="6737"/>
                      </a:lnTo>
                      <a:cubicBezTo>
                        <a:pt x="1705" y="6737"/>
                        <a:pt x="1705" y="6737"/>
                        <a:pt x="1705" y="6779"/>
                      </a:cubicBezTo>
                      <a:lnTo>
                        <a:pt x="1705" y="6779"/>
                      </a:lnTo>
                      <a:lnTo>
                        <a:pt x="1666" y="6779"/>
                      </a:lnTo>
                      <a:lnTo>
                        <a:pt x="1584" y="6899"/>
                      </a:lnTo>
                      <a:lnTo>
                        <a:pt x="1623" y="6899"/>
                      </a:lnTo>
                      <a:lnTo>
                        <a:pt x="1623" y="6899"/>
                      </a:lnTo>
                      <a:lnTo>
                        <a:pt x="1623" y="6899"/>
                      </a:lnTo>
                      <a:close/>
                      <a:moveTo>
                        <a:pt x="1828" y="6655"/>
                      </a:moveTo>
                      <a:lnTo>
                        <a:pt x="1828" y="6655"/>
                      </a:lnTo>
                      <a:lnTo>
                        <a:pt x="1828" y="6655"/>
                      </a:lnTo>
                      <a:lnTo>
                        <a:pt x="2234" y="6980"/>
                      </a:lnTo>
                      <a:lnTo>
                        <a:pt x="2273" y="6980"/>
                      </a:lnTo>
                      <a:lnTo>
                        <a:pt x="2273" y="6980"/>
                      </a:lnTo>
                      <a:lnTo>
                        <a:pt x="2315" y="6980"/>
                      </a:lnTo>
                      <a:lnTo>
                        <a:pt x="2354" y="6980"/>
                      </a:lnTo>
                      <a:lnTo>
                        <a:pt x="2396" y="6980"/>
                      </a:lnTo>
                      <a:lnTo>
                        <a:pt x="2396" y="6980"/>
                      </a:lnTo>
                      <a:lnTo>
                        <a:pt x="2435" y="6980"/>
                      </a:lnTo>
                      <a:lnTo>
                        <a:pt x="2477" y="6980"/>
                      </a:lnTo>
                      <a:cubicBezTo>
                        <a:pt x="2477" y="6941"/>
                        <a:pt x="2477" y="6941"/>
                        <a:pt x="2516" y="6980"/>
                      </a:cubicBezTo>
                      <a:lnTo>
                        <a:pt x="2516" y="6941"/>
                      </a:lnTo>
                      <a:lnTo>
                        <a:pt x="1828" y="6574"/>
                      </a:lnTo>
                      <a:cubicBezTo>
                        <a:pt x="1867" y="6574"/>
                        <a:pt x="1867" y="6616"/>
                        <a:pt x="1828" y="6655"/>
                      </a:cubicBezTo>
                      <a:close/>
                      <a:moveTo>
                        <a:pt x="1828" y="6698"/>
                      </a:moveTo>
                      <a:lnTo>
                        <a:pt x="1828" y="6698"/>
                      </a:lnTo>
                      <a:lnTo>
                        <a:pt x="1828" y="6698"/>
                      </a:lnTo>
                      <a:lnTo>
                        <a:pt x="2071" y="7022"/>
                      </a:lnTo>
                      <a:lnTo>
                        <a:pt x="2071" y="7022"/>
                      </a:lnTo>
                      <a:lnTo>
                        <a:pt x="2110" y="7022"/>
                      </a:lnTo>
                      <a:lnTo>
                        <a:pt x="2153" y="7022"/>
                      </a:lnTo>
                      <a:lnTo>
                        <a:pt x="2153" y="7022"/>
                      </a:lnTo>
                      <a:lnTo>
                        <a:pt x="2192" y="6980"/>
                      </a:lnTo>
                      <a:lnTo>
                        <a:pt x="2234" y="6980"/>
                      </a:lnTo>
                      <a:close/>
                      <a:moveTo>
                        <a:pt x="2273" y="6211"/>
                      </a:moveTo>
                      <a:lnTo>
                        <a:pt x="2273" y="6211"/>
                      </a:lnTo>
                      <a:lnTo>
                        <a:pt x="2234" y="6211"/>
                      </a:lnTo>
                      <a:lnTo>
                        <a:pt x="2192" y="6211"/>
                      </a:lnTo>
                      <a:lnTo>
                        <a:pt x="2192" y="6211"/>
                      </a:lnTo>
                      <a:lnTo>
                        <a:pt x="2153" y="6211"/>
                      </a:lnTo>
                      <a:lnTo>
                        <a:pt x="2110" y="6211"/>
                      </a:lnTo>
                      <a:lnTo>
                        <a:pt x="2110" y="6211"/>
                      </a:lnTo>
                      <a:lnTo>
                        <a:pt x="2071"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3"/>
                      </a:lnTo>
                      <a:lnTo>
                        <a:pt x="1828" y="6373"/>
                      </a:lnTo>
                      <a:lnTo>
                        <a:pt x="2883" y="6373"/>
                      </a:lnTo>
                      <a:lnTo>
                        <a:pt x="2883" y="6373"/>
                      </a:lnTo>
                      <a:lnTo>
                        <a:pt x="2922" y="6373"/>
                      </a:lnTo>
                      <a:lnTo>
                        <a:pt x="2922" y="6373"/>
                      </a:lnTo>
                      <a:lnTo>
                        <a:pt x="2922" y="6168"/>
                      </a:lnTo>
                      <a:lnTo>
                        <a:pt x="2922" y="6168"/>
                      </a:lnTo>
                      <a:lnTo>
                        <a:pt x="2883" y="6168"/>
                      </a:lnTo>
                      <a:lnTo>
                        <a:pt x="2841" y="6168"/>
                      </a:lnTo>
                      <a:lnTo>
                        <a:pt x="2802" y="6168"/>
                      </a:lnTo>
                      <a:lnTo>
                        <a:pt x="2802" y="6168"/>
                      </a:lnTo>
                      <a:lnTo>
                        <a:pt x="2760" y="6168"/>
                      </a:lnTo>
                      <a:lnTo>
                        <a:pt x="2721" y="6168"/>
                      </a:lnTo>
                      <a:lnTo>
                        <a:pt x="2679" y="6168"/>
                      </a:lnTo>
                      <a:lnTo>
                        <a:pt x="2679" y="6168"/>
                      </a:lnTo>
                      <a:cubicBezTo>
                        <a:pt x="2640" y="6211"/>
                        <a:pt x="2640" y="6211"/>
                        <a:pt x="2640" y="6168"/>
                      </a:cubicBezTo>
                      <a:lnTo>
                        <a:pt x="2597" y="6168"/>
                      </a:lnTo>
                      <a:cubicBezTo>
                        <a:pt x="2597" y="6211"/>
                        <a:pt x="2597" y="6211"/>
                        <a:pt x="2558" y="6211"/>
                      </a:cubicBezTo>
                      <a:lnTo>
                        <a:pt x="2558" y="6211"/>
                      </a:lnTo>
                      <a:lnTo>
                        <a:pt x="2516" y="6211"/>
                      </a:lnTo>
                      <a:lnTo>
                        <a:pt x="2477" y="6211"/>
                      </a:lnTo>
                      <a:lnTo>
                        <a:pt x="2435" y="6211"/>
                      </a:lnTo>
                      <a:lnTo>
                        <a:pt x="2435" y="6211"/>
                      </a:lnTo>
                      <a:lnTo>
                        <a:pt x="2396" y="6211"/>
                      </a:lnTo>
                      <a:lnTo>
                        <a:pt x="2354" y="6211"/>
                      </a:lnTo>
                      <a:lnTo>
                        <a:pt x="2315" y="6211"/>
                      </a:lnTo>
                      <a:lnTo>
                        <a:pt x="2315" y="6211"/>
                      </a:lnTo>
                      <a:close/>
                      <a:moveTo>
                        <a:pt x="2273" y="6168"/>
                      </a:moveTo>
                      <a:lnTo>
                        <a:pt x="2273" y="6168"/>
                      </a:lnTo>
                      <a:lnTo>
                        <a:pt x="2234" y="6168"/>
                      </a:lnTo>
                      <a:lnTo>
                        <a:pt x="2234" y="6168"/>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8"/>
                      </a:lnTo>
                      <a:lnTo>
                        <a:pt x="1909" y="6168"/>
                      </a:lnTo>
                      <a:lnTo>
                        <a:pt x="1909" y="6211"/>
                      </a:lnTo>
                      <a:cubicBezTo>
                        <a:pt x="1909" y="6168"/>
                        <a:pt x="1948" y="6168"/>
                        <a:pt x="1948" y="6211"/>
                      </a:cubicBezTo>
                      <a:close/>
                      <a:moveTo>
                        <a:pt x="1828" y="6373"/>
                      </a:moveTo>
                      <a:lnTo>
                        <a:pt x="1828" y="6373"/>
                      </a:lnTo>
                      <a:lnTo>
                        <a:pt x="1786" y="6373"/>
                      </a:lnTo>
                      <a:lnTo>
                        <a:pt x="1786" y="6373"/>
                      </a:lnTo>
                      <a:close/>
                      <a:moveTo>
                        <a:pt x="1786" y="6698"/>
                      </a:moveTo>
                      <a:lnTo>
                        <a:pt x="1786" y="6698"/>
                      </a:lnTo>
                      <a:lnTo>
                        <a:pt x="1786" y="6698"/>
                      </a:lnTo>
                      <a:lnTo>
                        <a:pt x="1786" y="6698"/>
                      </a:lnTo>
                      <a:lnTo>
                        <a:pt x="1786" y="6698"/>
                      </a:lnTo>
                      <a:lnTo>
                        <a:pt x="1786" y="6737"/>
                      </a:lnTo>
                      <a:lnTo>
                        <a:pt x="1909" y="7022"/>
                      </a:lnTo>
                      <a:lnTo>
                        <a:pt x="1909" y="7022"/>
                      </a:lnTo>
                      <a:lnTo>
                        <a:pt x="1948" y="7022"/>
                      </a:lnTo>
                      <a:lnTo>
                        <a:pt x="1990" y="7022"/>
                      </a:lnTo>
                      <a:lnTo>
                        <a:pt x="2029" y="7022"/>
                      </a:lnTo>
                      <a:lnTo>
                        <a:pt x="2029" y="7022"/>
                      </a:lnTo>
                      <a:lnTo>
                        <a:pt x="2071" y="7022"/>
                      </a:lnTo>
                      <a:close/>
                      <a:moveTo>
                        <a:pt x="1747" y="6737"/>
                      </a:moveTo>
                      <a:lnTo>
                        <a:pt x="1747" y="6737"/>
                      </a:lnTo>
                      <a:lnTo>
                        <a:pt x="1747" y="6737"/>
                      </a:lnTo>
                      <a:lnTo>
                        <a:pt x="1747" y="6737"/>
                      </a:lnTo>
                      <a:lnTo>
                        <a:pt x="1828" y="7022"/>
                      </a:lnTo>
                      <a:lnTo>
                        <a:pt x="1828" y="7061"/>
                      </a:lnTo>
                      <a:lnTo>
                        <a:pt x="1867" y="7022"/>
                      </a:lnTo>
                      <a:lnTo>
                        <a:pt x="1909" y="7022"/>
                      </a:lnTo>
                      <a:lnTo>
                        <a:pt x="1909" y="7022"/>
                      </a:lnTo>
                      <a:close/>
                      <a:moveTo>
                        <a:pt x="1666" y="6129"/>
                      </a:moveTo>
                      <a:lnTo>
                        <a:pt x="1666" y="6129"/>
                      </a:lnTo>
                      <a:lnTo>
                        <a:pt x="1705" y="5967"/>
                      </a:lnTo>
                      <a:lnTo>
                        <a:pt x="1623" y="6168"/>
                      </a:lnTo>
                      <a:lnTo>
                        <a:pt x="1623" y="6168"/>
                      </a:lnTo>
                      <a:lnTo>
                        <a:pt x="1623" y="6211"/>
                      </a:lnTo>
                      <a:cubicBezTo>
                        <a:pt x="1666" y="6168"/>
                        <a:pt x="1666" y="6168"/>
                        <a:pt x="1666" y="6129"/>
                      </a:cubicBezTo>
                      <a:close/>
                      <a:moveTo>
                        <a:pt x="1623" y="6779"/>
                      </a:moveTo>
                      <a:lnTo>
                        <a:pt x="1623" y="6779"/>
                      </a:lnTo>
                      <a:cubicBezTo>
                        <a:pt x="1623" y="6737"/>
                        <a:pt x="1666" y="6698"/>
                        <a:pt x="1666" y="6698"/>
                      </a:cubicBezTo>
                      <a:lnTo>
                        <a:pt x="1666" y="6698"/>
                      </a:lnTo>
                      <a:lnTo>
                        <a:pt x="1623" y="6655"/>
                      </a:lnTo>
                      <a:cubicBezTo>
                        <a:pt x="1623" y="6655"/>
                        <a:pt x="1584" y="6655"/>
                        <a:pt x="1584" y="6616"/>
                      </a:cubicBezTo>
                      <a:lnTo>
                        <a:pt x="1584" y="6616"/>
                      </a:lnTo>
                      <a:cubicBezTo>
                        <a:pt x="1584" y="6616"/>
                        <a:pt x="1584" y="6574"/>
                        <a:pt x="1542" y="6574"/>
                      </a:cubicBezTo>
                      <a:lnTo>
                        <a:pt x="1542" y="6574"/>
                      </a:lnTo>
                      <a:lnTo>
                        <a:pt x="1542" y="6698"/>
                      </a:lnTo>
                      <a:lnTo>
                        <a:pt x="1542" y="6818"/>
                      </a:lnTo>
                      <a:cubicBezTo>
                        <a:pt x="1584" y="6818"/>
                        <a:pt x="1584" y="6779"/>
                        <a:pt x="1623" y="6779"/>
                      </a:cubicBezTo>
                      <a:close/>
                      <a:moveTo>
                        <a:pt x="1542" y="6574"/>
                      </a:moveTo>
                      <a:lnTo>
                        <a:pt x="1542" y="6574"/>
                      </a:lnTo>
                      <a:lnTo>
                        <a:pt x="1542" y="6574"/>
                      </a:lnTo>
                      <a:lnTo>
                        <a:pt x="1542" y="6574"/>
                      </a:lnTo>
                      <a:lnTo>
                        <a:pt x="1542" y="6616"/>
                      </a:lnTo>
                      <a:close/>
                      <a:moveTo>
                        <a:pt x="1503" y="6616"/>
                      </a:moveTo>
                      <a:lnTo>
                        <a:pt x="1503" y="6616"/>
                      </a:lnTo>
                      <a:lnTo>
                        <a:pt x="1542" y="6655"/>
                      </a:lnTo>
                      <a:lnTo>
                        <a:pt x="1542" y="6616"/>
                      </a:lnTo>
                      <a:close/>
                      <a:moveTo>
                        <a:pt x="1542" y="6737"/>
                      </a:moveTo>
                      <a:lnTo>
                        <a:pt x="1542" y="6737"/>
                      </a:lnTo>
                      <a:lnTo>
                        <a:pt x="1503" y="6860"/>
                      </a:lnTo>
                      <a:lnTo>
                        <a:pt x="1542" y="6860"/>
                      </a:lnTo>
                      <a:lnTo>
                        <a:pt x="1542" y="6860"/>
                      </a:lnTo>
                      <a:close/>
                      <a:moveTo>
                        <a:pt x="1503" y="6698"/>
                      </a:moveTo>
                      <a:lnTo>
                        <a:pt x="1503" y="6698"/>
                      </a:lnTo>
                      <a:lnTo>
                        <a:pt x="1503" y="6655"/>
                      </a:lnTo>
                      <a:lnTo>
                        <a:pt x="1422" y="6899"/>
                      </a:lnTo>
                      <a:lnTo>
                        <a:pt x="1422" y="6941"/>
                      </a:lnTo>
                      <a:lnTo>
                        <a:pt x="1461" y="6941"/>
                      </a:lnTo>
                      <a:lnTo>
                        <a:pt x="1503" y="6899"/>
                      </a:lnTo>
                      <a:lnTo>
                        <a:pt x="1503" y="6860"/>
                      </a:lnTo>
                      <a:close/>
                      <a:moveTo>
                        <a:pt x="2192" y="5194"/>
                      </a:moveTo>
                      <a:lnTo>
                        <a:pt x="2192" y="5194"/>
                      </a:lnTo>
                      <a:lnTo>
                        <a:pt x="2192" y="5194"/>
                      </a:lnTo>
                      <a:lnTo>
                        <a:pt x="2192" y="5194"/>
                      </a:lnTo>
                      <a:lnTo>
                        <a:pt x="2192" y="5237"/>
                      </a:lnTo>
                      <a:lnTo>
                        <a:pt x="2192" y="5237"/>
                      </a:lnTo>
                      <a:lnTo>
                        <a:pt x="2192" y="5194"/>
                      </a:lnTo>
                      <a:close/>
                      <a:moveTo>
                        <a:pt x="2234" y="5237"/>
                      </a:moveTo>
                      <a:lnTo>
                        <a:pt x="2234" y="5237"/>
                      </a:lnTo>
                      <a:lnTo>
                        <a:pt x="2234" y="5276"/>
                      </a:lnTo>
                      <a:lnTo>
                        <a:pt x="2234" y="5318"/>
                      </a:lnTo>
                      <a:lnTo>
                        <a:pt x="2234" y="5318"/>
                      </a:lnTo>
                      <a:cubicBezTo>
                        <a:pt x="2273" y="5357"/>
                        <a:pt x="2234" y="5399"/>
                        <a:pt x="2192" y="5357"/>
                      </a:cubicBezTo>
                      <a:lnTo>
                        <a:pt x="2192" y="5357"/>
                      </a:lnTo>
                      <a:cubicBezTo>
                        <a:pt x="2153" y="5399"/>
                        <a:pt x="2153" y="5399"/>
                        <a:pt x="2153" y="5357"/>
                      </a:cubicBezTo>
                      <a:lnTo>
                        <a:pt x="2153" y="5357"/>
                      </a:lnTo>
                      <a:lnTo>
                        <a:pt x="2153" y="5357"/>
                      </a:lnTo>
                      <a:cubicBezTo>
                        <a:pt x="2110" y="5357"/>
                        <a:pt x="2110" y="5357"/>
                        <a:pt x="2110" y="5318"/>
                      </a:cubicBezTo>
                      <a:lnTo>
                        <a:pt x="2110" y="5318"/>
                      </a:lnTo>
                      <a:lnTo>
                        <a:pt x="2071" y="5276"/>
                      </a:lnTo>
                      <a:lnTo>
                        <a:pt x="2071" y="5276"/>
                      </a:lnTo>
                      <a:lnTo>
                        <a:pt x="2110" y="5237"/>
                      </a:lnTo>
                      <a:lnTo>
                        <a:pt x="2110" y="5276"/>
                      </a:lnTo>
                      <a:lnTo>
                        <a:pt x="2110" y="5237"/>
                      </a:lnTo>
                      <a:lnTo>
                        <a:pt x="2153" y="5237"/>
                      </a:lnTo>
                      <a:lnTo>
                        <a:pt x="2153" y="5194"/>
                      </a:lnTo>
                      <a:lnTo>
                        <a:pt x="2153" y="5194"/>
                      </a:lnTo>
                      <a:lnTo>
                        <a:pt x="2110" y="5194"/>
                      </a:lnTo>
                      <a:lnTo>
                        <a:pt x="2110" y="5155"/>
                      </a:lnTo>
                      <a:lnTo>
                        <a:pt x="2110" y="5155"/>
                      </a:lnTo>
                      <a:lnTo>
                        <a:pt x="2110" y="5155"/>
                      </a:lnTo>
                      <a:lnTo>
                        <a:pt x="2110" y="5194"/>
                      </a:lnTo>
                      <a:lnTo>
                        <a:pt x="2071" y="5194"/>
                      </a:lnTo>
                      <a:lnTo>
                        <a:pt x="1747" y="5925"/>
                      </a:lnTo>
                      <a:lnTo>
                        <a:pt x="1705" y="6129"/>
                      </a:lnTo>
                      <a:lnTo>
                        <a:pt x="2315" y="5276"/>
                      </a:lnTo>
                      <a:cubicBezTo>
                        <a:pt x="2315" y="5237"/>
                        <a:pt x="2273" y="5237"/>
                        <a:pt x="2234" y="5237"/>
                      </a:cubicBezTo>
                      <a:close/>
                      <a:moveTo>
                        <a:pt x="2396" y="5318"/>
                      </a:moveTo>
                      <a:lnTo>
                        <a:pt x="2396" y="5318"/>
                      </a:lnTo>
                      <a:lnTo>
                        <a:pt x="1786" y="6211"/>
                      </a:lnTo>
                      <a:lnTo>
                        <a:pt x="1786" y="6211"/>
                      </a:lnTo>
                      <a:cubicBezTo>
                        <a:pt x="1828" y="6168"/>
                        <a:pt x="1828" y="6211"/>
                        <a:pt x="1828" y="6211"/>
                      </a:cubicBezTo>
                      <a:lnTo>
                        <a:pt x="1867" y="6211"/>
                      </a:lnTo>
                      <a:cubicBezTo>
                        <a:pt x="1867" y="6168"/>
                        <a:pt x="1867" y="6168"/>
                        <a:pt x="1867" y="6211"/>
                      </a:cubicBezTo>
                      <a:lnTo>
                        <a:pt x="1909" y="6168"/>
                      </a:lnTo>
                      <a:lnTo>
                        <a:pt x="2477" y="5480"/>
                      </a:lnTo>
                      <a:lnTo>
                        <a:pt x="2477" y="5480"/>
                      </a:lnTo>
                      <a:lnTo>
                        <a:pt x="2516" y="5438"/>
                      </a:lnTo>
                      <a:close/>
                      <a:moveTo>
                        <a:pt x="6087" y="3695"/>
                      </a:moveTo>
                      <a:lnTo>
                        <a:pt x="6087" y="3695"/>
                      </a:lnTo>
                      <a:cubicBezTo>
                        <a:pt x="6250" y="3571"/>
                        <a:pt x="6250" y="3451"/>
                        <a:pt x="6169" y="3409"/>
                      </a:cubicBezTo>
                      <a:cubicBezTo>
                        <a:pt x="6130" y="3490"/>
                        <a:pt x="6130" y="3571"/>
                        <a:pt x="6087" y="3695"/>
                      </a:cubicBezTo>
                      <a:close/>
                      <a:moveTo>
                        <a:pt x="5886" y="3977"/>
                      </a:moveTo>
                      <a:lnTo>
                        <a:pt x="5886" y="3977"/>
                      </a:lnTo>
                      <a:cubicBezTo>
                        <a:pt x="5967" y="3977"/>
                        <a:pt x="6006" y="3938"/>
                        <a:pt x="6087" y="3938"/>
                      </a:cubicBezTo>
                      <a:lnTo>
                        <a:pt x="6087" y="3734"/>
                      </a:lnTo>
                      <a:cubicBezTo>
                        <a:pt x="6006" y="3776"/>
                        <a:pt x="5925" y="3815"/>
                        <a:pt x="5844" y="3896"/>
                      </a:cubicBezTo>
                      <a:close/>
                      <a:moveTo>
                        <a:pt x="5844" y="3857"/>
                      </a:moveTo>
                      <a:lnTo>
                        <a:pt x="5844" y="3857"/>
                      </a:lnTo>
                      <a:cubicBezTo>
                        <a:pt x="5925" y="3815"/>
                        <a:pt x="6006" y="3776"/>
                        <a:pt x="6087" y="3695"/>
                      </a:cubicBezTo>
                      <a:cubicBezTo>
                        <a:pt x="6087" y="3613"/>
                        <a:pt x="6087" y="3532"/>
                        <a:pt x="6130" y="3409"/>
                      </a:cubicBezTo>
                      <a:cubicBezTo>
                        <a:pt x="6048" y="3613"/>
                        <a:pt x="5925" y="3695"/>
                        <a:pt x="5805" y="3776"/>
                      </a:cubicBezTo>
                      <a:close/>
                      <a:moveTo>
                        <a:pt x="3815" y="6535"/>
                      </a:moveTo>
                      <a:lnTo>
                        <a:pt x="3815" y="6535"/>
                      </a:lnTo>
                      <a:lnTo>
                        <a:pt x="3857" y="6535"/>
                      </a:lnTo>
                      <a:lnTo>
                        <a:pt x="3857" y="6535"/>
                      </a:lnTo>
                      <a:lnTo>
                        <a:pt x="3857" y="6535"/>
                      </a:lnTo>
                      <a:lnTo>
                        <a:pt x="3857" y="6535"/>
                      </a:lnTo>
                      <a:lnTo>
                        <a:pt x="3857" y="6535"/>
                      </a:lnTo>
                      <a:lnTo>
                        <a:pt x="3896" y="6535"/>
                      </a:lnTo>
                      <a:lnTo>
                        <a:pt x="3896" y="6535"/>
                      </a:lnTo>
                      <a:lnTo>
                        <a:pt x="3896" y="6493"/>
                      </a:lnTo>
                      <a:lnTo>
                        <a:pt x="3896" y="6493"/>
                      </a:lnTo>
                      <a:lnTo>
                        <a:pt x="3896" y="6493"/>
                      </a:lnTo>
                      <a:lnTo>
                        <a:pt x="3896" y="6493"/>
                      </a:lnTo>
                      <a:lnTo>
                        <a:pt x="3896" y="6493"/>
                      </a:lnTo>
                      <a:lnTo>
                        <a:pt x="3896" y="6493"/>
                      </a:lnTo>
                      <a:lnTo>
                        <a:pt x="3896" y="6493"/>
                      </a:lnTo>
                      <a:lnTo>
                        <a:pt x="3896" y="6454"/>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4"/>
                      </a:moveTo>
                      <a:lnTo>
                        <a:pt x="2922" y="6574"/>
                      </a:lnTo>
                      <a:lnTo>
                        <a:pt x="2273" y="6535"/>
                      </a:lnTo>
                      <a:lnTo>
                        <a:pt x="2841" y="6616"/>
                      </a:lnTo>
                      <a:lnTo>
                        <a:pt x="2883" y="6616"/>
                      </a:lnTo>
                      <a:lnTo>
                        <a:pt x="2922" y="6616"/>
                      </a:lnTo>
                      <a:close/>
                      <a:moveTo>
                        <a:pt x="2721" y="7103"/>
                      </a:moveTo>
                      <a:lnTo>
                        <a:pt x="2721" y="7103"/>
                      </a:lnTo>
                      <a:lnTo>
                        <a:pt x="2679" y="7061"/>
                      </a:lnTo>
                      <a:lnTo>
                        <a:pt x="2679" y="7061"/>
                      </a:lnTo>
                      <a:lnTo>
                        <a:pt x="2558" y="6980"/>
                      </a:lnTo>
                      <a:lnTo>
                        <a:pt x="2516" y="6980"/>
                      </a:lnTo>
                      <a:lnTo>
                        <a:pt x="2516" y="6980"/>
                      </a:lnTo>
                      <a:lnTo>
                        <a:pt x="2477" y="6980"/>
                      </a:lnTo>
                      <a:lnTo>
                        <a:pt x="2435" y="6980"/>
                      </a:lnTo>
                      <a:cubicBezTo>
                        <a:pt x="2435" y="7022"/>
                        <a:pt x="2396" y="7022"/>
                        <a:pt x="2396" y="7022"/>
                      </a:cubicBezTo>
                      <a:lnTo>
                        <a:pt x="2396" y="7022"/>
                      </a:lnTo>
                      <a:lnTo>
                        <a:pt x="2354" y="7022"/>
                      </a:lnTo>
                      <a:lnTo>
                        <a:pt x="2315" y="7022"/>
                      </a:lnTo>
                      <a:lnTo>
                        <a:pt x="2273" y="7022"/>
                      </a:lnTo>
                      <a:lnTo>
                        <a:pt x="2273" y="7022"/>
                      </a:lnTo>
                      <a:lnTo>
                        <a:pt x="2516" y="7224"/>
                      </a:lnTo>
                      <a:lnTo>
                        <a:pt x="2516" y="7224"/>
                      </a:lnTo>
                      <a:lnTo>
                        <a:pt x="2597" y="7266"/>
                      </a:lnTo>
                      <a:cubicBezTo>
                        <a:pt x="2640" y="7224"/>
                        <a:pt x="2679" y="7142"/>
                        <a:pt x="2721" y="7103"/>
                      </a:cubicBezTo>
                      <a:close/>
                      <a:moveTo>
                        <a:pt x="2396" y="7428"/>
                      </a:moveTo>
                      <a:lnTo>
                        <a:pt x="2396" y="7428"/>
                      </a:lnTo>
                      <a:lnTo>
                        <a:pt x="2396" y="7428"/>
                      </a:lnTo>
                      <a:cubicBezTo>
                        <a:pt x="2435" y="7386"/>
                        <a:pt x="2516" y="7347"/>
                        <a:pt x="2558" y="7266"/>
                      </a:cubicBezTo>
                      <a:lnTo>
                        <a:pt x="2558" y="7266"/>
                      </a:lnTo>
                      <a:lnTo>
                        <a:pt x="2558" y="7266"/>
                      </a:lnTo>
                      <a:lnTo>
                        <a:pt x="2558" y="7266"/>
                      </a:lnTo>
                      <a:lnTo>
                        <a:pt x="2516" y="7266"/>
                      </a:lnTo>
                      <a:lnTo>
                        <a:pt x="2516" y="7224"/>
                      </a:lnTo>
                      <a:lnTo>
                        <a:pt x="2234" y="7022"/>
                      </a:lnTo>
                      <a:lnTo>
                        <a:pt x="2234" y="7022"/>
                      </a:lnTo>
                      <a:lnTo>
                        <a:pt x="2192" y="7022"/>
                      </a:lnTo>
                      <a:lnTo>
                        <a:pt x="2153" y="7022"/>
                      </a:lnTo>
                      <a:lnTo>
                        <a:pt x="2153" y="7022"/>
                      </a:lnTo>
                      <a:cubicBezTo>
                        <a:pt x="2153" y="7061"/>
                        <a:pt x="2110" y="7061"/>
                        <a:pt x="2110" y="7022"/>
                      </a:cubicBezTo>
                      <a:lnTo>
                        <a:pt x="2071" y="7022"/>
                      </a:lnTo>
                      <a:lnTo>
                        <a:pt x="2354" y="7386"/>
                      </a:lnTo>
                      <a:lnTo>
                        <a:pt x="2354" y="7386"/>
                      </a:lnTo>
                      <a:lnTo>
                        <a:pt x="2396" y="7428"/>
                      </a:lnTo>
                      <a:close/>
                      <a:moveTo>
                        <a:pt x="2153" y="7548"/>
                      </a:moveTo>
                      <a:lnTo>
                        <a:pt x="2153" y="7548"/>
                      </a:lnTo>
                      <a:cubicBezTo>
                        <a:pt x="2234" y="7509"/>
                        <a:pt x="2315" y="7467"/>
                        <a:pt x="2354" y="7428"/>
                      </a:cubicBezTo>
                      <a:lnTo>
                        <a:pt x="2354" y="7386"/>
                      </a:lnTo>
                      <a:lnTo>
                        <a:pt x="2354" y="7386"/>
                      </a:lnTo>
                      <a:lnTo>
                        <a:pt x="2071" y="7061"/>
                      </a:lnTo>
                      <a:lnTo>
                        <a:pt x="2029" y="7061"/>
                      </a:lnTo>
                      <a:lnTo>
                        <a:pt x="2029" y="7061"/>
                      </a:lnTo>
                      <a:lnTo>
                        <a:pt x="1990" y="7061"/>
                      </a:lnTo>
                      <a:lnTo>
                        <a:pt x="1948" y="7061"/>
                      </a:lnTo>
                      <a:lnTo>
                        <a:pt x="1948" y="7061"/>
                      </a:lnTo>
                      <a:lnTo>
                        <a:pt x="2153" y="7467"/>
                      </a:lnTo>
                      <a:lnTo>
                        <a:pt x="2153" y="7467"/>
                      </a:lnTo>
                      <a:close/>
                      <a:moveTo>
                        <a:pt x="1179" y="7509"/>
                      </a:moveTo>
                      <a:lnTo>
                        <a:pt x="1179" y="7509"/>
                      </a:lnTo>
                      <a:lnTo>
                        <a:pt x="1179" y="7467"/>
                      </a:lnTo>
                      <a:lnTo>
                        <a:pt x="1218" y="7467"/>
                      </a:lnTo>
                      <a:lnTo>
                        <a:pt x="1380" y="6980"/>
                      </a:lnTo>
                      <a:lnTo>
                        <a:pt x="1380" y="6980"/>
                      </a:lnTo>
                      <a:lnTo>
                        <a:pt x="1380" y="6941"/>
                      </a:lnTo>
                      <a:cubicBezTo>
                        <a:pt x="1380" y="6899"/>
                        <a:pt x="1380" y="6899"/>
                        <a:pt x="1422" y="6899"/>
                      </a:cubicBezTo>
                      <a:lnTo>
                        <a:pt x="1503" y="6655"/>
                      </a:lnTo>
                      <a:lnTo>
                        <a:pt x="1016" y="7347"/>
                      </a:lnTo>
                      <a:lnTo>
                        <a:pt x="974" y="7386"/>
                      </a:lnTo>
                      <a:lnTo>
                        <a:pt x="974" y="7428"/>
                      </a:lnTo>
                      <a:cubicBezTo>
                        <a:pt x="1016" y="7467"/>
                        <a:pt x="1097" y="7509"/>
                        <a:pt x="1179" y="7509"/>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2"/>
                <p:cNvSpPr/>
                <p:nvPr/>
              </p:nvSpPr>
              <p:spPr>
                <a:xfrm>
                  <a:off x="1398750" y="1049975"/>
                  <a:ext cx="486025" cy="100500"/>
                </a:xfrm>
                <a:custGeom>
                  <a:avLst/>
                  <a:gdLst/>
                  <a:ahLst/>
                  <a:cxnLst/>
                  <a:rect l="l" t="t" r="r" b="b"/>
                  <a:pathLst>
                    <a:path w="19441" h="4020" extrusionOk="0">
                      <a:moveTo>
                        <a:pt x="10389" y="1"/>
                      </a:moveTo>
                      <a:lnTo>
                        <a:pt x="8279" y="1504"/>
                      </a:lnTo>
                      <a:lnTo>
                        <a:pt x="7023" y="569"/>
                      </a:lnTo>
                      <a:lnTo>
                        <a:pt x="4507" y="2436"/>
                      </a:lnTo>
                      <a:lnTo>
                        <a:pt x="2922" y="1747"/>
                      </a:lnTo>
                      <a:lnTo>
                        <a:pt x="82" y="3653"/>
                      </a:lnTo>
                      <a:lnTo>
                        <a:pt x="0" y="4020"/>
                      </a:lnTo>
                      <a:lnTo>
                        <a:pt x="2964" y="1991"/>
                      </a:lnTo>
                      <a:lnTo>
                        <a:pt x="4546" y="2721"/>
                      </a:lnTo>
                      <a:lnTo>
                        <a:pt x="7023" y="894"/>
                      </a:lnTo>
                      <a:lnTo>
                        <a:pt x="8279" y="1786"/>
                      </a:lnTo>
                      <a:lnTo>
                        <a:pt x="10350" y="325"/>
                      </a:lnTo>
                      <a:lnTo>
                        <a:pt x="13191" y="2679"/>
                      </a:lnTo>
                      <a:lnTo>
                        <a:pt x="15827" y="1260"/>
                      </a:lnTo>
                      <a:lnTo>
                        <a:pt x="19317" y="3897"/>
                      </a:lnTo>
                      <a:lnTo>
                        <a:pt x="19441" y="3653"/>
                      </a:lnTo>
                      <a:lnTo>
                        <a:pt x="15908" y="1017"/>
                      </a:lnTo>
                      <a:lnTo>
                        <a:pt x="13311" y="2397"/>
                      </a:lnTo>
                      <a:lnTo>
                        <a:pt x="10389" y="1"/>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2"/>
                <p:cNvSpPr/>
                <p:nvPr/>
              </p:nvSpPr>
              <p:spPr>
                <a:xfrm>
                  <a:off x="1412950" y="1106800"/>
                  <a:ext cx="62925" cy="43675"/>
                </a:xfrm>
                <a:custGeom>
                  <a:avLst/>
                  <a:gdLst/>
                  <a:ahLst/>
                  <a:cxnLst/>
                  <a:rect l="l" t="t" r="r" b="b"/>
                  <a:pathLst>
                    <a:path w="2517" h="1747" extrusionOk="0">
                      <a:moveTo>
                        <a:pt x="2517" y="0"/>
                      </a:moveTo>
                      <a:lnTo>
                        <a:pt x="1" y="1747"/>
                      </a:lnTo>
                      <a:lnTo>
                        <a:pt x="812" y="1747"/>
                      </a:lnTo>
                      <a:lnTo>
                        <a:pt x="2517" y="0"/>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2"/>
                <p:cNvSpPr/>
                <p:nvPr/>
              </p:nvSpPr>
              <p:spPr>
                <a:xfrm>
                  <a:off x="1522525" y="1081475"/>
                  <a:ext cx="52775" cy="37525"/>
                </a:xfrm>
                <a:custGeom>
                  <a:avLst/>
                  <a:gdLst/>
                  <a:ahLst/>
                  <a:cxnLst/>
                  <a:rect l="l" t="t" r="r" b="b"/>
                  <a:pathLst>
                    <a:path w="2111" h="1501" extrusionOk="0">
                      <a:moveTo>
                        <a:pt x="2111" y="0"/>
                      </a:moveTo>
                      <a:lnTo>
                        <a:pt x="0" y="1500"/>
                      </a:lnTo>
                      <a:lnTo>
                        <a:pt x="692" y="1500"/>
                      </a:lnTo>
                      <a:lnTo>
                        <a:pt x="2111" y="0"/>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2"/>
                <p:cNvSpPr/>
                <p:nvPr/>
              </p:nvSpPr>
              <p:spPr>
                <a:xfrm>
                  <a:off x="1612850" y="1067275"/>
                  <a:ext cx="39550" cy="29400"/>
                </a:xfrm>
                <a:custGeom>
                  <a:avLst/>
                  <a:gdLst/>
                  <a:ahLst/>
                  <a:cxnLst/>
                  <a:rect l="l" t="t" r="r" b="b"/>
                  <a:pathLst>
                    <a:path w="1582" h="1176" extrusionOk="0">
                      <a:moveTo>
                        <a:pt x="1582" y="0"/>
                      </a:moveTo>
                      <a:lnTo>
                        <a:pt x="1" y="1176"/>
                      </a:lnTo>
                      <a:lnTo>
                        <a:pt x="851" y="1176"/>
                      </a:lnTo>
                      <a:lnTo>
                        <a:pt x="1582" y="0"/>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2"/>
                <p:cNvSpPr/>
                <p:nvPr/>
              </p:nvSpPr>
              <p:spPr>
                <a:xfrm>
                  <a:off x="1737600" y="1089600"/>
                  <a:ext cx="55875" cy="29400"/>
                </a:xfrm>
                <a:custGeom>
                  <a:avLst/>
                  <a:gdLst/>
                  <a:ahLst/>
                  <a:cxnLst/>
                  <a:rect l="l" t="t" r="r" b="b"/>
                  <a:pathLst>
                    <a:path w="2235" h="1176" extrusionOk="0">
                      <a:moveTo>
                        <a:pt x="2234" y="0"/>
                      </a:moveTo>
                      <a:lnTo>
                        <a:pt x="1" y="1175"/>
                      </a:lnTo>
                      <a:lnTo>
                        <a:pt x="1423" y="1175"/>
                      </a:lnTo>
                      <a:lnTo>
                        <a:pt x="2234" y="0"/>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2"/>
                <p:cNvSpPr/>
                <p:nvPr/>
              </p:nvSpPr>
              <p:spPr>
                <a:xfrm>
                  <a:off x="1440375" y="1006400"/>
                  <a:ext cx="32500" cy="34525"/>
                </a:xfrm>
                <a:custGeom>
                  <a:avLst/>
                  <a:gdLst/>
                  <a:ahLst/>
                  <a:cxnLst/>
                  <a:rect l="l" t="t" r="r" b="b"/>
                  <a:pathLst>
                    <a:path w="1300" h="1381" extrusionOk="0">
                      <a:moveTo>
                        <a:pt x="1095" y="0"/>
                      </a:moveTo>
                      <a:cubicBezTo>
                        <a:pt x="1014" y="0"/>
                        <a:pt x="1014" y="0"/>
                        <a:pt x="933" y="39"/>
                      </a:cubicBezTo>
                      <a:cubicBezTo>
                        <a:pt x="851" y="325"/>
                        <a:pt x="770" y="445"/>
                        <a:pt x="689" y="770"/>
                      </a:cubicBezTo>
                      <a:cubicBezTo>
                        <a:pt x="488" y="526"/>
                        <a:pt x="364" y="406"/>
                        <a:pt x="163" y="163"/>
                      </a:cubicBezTo>
                      <a:cubicBezTo>
                        <a:pt x="82" y="202"/>
                        <a:pt x="82" y="202"/>
                        <a:pt x="1" y="202"/>
                      </a:cubicBezTo>
                      <a:cubicBezTo>
                        <a:pt x="121" y="689"/>
                        <a:pt x="163" y="893"/>
                        <a:pt x="244" y="1380"/>
                      </a:cubicBezTo>
                      <a:cubicBezTo>
                        <a:pt x="326" y="1380"/>
                        <a:pt x="326" y="1338"/>
                        <a:pt x="407" y="1338"/>
                      </a:cubicBezTo>
                      <a:cubicBezTo>
                        <a:pt x="326" y="1013"/>
                        <a:pt x="283" y="851"/>
                        <a:pt x="244" y="487"/>
                      </a:cubicBezTo>
                      <a:lnTo>
                        <a:pt x="244" y="487"/>
                      </a:lnTo>
                      <a:cubicBezTo>
                        <a:pt x="446" y="731"/>
                        <a:pt x="527" y="851"/>
                        <a:pt x="731" y="1055"/>
                      </a:cubicBezTo>
                      <a:cubicBezTo>
                        <a:pt x="851" y="770"/>
                        <a:pt x="894" y="650"/>
                        <a:pt x="975" y="364"/>
                      </a:cubicBezTo>
                      <a:cubicBezTo>
                        <a:pt x="1056" y="689"/>
                        <a:pt x="1095" y="851"/>
                        <a:pt x="1137" y="1218"/>
                      </a:cubicBezTo>
                      <a:cubicBezTo>
                        <a:pt x="1218" y="1176"/>
                        <a:pt x="1218" y="1176"/>
                        <a:pt x="1299" y="1176"/>
                      </a:cubicBezTo>
                      <a:cubicBezTo>
                        <a:pt x="1218" y="689"/>
                        <a:pt x="1176" y="487"/>
                        <a:pt x="1095"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2"/>
                <p:cNvSpPr/>
                <p:nvPr/>
              </p:nvSpPr>
              <p:spPr>
                <a:xfrm>
                  <a:off x="1475850" y="1001950"/>
                  <a:ext cx="31525" cy="30850"/>
                </a:xfrm>
                <a:custGeom>
                  <a:avLst/>
                  <a:gdLst/>
                  <a:ahLst/>
                  <a:cxnLst/>
                  <a:rect l="l" t="t" r="r" b="b"/>
                  <a:pathLst>
                    <a:path w="1261" h="1234" extrusionOk="0">
                      <a:moveTo>
                        <a:pt x="667" y="162"/>
                      </a:moveTo>
                      <a:cubicBezTo>
                        <a:pt x="754" y="162"/>
                        <a:pt x="834" y="200"/>
                        <a:pt x="893" y="260"/>
                      </a:cubicBezTo>
                      <a:cubicBezTo>
                        <a:pt x="1017" y="341"/>
                        <a:pt x="1056" y="422"/>
                        <a:pt x="1098" y="542"/>
                      </a:cubicBezTo>
                      <a:cubicBezTo>
                        <a:pt x="1098" y="665"/>
                        <a:pt x="1098" y="785"/>
                        <a:pt x="1017" y="909"/>
                      </a:cubicBezTo>
                      <a:cubicBezTo>
                        <a:pt x="936" y="990"/>
                        <a:pt x="812" y="1029"/>
                        <a:pt x="692" y="1071"/>
                      </a:cubicBezTo>
                      <a:cubicBezTo>
                        <a:pt x="569" y="1071"/>
                        <a:pt x="449" y="1071"/>
                        <a:pt x="367" y="990"/>
                      </a:cubicBezTo>
                      <a:cubicBezTo>
                        <a:pt x="244" y="909"/>
                        <a:pt x="205" y="828"/>
                        <a:pt x="163" y="704"/>
                      </a:cubicBezTo>
                      <a:cubicBezTo>
                        <a:pt x="163" y="584"/>
                        <a:pt x="163" y="461"/>
                        <a:pt x="244" y="341"/>
                      </a:cubicBezTo>
                      <a:cubicBezTo>
                        <a:pt x="325" y="260"/>
                        <a:pt x="449" y="178"/>
                        <a:pt x="569" y="178"/>
                      </a:cubicBezTo>
                      <a:cubicBezTo>
                        <a:pt x="602" y="167"/>
                        <a:pt x="635" y="162"/>
                        <a:pt x="667" y="162"/>
                      </a:cubicBezTo>
                      <a:close/>
                      <a:moveTo>
                        <a:pt x="653" y="0"/>
                      </a:moveTo>
                      <a:cubicBezTo>
                        <a:pt x="612" y="0"/>
                        <a:pt x="571" y="5"/>
                        <a:pt x="530" y="16"/>
                      </a:cubicBezTo>
                      <a:cubicBezTo>
                        <a:pt x="367" y="55"/>
                        <a:pt x="244" y="136"/>
                        <a:pt x="124" y="260"/>
                      </a:cubicBezTo>
                      <a:cubicBezTo>
                        <a:pt x="43" y="422"/>
                        <a:pt x="1" y="542"/>
                        <a:pt x="1" y="704"/>
                      </a:cubicBezTo>
                      <a:cubicBezTo>
                        <a:pt x="43" y="867"/>
                        <a:pt x="124" y="1029"/>
                        <a:pt x="286" y="1110"/>
                      </a:cubicBezTo>
                      <a:cubicBezTo>
                        <a:pt x="406" y="1233"/>
                        <a:pt x="569" y="1233"/>
                        <a:pt x="731" y="1233"/>
                      </a:cubicBezTo>
                      <a:cubicBezTo>
                        <a:pt x="893" y="1191"/>
                        <a:pt x="1017" y="1110"/>
                        <a:pt x="1137" y="990"/>
                      </a:cubicBezTo>
                      <a:cubicBezTo>
                        <a:pt x="1218" y="828"/>
                        <a:pt x="1260" y="704"/>
                        <a:pt x="1260" y="542"/>
                      </a:cubicBezTo>
                      <a:cubicBezTo>
                        <a:pt x="1218" y="380"/>
                        <a:pt x="1137" y="217"/>
                        <a:pt x="1017" y="136"/>
                      </a:cubicBezTo>
                      <a:cubicBezTo>
                        <a:pt x="895" y="46"/>
                        <a:pt x="774" y="0"/>
                        <a:pt x="653"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2"/>
                <p:cNvSpPr/>
                <p:nvPr/>
              </p:nvSpPr>
              <p:spPr>
                <a:xfrm>
                  <a:off x="1510350" y="997225"/>
                  <a:ext cx="23400" cy="30875"/>
                </a:xfrm>
                <a:custGeom>
                  <a:avLst/>
                  <a:gdLst/>
                  <a:ahLst/>
                  <a:cxnLst/>
                  <a:rect l="l" t="t" r="r" b="b"/>
                  <a:pathLst>
                    <a:path w="936" h="1235" extrusionOk="0">
                      <a:moveTo>
                        <a:pt x="692" y="1"/>
                      </a:moveTo>
                      <a:cubicBezTo>
                        <a:pt x="692" y="325"/>
                        <a:pt x="731" y="487"/>
                        <a:pt x="773" y="812"/>
                      </a:cubicBezTo>
                      <a:cubicBezTo>
                        <a:pt x="773" y="893"/>
                        <a:pt x="773" y="936"/>
                        <a:pt x="692" y="974"/>
                      </a:cubicBezTo>
                      <a:cubicBezTo>
                        <a:pt x="650" y="1056"/>
                        <a:pt x="611" y="1056"/>
                        <a:pt x="530" y="1098"/>
                      </a:cubicBezTo>
                      <a:cubicBezTo>
                        <a:pt x="487" y="1098"/>
                        <a:pt x="406" y="1056"/>
                        <a:pt x="367" y="1017"/>
                      </a:cubicBezTo>
                      <a:cubicBezTo>
                        <a:pt x="286" y="974"/>
                        <a:pt x="286" y="936"/>
                        <a:pt x="244" y="854"/>
                      </a:cubicBezTo>
                      <a:cubicBezTo>
                        <a:pt x="205" y="569"/>
                        <a:pt x="205" y="406"/>
                        <a:pt x="163" y="82"/>
                      </a:cubicBezTo>
                      <a:lnTo>
                        <a:pt x="0" y="82"/>
                      </a:lnTo>
                      <a:cubicBezTo>
                        <a:pt x="43" y="406"/>
                        <a:pt x="43" y="569"/>
                        <a:pt x="82" y="893"/>
                      </a:cubicBezTo>
                      <a:cubicBezTo>
                        <a:pt x="124" y="1017"/>
                        <a:pt x="163" y="1098"/>
                        <a:pt x="244" y="1137"/>
                      </a:cubicBezTo>
                      <a:cubicBezTo>
                        <a:pt x="334" y="1196"/>
                        <a:pt x="402" y="1235"/>
                        <a:pt x="478" y="1235"/>
                      </a:cubicBezTo>
                      <a:cubicBezTo>
                        <a:pt x="507" y="1235"/>
                        <a:pt x="536" y="1229"/>
                        <a:pt x="569" y="1218"/>
                      </a:cubicBezTo>
                      <a:cubicBezTo>
                        <a:pt x="692" y="1218"/>
                        <a:pt x="773" y="1179"/>
                        <a:pt x="812" y="1098"/>
                      </a:cubicBezTo>
                      <a:cubicBezTo>
                        <a:pt x="893" y="1017"/>
                        <a:pt x="935" y="936"/>
                        <a:pt x="935" y="812"/>
                      </a:cubicBezTo>
                      <a:cubicBezTo>
                        <a:pt x="893" y="487"/>
                        <a:pt x="854" y="325"/>
                        <a:pt x="812"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2"/>
                <p:cNvSpPr/>
                <p:nvPr/>
              </p:nvSpPr>
              <p:spPr>
                <a:xfrm>
                  <a:off x="1536725" y="99422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7" y="569"/>
                        <a:pt x="406" y="406"/>
                        <a:pt x="163" y="82"/>
                      </a:cubicBezTo>
                      <a:lnTo>
                        <a:pt x="1" y="82"/>
                      </a:lnTo>
                      <a:cubicBezTo>
                        <a:pt x="43" y="569"/>
                        <a:pt x="82" y="812"/>
                        <a:pt x="124" y="1257"/>
                      </a:cubicBezTo>
                      <a:lnTo>
                        <a:pt x="286" y="1257"/>
                      </a:lnTo>
                      <a:cubicBezTo>
                        <a:pt x="244" y="932"/>
                        <a:pt x="244" y="731"/>
                        <a:pt x="205" y="406"/>
                      </a:cubicBezTo>
                      <a:lnTo>
                        <a:pt x="205" y="406"/>
                      </a:lnTo>
                      <a:cubicBezTo>
                        <a:pt x="449" y="731"/>
                        <a:pt x="569" y="893"/>
                        <a:pt x="773" y="1218"/>
                      </a:cubicBezTo>
                      <a:lnTo>
                        <a:pt x="936" y="1218"/>
                      </a:lnTo>
                      <a:cubicBezTo>
                        <a:pt x="893" y="731"/>
                        <a:pt x="854" y="487"/>
                        <a:pt x="812"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2"/>
                <p:cNvSpPr/>
                <p:nvPr/>
              </p:nvSpPr>
              <p:spPr>
                <a:xfrm>
                  <a:off x="1561075" y="993175"/>
                  <a:ext cx="18275" cy="30450"/>
                </a:xfrm>
                <a:custGeom>
                  <a:avLst/>
                  <a:gdLst/>
                  <a:ahLst/>
                  <a:cxnLst/>
                  <a:rect l="l" t="t" r="r" b="b"/>
                  <a:pathLst>
                    <a:path w="731" h="1218" extrusionOk="0">
                      <a:moveTo>
                        <a:pt x="731" y="0"/>
                      </a:moveTo>
                      <a:cubicBezTo>
                        <a:pt x="448" y="0"/>
                        <a:pt x="286" y="42"/>
                        <a:pt x="0" y="42"/>
                      </a:cubicBezTo>
                      <a:lnTo>
                        <a:pt x="0" y="205"/>
                      </a:lnTo>
                      <a:cubicBezTo>
                        <a:pt x="124" y="205"/>
                        <a:pt x="163" y="205"/>
                        <a:pt x="286" y="163"/>
                      </a:cubicBezTo>
                      <a:cubicBezTo>
                        <a:pt x="325" y="611"/>
                        <a:pt x="325" y="812"/>
                        <a:pt x="367" y="1218"/>
                      </a:cubicBezTo>
                      <a:cubicBezTo>
                        <a:pt x="448" y="1218"/>
                        <a:pt x="448" y="1218"/>
                        <a:pt x="530" y="1179"/>
                      </a:cubicBezTo>
                      <a:cubicBezTo>
                        <a:pt x="487" y="773"/>
                        <a:pt x="487" y="568"/>
                        <a:pt x="448" y="163"/>
                      </a:cubicBezTo>
                      <a:lnTo>
                        <a:pt x="731" y="163"/>
                      </a:lnTo>
                      <a:lnTo>
                        <a:pt x="731" y="0"/>
                      </a:ln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2"/>
                <p:cNvSpPr/>
                <p:nvPr/>
              </p:nvSpPr>
              <p:spPr>
                <a:xfrm>
                  <a:off x="1581375" y="992200"/>
                  <a:ext cx="24375" cy="30450"/>
                </a:xfrm>
                <a:custGeom>
                  <a:avLst/>
                  <a:gdLst/>
                  <a:ahLst/>
                  <a:cxnLst/>
                  <a:rect l="l" t="t" r="r" b="b"/>
                  <a:pathLst>
                    <a:path w="975" h="1218" extrusionOk="0">
                      <a:moveTo>
                        <a:pt x="448" y="325"/>
                      </a:moveTo>
                      <a:cubicBezTo>
                        <a:pt x="487" y="445"/>
                        <a:pt x="529" y="487"/>
                        <a:pt x="568" y="607"/>
                      </a:cubicBezTo>
                      <a:lnTo>
                        <a:pt x="367" y="607"/>
                      </a:lnTo>
                      <a:cubicBezTo>
                        <a:pt x="406" y="526"/>
                        <a:pt x="406" y="445"/>
                        <a:pt x="448" y="325"/>
                      </a:cubicBezTo>
                      <a:close/>
                      <a:moveTo>
                        <a:pt x="406" y="0"/>
                      </a:moveTo>
                      <a:lnTo>
                        <a:pt x="0" y="1218"/>
                      </a:lnTo>
                      <a:lnTo>
                        <a:pt x="162" y="1218"/>
                      </a:lnTo>
                      <a:cubicBezTo>
                        <a:pt x="244" y="1055"/>
                        <a:pt x="244" y="932"/>
                        <a:pt x="325" y="770"/>
                      </a:cubicBezTo>
                      <a:lnTo>
                        <a:pt x="610" y="770"/>
                      </a:lnTo>
                      <a:lnTo>
                        <a:pt x="812" y="1175"/>
                      </a:lnTo>
                      <a:lnTo>
                        <a:pt x="974" y="1175"/>
                      </a:lnTo>
                      <a:cubicBezTo>
                        <a:pt x="773" y="688"/>
                        <a:pt x="692" y="487"/>
                        <a:pt x="487"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2"/>
                <p:cNvSpPr/>
                <p:nvPr/>
              </p:nvSpPr>
              <p:spPr>
                <a:xfrm>
                  <a:off x="1608800" y="991150"/>
                  <a:ext cx="5050" cy="30450"/>
                </a:xfrm>
                <a:custGeom>
                  <a:avLst/>
                  <a:gdLst/>
                  <a:ahLst/>
                  <a:cxnLst/>
                  <a:rect l="l" t="t" r="r" b="b"/>
                  <a:pathLst>
                    <a:path w="202" h="1218" extrusionOk="0">
                      <a:moveTo>
                        <a:pt x="0" y="0"/>
                      </a:moveTo>
                      <a:cubicBezTo>
                        <a:pt x="0" y="487"/>
                        <a:pt x="0" y="730"/>
                        <a:pt x="39" y="1217"/>
                      </a:cubicBezTo>
                      <a:lnTo>
                        <a:pt x="202" y="1217"/>
                      </a:lnTo>
                      <a:cubicBezTo>
                        <a:pt x="163" y="730"/>
                        <a:pt x="163" y="487"/>
                        <a:pt x="163"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2"/>
                <p:cNvSpPr/>
                <p:nvPr/>
              </p:nvSpPr>
              <p:spPr>
                <a:xfrm>
                  <a:off x="1618950" y="991150"/>
                  <a:ext cx="20300" cy="29475"/>
                </a:xfrm>
                <a:custGeom>
                  <a:avLst/>
                  <a:gdLst/>
                  <a:ahLst/>
                  <a:cxnLst/>
                  <a:rect l="l" t="t" r="r" b="b"/>
                  <a:pathLst>
                    <a:path w="812" h="1179" extrusionOk="0">
                      <a:moveTo>
                        <a:pt x="0" y="0"/>
                      </a:moveTo>
                      <a:cubicBezTo>
                        <a:pt x="0" y="487"/>
                        <a:pt x="0" y="730"/>
                        <a:pt x="39" y="1179"/>
                      </a:cubicBezTo>
                      <a:lnTo>
                        <a:pt x="163" y="1179"/>
                      </a:lnTo>
                      <a:lnTo>
                        <a:pt x="163" y="325"/>
                      </a:lnTo>
                      <a:cubicBezTo>
                        <a:pt x="364" y="692"/>
                        <a:pt x="487" y="854"/>
                        <a:pt x="689" y="1179"/>
                      </a:cubicBezTo>
                      <a:lnTo>
                        <a:pt x="812" y="1179"/>
                      </a:lnTo>
                      <a:lnTo>
                        <a:pt x="812" y="0"/>
                      </a:lnTo>
                      <a:lnTo>
                        <a:pt x="650" y="0"/>
                      </a:lnTo>
                      <a:lnTo>
                        <a:pt x="650" y="854"/>
                      </a:lnTo>
                      <a:cubicBezTo>
                        <a:pt x="445" y="487"/>
                        <a:pt x="364" y="325"/>
                        <a:pt x="120"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2"/>
                <p:cNvSpPr/>
                <p:nvPr/>
              </p:nvSpPr>
              <p:spPr>
                <a:xfrm>
                  <a:off x="1658475" y="991150"/>
                  <a:ext cx="16250" cy="29475"/>
                </a:xfrm>
                <a:custGeom>
                  <a:avLst/>
                  <a:gdLst/>
                  <a:ahLst/>
                  <a:cxnLst/>
                  <a:rect l="l" t="t" r="r" b="b"/>
                  <a:pathLst>
                    <a:path w="650" h="1179" extrusionOk="0">
                      <a:moveTo>
                        <a:pt x="244" y="162"/>
                      </a:moveTo>
                      <a:cubicBezTo>
                        <a:pt x="286" y="162"/>
                        <a:pt x="286" y="162"/>
                        <a:pt x="325" y="205"/>
                      </a:cubicBezTo>
                      <a:lnTo>
                        <a:pt x="367" y="244"/>
                      </a:lnTo>
                      <a:cubicBezTo>
                        <a:pt x="367" y="286"/>
                        <a:pt x="325" y="325"/>
                        <a:pt x="325" y="325"/>
                      </a:cubicBezTo>
                      <a:cubicBezTo>
                        <a:pt x="286" y="325"/>
                        <a:pt x="286" y="367"/>
                        <a:pt x="244" y="367"/>
                      </a:cubicBezTo>
                      <a:cubicBezTo>
                        <a:pt x="205" y="367"/>
                        <a:pt x="205" y="367"/>
                        <a:pt x="163" y="325"/>
                      </a:cubicBezTo>
                      <a:lnTo>
                        <a:pt x="163" y="162"/>
                      </a:lnTo>
                      <a:close/>
                      <a:moveTo>
                        <a:pt x="244" y="487"/>
                      </a:moveTo>
                      <a:cubicBezTo>
                        <a:pt x="325" y="487"/>
                        <a:pt x="367" y="529"/>
                        <a:pt x="448" y="568"/>
                      </a:cubicBezTo>
                      <a:cubicBezTo>
                        <a:pt x="487" y="649"/>
                        <a:pt x="487" y="692"/>
                        <a:pt x="487" y="773"/>
                      </a:cubicBezTo>
                      <a:cubicBezTo>
                        <a:pt x="487" y="854"/>
                        <a:pt x="487" y="893"/>
                        <a:pt x="406" y="974"/>
                      </a:cubicBezTo>
                      <a:cubicBezTo>
                        <a:pt x="367" y="1016"/>
                        <a:pt x="325" y="1055"/>
                        <a:pt x="286" y="1055"/>
                      </a:cubicBezTo>
                      <a:lnTo>
                        <a:pt x="124" y="1055"/>
                      </a:lnTo>
                      <a:cubicBezTo>
                        <a:pt x="163" y="812"/>
                        <a:pt x="163" y="730"/>
                        <a:pt x="163" y="487"/>
                      </a:cubicBezTo>
                      <a:close/>
                      <a:moveTo>
                        <a:pt x="0" y="0"/>
                      </a:moveTo>
                      <a:lnTo>
                        <a:pt x="0" y="1179"/>
                      </a:lnTo>
                      <a:lnTo>
                        <a:pt x="286" y="1179"/>
                      </a:lnTo>
                      <a:cubicBezTo>
                        <a:pt x="367" y="1179"/>
                        <a:pt x="448" y="1136"/>
                        <a:pt x="529" y="1097"/>
                      </a:cubicBezTo>
                      <a:cubicBezTo>
                        <a:pt x="611" y="1016"/>
                        <a:pt x="650" y="893"/>
                        <a:pt x="650" y="773"/>
                      </a:cubicBezTo>
                      <a:cubicBezTo>
                        <a:pt x="650" y="649"/>
                        <a:pt x="650" y="568"/>
                        <a:pt x="568" y="487"/>
                      </a:cubicBezTo>
                      <a:cubicBezTo>
                        <a:pt x="487" y="448"/>
                        <a:pt x="448" y="406"/>
                        <a:pt x="406" y="406"/>
                      </a:cubicBezTo>
                      <a:cubicBezTo>
                        <a:pt x="448" y="367"/>
                        <a:pt x="487" y="325"/>
                        <a:pt x="487" y="244"/>
                      </a:cubicBezTo>
                      <a:cubicBezTo>
                        <a:pt x="529" y="205"/>
                        <a:pt x="487" y="123"/>
                        <a:pt x="448" y="81"/>
                      </a:cubicBezTo>
                      <a:cubicBezTo>
                        <a:pt x="367" y="42"/>
                        <a:pt x="325" y="0"/>
                        <a:pt x="244"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2"/>
                <p:cNvSpPr/>
                <p:nvPr/>
              </p:nvSpPr>
              <p:spPr>
                <a:xfrm>
                  <a:off x="1679825" y="992200"/>
                  <a:ext cx="5050" cy="29400"/>
                </a:xfrm>
                <a:custGeom>
                  <a:avLst/>
                  <a:gdLst/>
                  <a:ahLst/>
                  <a:cxnLst/>
                  <a:rect l="l" t="t" r="r" b="b"/>
                  <a:pathLst>
                    <a:path w="202" h="1176" extrusionOk="0">
                      <a:moveTo>
                        <a:pt x="39" y="0"/>
                      </a:moveTo>
                      <a:cubicBezTo>
                        <a:pt x="0" y="445"/>
                        <a:pt x="0" y="688"/>
                        <a:pt x="0" y="1175"/>
                      </a:cubicBezTo>
                      <a:lnTo>
                        <a:pt x="162" y="1175"/>
                      </a:lnTo>
                      <a:cubicBezTo>
                        <a:pt x="162" y="688"/>
                        <a:pt x="162" y="445"/>
                        <a:pt x="201"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2"/>
                <p:cNvSpPr/>
                <p:nvPr/>
              </p:nvSpPr>
              <p:spPr>
                <a:xfrm>
                  <a:off x="1688900" y="992200"/>
                  <a:ext cx="18300" cy="30450"/>
                </a:xfrm>
                <a:custGeom>
                  <a:avLst/>
                  <a:gdLst/>
                  <a:ahLst/>
                  <a:cxnLst/>
                  <a:rect l="l" t="t" r="r" b="b"/>
                  <a:pathLst>
                    <a:path w="732" h="1218" extrusionOk="0">
                      <a:moveTo>
                        <a:pt x="82" y="0"/>
                      </a:moveTo>
                      <a:cubicBezTo>
                        <a:pt x="43" y="487"/>
                        <a:pt x="43" y="731"/>
                        <a:pt x="1" y="1175"/>
                      </a:cubicBezTo>
                      <a:cubicBezTo>
                        <a:pt x="82" y="1175"/>
                        <a:pt x="124" y="1175"/>
                        <a:pt x="163" y="1218"/>
                      </a:cubicBezTo>
                      <a:cubicBezTo>
                        <a:pt x="205" y="974"/>
                        <a:pt x="205" y="851"/>
                        <a:pt x="205" y="650"/>
                      </a:cubicBezTo>
                      <a:lnTo>
                        <a:pt x="205" y="607"/>
                      </a:lnTo>
                      <a:cubicBezTo>
                        <a:pt x="368" y="851"/>
                        <a:pt x="407" y="974"/>
                        <a:pt x="569" y="1218"/>
                      </a:cubicBezTo>
                      <a:lnTo>
                        <a:pt x="731" y="1218"/>
                      </a:lnTo>
                      <a:cubicBezTo>
                        <a:pt x="569" y="932"/>
                        <a:pt x="488" y="812"/>
                        <a:pt x="325" y="487"/>
                      </a:cubicBezTo>
                      <a:cubicBezTo>
                        <a:pt x="488" y="325"/>
                        <a:pt x="569" y="244"/>
                        <a:pt x="731" y="39"/>
                      </a:cubicBezTo>
                      <a:lnTo>
                        <a:pt x="530" y="39"/>
                      </a:lnTo>
                      <a:lnTo>
                        <a:pt x="205" y="364"/>
                      </a:lnTo>
                      <a:cubicBezTo>
                        <a:pt x="205" y="244"/>
                        <a:pt x="244" y="163"/>
                        <a:pt x="244"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2"/>
                <p:cNvSpPr/>
                <p:nvPr/>
              </p:nvSpPr>
              <p:spPr>
                <a:xfrm>
                  <a:off x="1712275" y="993175"/>
                  <a:ext cx="18300" cy="31500"/>
                </a:xfrm>
                <a:custGeom>
                  <a:avLst/>
                  <a:gdLst/>
                  <a:ahLst/>
                  <a:cxnLst/>
                  <a:rect l="l" t="t" r="r" b="b"/>
                  <a:pathLst>
                    <a:path w="732" h="1260" extrusionOk="0">
                      <a:moveTo>
                        <a:pt x="82" y="0"/>
                      </a:moveTo>
                      <a:cubicBezTo>
                        <a:pt x="40" y="487"/>
                        <a:pt x="1" y="731"/>
                        <a:pt x="1" y="1218"/>
                      </a:cubicBezTo>
                      <a:cubicBezTo>
                        <a:pt x="244" y="1218"/>
                        <a:pt x="364" y="1218"/>
                        <a:pt x="608" y="1260"/>
                      </a:cubicBezTo>
                      <a:cubicBezTo>
                        <a:pt x="650" y="1179"/>
                        <a:pt x="650" y="1179"/>
                        <a:pt x="650" y="1098"/>
                      </a:cubicBezTo>
                      <a:cubicBezTo>
                        <a:pt x="446" y="1098"/>
                        <a:pt x="364" y="1098"/>
                        <a:pt x="163" y="1055"/>
                      </a:cubicBezTo>
                      <a:lnTo>
                        <a:pt x="163" y="692"/>
                      </a:lnTo>
                      <a:cubicBezTo>
                        <a:pt x="364" y="731"/>
                        <a:pt x="488" y="731"/>
                        <a:pt x="689" y="731"/>
                      </a:cubicBezTo>
                      <a:lnTo>
                        <a:pt x="689" y="568"/>
                      </a:lnTo>
                      <a:cubicBezTo>
                        <a:pt x="488" y="568"/>
                        <a:pt x="407" y="568"/>
                        <a:pt x="202" y="529"/>
                      </a:cubicBezTo>
                      <a:lnTo>
                        <a:pt x="202" y="205"/>
                      </a:lnTo>
                      <a:cubicBezTo>
                        <a:pt x="407" y="205"/>
                        <a:pt x="527" y="205"/>
                        <a:pt x="731" y="244"/>
                      </a:cubicBezTo>
                      <a:lnTo>
                        <a:pt x="731" y="81"/>
                      </a:lnTo>
                      <a:cubicBezTo>
                        <a:pt x="488" y="42"/>
                        <a:pt x="325" y="42"/>
                        <a:pt x="82"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2"/>
                <p:cNvSpPr/>
                <p:nvPr/>
              </p:nvSpPr>
              <p:spPr>
                <a:xfrm>
                  <a:off x="1746775" y="998275"/>
                  <a:ext cx="28425" cy="30475"/>
                </a:xfrm>
                <a:custGeom>
                  <a:avLst/>
                  <a:gdLst/>
                  <a:ahLst/>
                  <a:cxnLst/>
                  <a:rect l="l" t="t" r="r" b="b"/>
                  <a:pathLst>
                    <a:path w="1137" h="1219" extrusionOk="0">
                      <a:moveTo>
                        <a:pt x="731" y="1"/>
                      </a:moveTo>
                      <a:cubicBezTo>
                        <a:pt x="526" y="1"/>
                        <a:pt x="406" y="40"/>
                        <a:pt x="244" y="121"/>
                      </a:cubicBezTo>
                      <a:cubicBezTo>
                        <a:pt x="121" y="244"/>
                        <a:pt x="39" y="364"/>
                        <a:pt x="39" y="527"/>
                      </a:cubicBezTo>
                      <a:cubicBezTo>
                        <a:pt x="1" y="689"/>
                        <a:pt x="39" y="851"/>
                        <a:pt x="163" y="975"/>
                      </a:cubicBezTo>
                      <a:cubicBezTo>
                        <a:pt x="244" y="1095"/>
                        <a:pt x="406" y="1176"/>
                        <a:pt x="569" y="1218"/>
                      </a:cubicBezTo>
                      <a:cubicBezTo>
                        <a:pt x="731" y="1218"/>
                        <a:pt x="893" y="1176"/>
                        <a:pt x="1056" y="1095"/>
                      </a:cubicBezTo>
                      <a:cubicBezTo>
                        <a:pt x="1013" y="1014"/>
                        <a:pt x="974" y="1014"/>
                        <a:pt x="932" y="975"/>
                      </a:cubicBezTo>
                      <a:cubicBezTo>
                        <a:pt x="812" y="1056"/>
                        <a:pt x="689" y="1056"/>
                        <a:pt x="569" y="1056"/>
                      </a:cubicBezTo>
                      <a:cubicBezTo>
                        <a:pt x="445" y="1056"/>
                        <a:pt x="364" y="975"/>
                        <a:pt x="283" y="894"/>
                      </a:cubicBezTo>
                      <a:cubicBezTo>
                        <a:pt x="202" y="770"/>
                        <a:pt x="163" y="689"/>
                        <a:pt x="163" y="569"/>
                      </a:cubicBezTo>
                      <a:cubicBezTo>
                        <a:pt x="202" y="445"/>
                        <a:pt x="244" y="325"/>
                        <a:pt x="364" y="244"/>
                      </a:cubicBezTo>
                      <a:cubicBezTo>
                        <a:pt x="423" y="185"/>
                        <a:pt x="505" y="146"/>
                        <a:pt x="592" y="146"/>
                      </a:cubicBezTo>
                      <a:cubicBezTo>
                        <a:pt x="624" y="146"/>
                        <a:pt x="656" y="152"/>
                        <a:pt x="689" y="163"/>
                      </a:cubicBezTo>
                      <a:cubicBezTo>
                        <a:pt x="812" y="163"/>
                        <a:pt x="932" y="244"/>
                        <a:pt x="1013" y="325"/>
                      </a:cubicBezTo>
                      <a:cubicBezTo>
                        <a:pt x="1056" y="325"/>
                        <a:pt x="1095" y="283"/>
                        <a:pt x="1137" y="244"/>
                      </a:cubicBezTo>
                      <a:cubicBezTo>
                        <a:pt x="1013" y="121"/>
                        <a:pt x="893" y="40"/>
                        <a:pt x="731"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2"/>
                <p:cNvSpPr/>
                <p:nvPr/>
              </p:nvSpPr>
              <p:spPr>
                <a:xfrm>
                  <a:off x="1777200" y="1001275"/>
                  <a:ext cx="14250" cy="31525"/>
                </a:xfrm>
                <a:custGeom>
                  <a:avLst/>
                  <a:gdLst/>
                  <a:ahLst/>
                  <a:cxnLst/>
                  <a:rect l="l" t="t" r="r" b="b"/>
                  <a:pathLst>
                    <a:path w="570" h="1261" extrusionOk="0">
                      <a:moveTo>
                        <a:pt x="163" y="1"/>
                      </a:moveTo>
                      <a:cubicBezTo>
                        <a:pt x="82" y="449"/>
                        <a:pt x="40" y="692"/>
                        <a:pt x="1" y="1179"/>
                      </a:cubicBezTo>
                      <a:cubicBezTo>
                        <a:pt x="202" y="1179"/>
                        <a:pt x="326" y="1218"/>
                        <a:pt x="569" y="1260"/>
                      </a:cubicBezTo>
                      <a:lnTo>
                        <a:pt x="569" y="1098"/>
                      </a:lnTo>
                      <a:cubicBezTo>
                        <a:pt x="407" y="1056"/>
                        <a:pt x="326" y="1056"/>
                        <a:pt x="163" y="1017"/>
                      </a:cubicBezTo>
                      <a:cubicBezTo>
                        <a:pt x="202" y="611"/>
                        <a:pt x="244" y="407"/>
                        <a:pt x="326"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2"/>
                <p:cNvSpPr/>
                <p:nvPr/>
              </p:nvSpPr>
              <p:spPr>
                <a:xfrm>
                  <a:off x="1796450" y="1003325"/>
                  <a:ext cx="24375" cy="31875"/>
                </a:xfrm>
                <a:custGeom>
                  <a:avLst/>
                  <a:gdLst/>
                  <a:ahLst/>
                  <a:cxnLst/>
                  <a:rect l="l" t="t" r="r" b="b"/>
                  <a:pathLst>
                    <a:path w="975" h="1275" extrusionOk="0">
                      <a:moveTo>
                        <a:pt x="124" y="0"/>
                      </a:moveTo>
                      <a:cubicBezTo>
                        <a:pt x="82" y="325"/>
                        <a:pt x="43" y="487"/>
                        <a:pt x="0" y="812"/>
                      </a:cubicBezTo>
                      <a:cubicBezTo>
                        <a:pt x="0" y="893"/>
                        <a:pt x="0" y="1016"/>
                        <a:pt x="82" y="1097"/>
                      </a:cubicBezTo>
                      <a:cubicBezTo>
                        <a:pt x="124" y="1178"/>
                        <a:pt x="244" y="1260"/>
                        <a:pt x="325" y="1260"/>
                      </a:cubicBezTo>
                      <a:cubicBezTo>
                        <a:pt x="358" y="1270"/>
                        <a:pt x="391" y="1275"/>
                        <a:pt x="422" y="1275"/>
                      </a:cubicBezTo>
                      <a:cubicBezTo>
                        <a:pt x="510" y="1275"/>
                        <a:pt x="590" y="1238"/>
                        <a:pt x="650" y="1178"/>
                      </a:cubicBezTo>
                      <a:cubicBezTo>
                        <a:pt x="731" y="1136"/>
                        <a:pt x="773" y="1055"/>
                        <a:pt x="812" y="974"/>
                      </a:cubicBezTo>
                      <a:cubicBezTo>
                        <a:pt x="854" y="649"/>
                        <a:pt x="893" y="487"/>
                        <a:pt x="974" y="162"/>
                      </a:cubicBezTo>
                      <a:cubicBezTo>
                        <a:pt x="893" y="162"/>
                        <a:pt x="854" y="123"/>
                        <a:pt x="812" y="123"/>
                      </a:cubicBezTo>
                      <a:cubicBezTo>
                        <a:pt x="731" y="448"/>
                        <a:pt x="731" y="610"/>
                        <a:pt x="650" y="893"/>
                      </a:cubicBezTo>
                      <a:cubicBezTo>
                        <a:pt x="650" y="974"/>
                        <a:pt x="611" y="1016"/>
                        <a:pt x="569" y="1055"/>
                      </a:cubicBezTo>
                      <a:cubicBezTo>
                        <a:pt x="511" y="1085"/>
                        <a:pt x="475" y="1113"/>
                        <a:pt x="429" y="1113"/>
                      </a:cubicBezTo>
                      <a:cubicBezTo>
                        <a:pt x="411" y="1113"/>
                        <a:pt x="391" y="1109"/>
                        <a:pt x="367" y="1097"/>
                      </a:cubicBezTo>
                      <a:cubicBezTo>
                        <a:pt x="286" y="1097"/>
                        <a:pt x="244" y="1055"/>
                        <a:pt x="205" y="1016"/>
                      </a:cubicBezTo>
                      <a:cubicBezTo>
                        <a:pt x="163" y="935"/>
                        <a:pt x="163" y="893"/>
                        <a:pt x="163" y="812"/>
                      </a:cubicBezTo>
                      <a:cubicBezTo>
                        <a:pt x="205" y="529"/>
                        <a:pt x="244" y="367"/>
                        <a:pt x="286" y="42"/>
                      </a:cubicBezTo>
                      <a:cubicBezTo>
                        <a:pt x="244" y="42"/>
                        <a:pt x="205" y="42"/>
                        <a:pt x="124"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2"/>
                <p:cNvSpPr/>
                <p:nvPr/>
              </p:nvSpPr>
              <p:spPr>
                <a:xfrm>
                  <a:off x="1820800" y="1008425"/>
                  <a:ext cx="19350" cy="30450"/>
                </a:xfrm>
                <a:custGeom>
                  <a:avLst/>
                  <a:gdLst/>
                  <a:ahLst/>
                  <a:cxnLst/>
                  <a:rect l="l" t="t" r="r" b="b"/>
                  <a:pathLst>
                    <a:path w="774" h="1218" extrusionOk="0">
                      <a:moveTo>
                        <a:pt x="325" y="163"/>
                      </a:moveTo>
                      <a:cubicBezTo>
                        <a:pt x="367" y="202"/>
                        <a:pt x="406" y="202"/>
                        <a:pt x="448" y="202"/>
                      </a:cubicBezTo>
                      <a:cubicBezTo>
                        <a:pt x="448" y="202"/>
                        <a:pt x="487" y="202"/>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9"/>
                        <a:pt x="530" y="650"/>
                      </a:cubicBezTo>
                      <a:cubicBezTo>
                        <a:pt x="569" y="689"/>
                        <a:pt x="569" y="770"/>
                        <a:pt x="569" y="851"/>
                      </a:cubicBezTo>
                      <a:cubicBezTo>
                        <a:pt x="569" y="932"/>
                        <a:pt x="530" y="974"/>
                        <a:pt x="448" y="1013"/>
                      </a:cubicBezTo>
                      <a:cubicBezTo>
                        <a:pt x="406" y="1056"/>
                        <a:pt x="367" y="1056"/>
                        <a:pt x="325" y="1056"/>
                      </a:cubicBezTo>
                      <a:lnTo>
                        <a:pt x="163" y="1056"/>
                      </a:lnTo>
                      <a:cubicBezTo>
                        <a:pt x="205" y="812"/>
                        <a:pt x="244" y="731"/>
                        <a:pt x="286" y="526"/>
                      </a:cubicBezTo>
                      <a:close/>
                      <a:moveTo>
                        <a:pt x="205" y="1"/>
                      </a:moveTo>
                      <a:cubicBezTo>
                        <a:pt x="124" y="445"/>
                        <a:pt x="82" y="689"/>
                        <a:pt x="0" y="1176"/>
                      </a:cubicBezTo>
                      <a:cubicBezTo>
                        <a:pt x="124" y="1176"/>
                        <a:pt x="163" y="1218"/>
                        <a:pt x="286" y="1218"/>
                      </a:cubicBezTo>
                      <a:cubicBezTo>
                        <a:pt x="367" y="1218"/>
                        <a:pt x="448" y="1218"/>
                        <a:pt x="530" y="1137"/>
                      </a:cubicBezTo>
                      <a:cubicBezTo>
                        <a:pt x="650" y="1095"/>
                        <a:pt x="692" y="974"/>
                        <a:pt x="731" y="893"/>
                      </a:cubicBezTo>
                      <a:cubicBezTo>
                        <a:pt x="773" y="770"/>
                        <a:pt x="731" y="650"/>
                        <a:pt x="692" y="608"/>
                      </a:cubicBezTo>
                      <a:cubicBezTo>
                        <a:pt x="650" y="526"/>
                        <a:pt x="569" y="445"/>
                        <a:pt x="530" y="445"/>
                      </a:cubicBezTo>
                      <a:cubicBezTo>
                        <a:pt x="611" y="445"/>
                        <a:pt x="650" y="406"/>
                        <a:pt x="650" y="325"/>
                      </a:cubicBezTo>
                      <a:cubicBezTo>
                        <a:pt x="692" y="283"/>
                        <a:pt x="650" y="202"/>
                        <a:pt x="611" y="163"/>
                      </a:cubicBezTo>
                      <a:cubicBezTo>
                        <a:pt x="569" y="82"/>
                        <a:pt x="530" y="39"/>
                        <a:pt x="448" y="39"/>
                      </a:cubicBezTo>
                      <a:cubicBezTo>
                        <a:pt x="367" y="39"/>
                        <a:pt x="325" y="1"/>
                        <a:pt x="205"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2"/>
                <p:cNvSpPr/>
                <p:nvPr/>
              </p:nvSpPr>
              <p:spPr>
                <a:xfrm>
                  <a:off x="1407925" y="1333075"/>
                  <a:ext cx="50750" cy="70000"/>
                </a:xfrm>
                <a:custGeom>
                  <a:avLst/>
                  <a:gdLst/>
                  <a:ahLst/>
                  <a:cxnLst/>
                  <a:rect l="l" t="t" r="r" b="b"/>
                  <a:pathLst>
                    <a:path w="2030" h="2800" extrusionOk="0">
                      <a:moveTo>
                        <a:pt x="2029" y="1"/>
                      </a:moveTo>
                      <a:lnTo>
                        <a:pt x="2029" y="1"/>
                      </a:lnTo>
                      <a:cubicBezTo>
                        <a:pt x="1744" y="40"/>
                        <a:pt x="1581" y="82"/>
                        <a:pt x="1299" y="121"/>
                      </a:cubicBezTo>
                      <a:cubicBezTo>
                        <a:pt x="1299" y="569"/>
                        <a:pt x="1257" y="770"/>
                        <a:pt x="1257" y="1218"/>
                      </a:cubicBezTo>
                      <a:cubicBezTo>
                        <a:pt x="1380" y="1501"/>
                        <a:pt x="1461" y="1624"/>
                        <a:pt x="1624" y="1906"/>
                      </a:cubicBezTo>
                      <a:cubicBezTo>
                        <a:pt x="1744" y="1299"/>
                        <a:pt x="1867" y="650"/>
                        <a:pt x="2029" y="1"/>
                      </a:cubicBezTo>
                      <a:close/>
                      <a:moveTo>
                        <a:pt x="607" y="244"/>
                      </a:moveTo>
                      <a:cubicBezTo>
                        <a:pt x="364" y="283"/>
                        <a:pt x="244" y="325"/>
                        <a:pt x="0" y="364"/>
                      </a:cubicBezTo>
                      <a:cubicBezTo>
                        <a:pt x="325" y="893"/>
                        <a:pt x="689" y="1419"/>
                        <a:pt x="1013" y="1988"/>
                      </a:cubicBezTo>
                      <a:cubicBezTo>
                        <a:pt x="1055" y="2312"/>
                        <a:pt x="1094" y="2475"/>
                        <a:pt x="1137" y="2799"/>
                      </a:cubicBezTo>
                      <a:cubicBezTo>
                        <a:pt x="1380" y="2760"/>
                        <a:pt x="1500" y="2760"/>
                        <a:pt x="1744" y="2718"/>
                      </a:cubicBezTo>
                      <a:cubicBezTo>
                        <a:pt x="1705" y="2517"/>
                        <a:pt x="1705" y="2436"/>
                        <a:pt x="1662" y="2231"/>
                      </a:cubicBezTo>
                      <a:cubicBezTo>
                        <a:pt x="1299" y="1543"/>
                        <a:pt x="974" y="893"/>
                        <a:pt x="607" y="244"/>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2"/>
                <p:cNvSpPr/>
                <p:nvPr/>
              </p:nvSpPr>
              <p:spPr>
                <a:xfrm>
                  <a:off x="1464725" y="1327975"/>
                  <a:ext cx="53775" cy="68025"/>
                </a:xfrm>
                <a:custGeom>
                  <a:avLst/>
                  <a:gdLst/>
                  <a:ahLst/>
                  <a:cxnLst/>
                  <a:rect l="l" t="t" r="r" b="b"/>
                  <a:pathLst>
                    <a:path w="2151" h="2721" extrusionOk="0">
                      <a:moveTo>
                        <a:pt x="894" y="0"/>
                      </a:moveTo>
                      <a:cubicBezTo>
                        <a:pt x="689" y="42"/>
                        <a:pt x="527" y="81"/>
                        <a:pt x="407" y="162"/>
                      </a:cubicBezTo>
                      <a:cubicBezTo>
                        <a:pt x="283" y="205"/>
                        <a:pt x="202" y="286"/>
                        <a:pt x="163" y="406"/>
                      </a:cubicBezTo>
                      <a:cubicBezTo>
                        <a:pt x="82" y="487"/>
                        <a:pt x="40" y="568"/>
                        <a:pt x="40" y="692"/>
                      </a:cubicBezTo>
                      <a:cubicBezTo>
                        <a:pt x="1" y="812"/>
                        <a:pt x="1" y="935"/>
                        <a:pt x="40" y="1055"/>
                      </a:cubicBezTo>
                      <a:cubicBezTo>
                        <a:pt x="82" y="1422"/>
                        <a:pt x="121" y="1584"/>
                        <a:pt x="163" y="1948"/>
                      </a:cubicBezTo>
                      <a:cubicBezTo>
                        <a:pt x="163" y="2071"/>
                        <a:pt x="202" y="2192"/>
                        <a:pt x="244" y="2273"/>
                      </a:cubicBezTo>
                      <a:cubicBezTo>
                        <a:pt x="283" y="2396"/>
                        <a:pt x="364" y="2477"/>
                        <a:pt x="446" y="2558"/>
                      </a:cubicBezTo>
                      <a:cubicBezTo>
                        <a:pt x="527" y="2597"/>
                        <a:pt x="650" y="2679"/>
                        <a:pt x="770" y="2679"/>
                      </a:cubicBezTo>
                      <a:cubicBezTo>
                        <a:pt x="894" y="2721"/>
                        <a:pt x="1056" y="2721"/>
                        <a:pt x="1218" y="2721"/>
                      </a:cubicBezTo>
                      <a:cubicBezTo>
                        <a:pt x="1176" y="2558"/>
                        <a:pt x="1176" y="2516"/>
                        <a:pt x="1176" y="2354"/>
                      </a:cubicBezTo>
                      <a:cubicBezTo>
                        <a:pt x="1095" y="2354"/>
                        <a:pt x="1056" y="2354"/>
                        <a:pt x="1014" y="2315"/>
                      </a:cubicBezTo>
                      <a:cubicBezTo>
                        <a:pt x="975" y="2315"/>
                        <a:pt x="933" y="2273"/>
                        <a:pt x="894" y="2234"/>
                      </a:cubicBezTo>
                      <a:cubicBezTo>
                        <a:pt x="851" y="2192"/>
                        <a:pt x="851" y="2153"/>
                        <a:pt x="812" y="2110"/>
                      </a:cubicBezTo>
                      <a:lnTo>
                        <a:pt x="812" y="1990"/>
                      </a:lnTo>
                      <a:cubicBezTo>
                        <a:pt x="731" y="1503"/>
                        <a:pt x="689" y="1299"/>
                        <a:pt x="650" y="854"/>
                      </a:cubicBezTo>
                      <a:lnTo>
                        <a:pt x="650" y="692"/>
                      </a:lnTo>
                      <a:cubicBezTo>
                        <a:pt x="650" y="649"/>
                        <a:pt x="650" y="610"/>
                        <a:pt x="689" y="568"/>
                      </a:cubicBezTo>
                      <a:cubicBezTo>
                        <a:pt x="689" y="529"/>
                        <a:pt x="731" y="487"/>
                        <a:pt x="770" y="448"/>
                      </a:cubicBezTo>
                      <a:cubicBezTo>
                        <a:pt x="812" y="406"/>
                        <a:pt x="851" y="406"/>
                        <a:pt x="933" y="367"/>
                      </a:cubicBezTo>
                      <a:cubicBezTo>
                        <a:pt x="894" y="244"/>
                        <a:pt x="894" y="162"/>
                        <a:pt x="894" y="0"/>
                      </a:cubicBezTo>
                      <a:close/>
                      <a:moveTo>
                        <a:pt x="975" y="0"/>
                      </a:moveTo>
                      <a:cubicBezTo>
                        <a:pt x="1014" y="162"/>
                        <a:pt x="1014" y="205"/>
                        <a:pt x="1014" y="367"/>
                      </a:cubicBezTo>
                      <a:cubicBezTo>
                        <a:pt x="1095" y="367"/>
                        <a:pt x="1137" y="367"/>
                        <a:pt x="1176" y="406"/>
                      </a:cubicBezTo>
                      <a:cubicBezTo>
                        <a:pt x="1257" y="406"/>
                        <a:pt x="1299" y="448"/>
                        <a:pt x="1299" y="487"/>
                      </a:cubicBezTo>
                      <a:cubicBezTo>
                        <a:pt x="1338" y="529"/>
                        <a:pt x="1381" y="568"/>
                        <a:pt x="1381" y="610"/>
                      </a:cubicBezTo>
                      <a:cubicBezTo>
                        <a:pt x="1381" y="649"/>
                        <a:pt x="1420" y="692"/>
                        <a:pt x="1420" y="731"/>
                      </a:cubicBezTo>
                      <a:cubicBezTo>
                        <a:pt x="1462" y="1218"/>
                        <a:pt x="1501" y="1422"/>
                        <a:pt x="1543" y="1867"/>
                      </a:cubicBezTo>
                      <a:lnTo>
                        <a:pt x="1543" y="2029"/>
                      </a:lnTo>
                      <a:cubicBezTo>
                        <a:pt x="1543" y="2071"/>
                        <a:pt x="1543" y="2110"/>
                        <a:pt x="1501" y="2153"/>
                      </a:cubicBezTo>
                      <a:cubicBezTo>
                        <a:pt x="1501" y="2192"/>
                        <a:pt x="1462" y="2234"/>
                        <a:pt x="1420" y="2273"/>
                      </a:cubicBezTo>
                      <a:cubicBezTo>
                        <a:pt x="1381" y="2315"/>
                        <a:pt x="1338" y="2315"/>
                        <a:pt x="1257" y="2354"/>
                      </a:cubicBezTo>
                      <a:cubicBezTo>
                        <a:pt x="1299" y="2477"/>
                        <a:pt x="1299" y="2558"/>
                        <a:pt x="1299" y="2721"/>
                      </a:cubicBezTo>
                      <a:cubicBezTo>
                        <a:pt x="1501" y="2679"/>
                        <a:pt x="1624" y="2640"/>
                        <a:pt x="1744" y="2558"/>
                      </a:cubicBezTo>
                      <a:cubicBezTo>
                        <a:pt x="1868" y="2516"/>
                        <a:pt x="1949" y="2435"/>
                        <a:pt x="2030" y="2354"/>
                      </a:cubicBezTo>
                      <a:cubicBezTo>
                        <a:pt x="2069" y="2273"/>
                        <a:pt x="2111" y="2153"/>
                        <a:pt x="2150" y="2029"/>
                      </a:cubicBezTo>
                      <a:lnTo>
                        <a:pt x="2150" y="1705"/>
                      </a:lnTo>
                      <a:cubicBezTo>
                        <a:pt x="2111" y="1341"/>
                        <a:pt x="2111" y="1136"/>
                        <a:pt x="2069" y="773"/>
                      </a:cubicBezTo>
                      <a:cubicBezTo>
                        <a:pt x="2030" y="649"/>
                        <a:pt x="2030" y="568"/>
                        <a:pt x="1988" y="448"/>
                      </a:cubicBezTo>
                      <a:cubicBezTo>
                        <a:pt x="1907" y="325"/>
                        <a:pt x="1868" y="244"/>
                        <a:pt x="1786" y="205"/>
                      </a:cubicBezTo>
                      <a:cubicBezTo>
                        <a:pt x="1705" y="123"/>
                        <a:pt x="1582" y="42"/>
                        <a:pt x="1462" y="42"/>
                      </a:cubicBezTo>
                      <a:cubicBezTo>
                        <a:pt x="1338" y="0"/>
                        <a:pt x="1176" y="0"/>
                        <a:pt x="975"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2"/>
                <p:cNvSpPr/>
                <p:nvPr/>
              </p:nvSpPr>
              <p:spPr>
                <a:xfrm>
                  <a:off x="1523575" y="1321875"/>
                  <a:ext cx="54800" cy="68050"/>
                </a:xfrm>
                <a:custGeom>
                  <a:avLst/>
                  <a:gdLst/>
                  <a:ahLst/>
                  <a:cxnLst/>
                  <a:rect l="l" t="t" r="r" b="b"/>
                  <a:pathLst>
                    <a:path w="2192" h="2722" extrusionOk="0">
                      <a:moveTo>
                        <a:pt x="650" y="82"/>
                      </a:moveTo>
                      <a:cubicBezTo>
                        <a:pt x="406" y="124"/>
                        <a:pt x="283" y="124"/>
                        <a:pt x="1" y="163"/>
                      </a:cubicBezTo>
                      <a:cubicBezTo>
                        <a:pt x="82" y="731"/>
                        <a:pt x="121" y="1299"/>
                        <a:pt x="163" y="1867"/>
                      </a:cubicBezTo>
                      <a:cubicBezTo>
                        <a:pt x="202" y="1949"/>
                        <a:pt x="202" y="2030"/>
                        <a:pt x="202" y="2111"/>
                      </a:cubicBezTo>
                      <a:cubicBezTo>
                        <a:pt x="244" y="2153"/>
                        <a:pt x="244" y="2234"/>
                        <a:pt x="283" y="2315"/>
                      </a:cubicBezTo>
                      <a:cubicBezTo>
                        <a:pt x="325" y="2397"/>
                        <a:pt x="364" y="2436"/>
                        <a:pt x="406" y="2478"/>
                      </a:cubicBezTo>
                      <a:cubicBezTo>
                        <a:pt x="445" y="2559"/>
                        <a:pt x="527" y="2598"/>
                        <a:pt x="608" y="2640"/>
                      </a:cubicBezTo>
                      <a:cubicBezTo>
                        <a:pt x="650" y="2679"/>
                        <a:pt x="731" y="2679"/>
                        <a:pt x="851" y="2721"/>
                      </a:cubicBezTo>
                      <a:lnTo>
                        <a:pt x="1218" y="2721"/>
                      </a:lnTo>
                      <a:cubicBezTo>
                        <a:pt x="1176" y="2598"/>
                        <a:pt x="1176" y="2517"/>
                        <a:pt x="1176" y="2354"/>
                      </a:cubicBezTo>
                      <a:cubicBezTo>
                        <a:pt x="1095" y="2354"/>
                        <a:pt x="1056" y="2354"/>
                        <a:pt x="1013" y="2315"/>
                      </a:cubicBezTo>
                      <a:cubicBezTo>
                        <a:pt x="932" y="2315"/>
                        <a:pt x="932" y="2273"/>
                        <a:pt x="893" y="2234"/>
                      </a:cubicBezTo>
                      <a:cubicBezTo>
                        <a:pt x="851" y="2192"/>
                        <a:pt x="851" y="2111"/>
                        <a:pt x="851" y="2030"/>
                      </a:cubicBezTo>
                      <a:cubicBezTo>
                        <a:pt x="812" y="1991"/>
                        <a:pt x="812" y="1910"/>
                        <a:pt x="812" y="1786"/>
                      </a:cubicBezTo>
                      <a:cubicBezTo>
                        <a:pt x="770" y="1218"/>
                        <a:pt x="689" y="650"/>
                        <a:pt x="650" y="82"/>
                      </a:cubicBezTo>
                      <a:close/>
                      <a:moveTo>
                        <a:pt x="2069" y="1"/>
                      </a:moveTo>
                      <a:cubicBezTo>
                        <a:pt x="1825" y="1"/>
                        <a:pt x="1705" y="1"/>
                        <a:pt x="1419" y="43"/>
                      </a:cubicBezTo>
                      <a:lnTo>
                        <a:pt x="1543" y="1747"/>
                      </a:lnTo>
                      <a:lnTo>
                        <a:pt x="1543" y="1991"/>
                      </a:lnTo>
                      <a:lnTo>
                        <a:pt x="1543" y="2192"/>
                      </a:lnTo>
                      <a:cubicBezTo>
                        <a:pt x="1500" y="2234"/>
                        <a:pt x="1500" y="2273"/>
                        <a:pt x="1462" y="2315"/>
                      </a:cubicBezTo>
                      <a:cubicBezTo>
                        <a:pt x="1419" y="2315"/>
                        <a:pt x="1338" y="2354"/>
                        <a:pt x="1257" y="2354"/>
                      </a:cubicBezTo>
                      <a:cubicBezTo>
                        <a:pt x="1299" y="2517"/>
                        <a:pt x="1299" y="2559"/>
                        <a:pt x="1299" y="2721"/>
                      </a:cubicBezTo>
                      <a:cubicBezTo>
                        <a:pt x="1419" y="2721"/>
                        <a:pt x="1543" y="2679"/>
                        <a:pt x="1624" y="2640"/>
                      </a:cubicBezTo>
                      <a:cubicBezTo>
                        <a:pt x="1744" y="2640"/>
                        <a:pt x="1825" y="2598"/>
                        <a:pt x="1867" y="2517"/>
                      </a:cubicBezTo>
                      <a:cubicBezTo>
                        <a:pt x="1948" y="2478"/>
                        <a:pt x="1987" y="2436"/>
                        <a:pt x="2030" y="2354"/>
                      </a:cubicBezTo>
                      <a:cubicBezTo>
                        <a:pt x="2069" y="2315"/>
                        <a:pt x="2111" y="2234"/>
                        <a:pt x="2111" y="2192"/>
                      </a:cubicBezTo>
                      <a:cubicBezTo>
                        <a:pt x="2150" y="2111"/>
                        <a:pt x="2150" y="2030"/>
                        <a:pt x="2150" y="1949"/>
                      </a:cubicBezTo>
                      <a:cubicBezTo>
                        <a:pt x="2192" y="1867"/>
                        <a:pt x="2192" y="1786"/>
                        <a:pt x="2150" y="1705"/>
                      </a:cubicBezTo>
                      <a:cubicBezTo>
                        <a:pt x="2150" y="1137"/>
                        <a:pt x="2111" y="569"/>
                        <a:pt x="2069"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2"/>
                <p:cNvSpPr/>
                <p:nvPr/>
              </p:nvSpPr>
              <p:spPr>
                <a:xfrm>
                  <a:off x="1586475" y="1320425"/>
                  <a:ext cx="49700" cy="66400"/>
                </a:xfrm>
                <a:custGeom>
                  <a:avLst/>
                  <a:gdLst/>
                  <a:ahLst/>
                  <a:cxnLst/>
                  <a:rect l="l" t="t" r="r" b="b"/>
                  <a:pathLst>
                    <a:path w="1988" h="2656" extrusionOk="0">
                      <a:moveTo>
                        <a:pt x="1012" y="1"/>
                      </a:moveTo>
                      <a:cubicBezTo>
                        <a:pt x="959" y="1"/>
                        <a:pt x="905" y="6"/>
                        <a:pt x="851" y="20"/>
                      </a:cubicBezTo>
                      <a:lnTo>
                        <a:pt x="770" y="20"/>
                      </a:lnTo>
                      <a:lnTo>
                        <a:pt x="770" y="344"/>
                      </a:lnTo>
                      <a:lnTo>
                        <a:pt x="1014" y="344"/>
                      </a:lnTo>
                      <a:cubicBezTo>
                        <a:pt x="1056" y="344"/>
                        <a:pt x="1095" y="344"/>
                        <a:pt x="1137" y="383"/>
                      </a:cubicBezTo>
                      <a:cubicBezTo>
                        <a:pt x="1176" y="383"/>
                        <a:pt x="1218" y="425"/>
                        <a:pt x="1257" y="464"/>
                      </a:cubicBezTo>
                      <a:cubicBezTo>
                        <a:pt x="1257" y="507"/>
                        <a:pt x="1299" y="546"/>
                        <a:pt x="1299" y="588"/>
                      </a:cubicBezTo>
                      <a:lnTo>
                        <a:pt x="1299" y="708"/>
                      </a:lnTo>
                      <a:lnTo>
                        <a:pt x="1299" y="831"/>
                      </a:lnTo>
                      <a:cubicBezTo>
                        <a:pt x="1299" y="870"/>
                        <a:pt x="1257" y="912"/>
                        <a:pt x="1257" y="951"/>
                      </a:cubicBezTo>
                      <a:lnTo>
                        <a:pt x="1137" y="1075"/>
                      </a:lnTo>
                      <a:cubicBezTo>
                        <a:pt x="1095" y="1075"/>
                        <a:pt x="1056" y="1114"/>
                        <a:pt x="975" y="1114"/>
                      </a:cubicBezTo>
                      <a:lnTo>
                        <a:pt x="812" y="1114"/>
                      </a:lnTo>
                      <a:lnTo>
                        <a:pt x="812" y="1399"/>
                      </a:lnTo>
                      <a:lnTo>
                        <a:pt x="932" y="1399"/>
                      </a:lnTo>
                      <a:cubicBezTo>
                        <a:pt x="1137" y="1886"/>
                        <a:pt x="1218" y="2130"/>
                        <a:pt x="1380" y="2617"/>
                      </a:cubicBezTo>
                      <a:lnTo>
                        <a:pt x="1988" y="2617"/>
                      </a:lnTo>
                      <a:cubicBezTo>
                        <a:pt x="1786" y="2088"/>
                        <a:pt x="1705" y="1844"/>
                        <a:pt x="1501" y="1318"/>
                      </a:cubicBezTo>
                      <a:lnTo>
                        <a:pt x="1744" y="1195"/>
                      </a:lnTo>
                      <a:cubicBezTo>
                        <a:pt x="1786" y="1156"/>
                        <a:pt x="1825" y="1075"/>
                        <a:pt x="1867" y="1033"/>
                      </a:cubicBezTo>
                      <a:cubicBezTo>
                        <a:pt x="1906" y="994"/>
                        <a:pt x="1906" y="912"/>
                        <a:pt x="1906" y="870"/>
                      </a:cubicBezTo>
                      <a:cubicBezTo>
                        <a:pt x="1949" y="789"/>
                        <a:pt x="1949" y="708"/>
                        <a:pt x="1949" y="669"/>
                      </a:cubicBezTo>
                      <a:cubicBezTo>
                        <a:pt x="1949" y="546"/>
                        <a:pt x="1906" y="464"/>
                        <a:pt x="1867" y="344"/>
                      </a:cubicBezTo>
                      <a:cubicBezTo>
                        <a:pt x="1825" y="263"/>
                        <a:pt x="1744" y="221"/>
                        <a:pt x="1663" y="140"/>
                      </a:cubicBezTo>
                      <a:cubicBezTo>
                        <a:pt x="1543" y="101"/>
                        <a:pt x="1462" y="59"/>
                        <a:pt x="1299" y="20"/>
                      </a:cubicBezTo>
                      <a:cubicBezTo>
                        <a:pt x="1217" y="20"/>
                        <a:pt x="1117" y="1"/>
                        <a:pt x="1012" y="1"/>
                      </a:cubicBezTo>
                      <a:close/>
                      <a:moveTo>
                        <a:pt x="1" y="20"/>
                      </a:moveTo>
                      <a:cubicBezTo>
                        <a:pt x="40" y="912"/>
                        <a:pt x="82" y="1763"/>
                        <a:pt x="121" y="2656"/>
                      </a:cubicBezTo>
                      <a:cubicBezTo>
                        <a:pt x="364" y="2656"/>
                        <a:pt x="488" y="2617"/>
                        <a:pt x="731" y="2617"/>
                      </a:cubicBezTo>
                      <a:cubicBezTo>
                        <a:pt x="731" y="1763"/>
                        <a:pt x="689" y="870"/>
                        <a:pt x="650" y="2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2"/>
                <p:cNvSpPr/>
                <p:nvPr/>
              </p:nvSpPr>
              <p:spPr>
                <a:xfrm>
                  <a:off x="1657500" y="1319850"/>
                  <a:ext cx="34525" cy="66975"/>
                </a:xfrm>
                <a:custGeom>
                  <a:avLst/>
                  <a:gdLst/>
                  <a:ahLst/>
                  <a:cxnLst/>
                  <a:rect l="l" t="t" r="r" b="b"/>
                  <a:pathLst>
                    <a:path w="1381" h="2679" extrusionOk="0">
                      <a:moveTo>
                        <a:pt x="39" y="0"/>
                      </a:moveTo>
                      <a:cubicBezTo>
                        <a:pt x="39" y="893"/>
                        <a:pt x="39" y="1747"/>
                        <a:pt x="0" y="2640"/>
                      </a:cubicBezTo>
                      <a:lnTo>
                        <a:pt x="607" y="2640"/>
                      </a:lnTo>
                      <a:cubicBezTo>
                        <a:pt x="650" y="1786"/>
                        <a:pt x="689" y="893"/>
                        <a:pt x="689" y="43"/>
                      </a:cubicBezTo>
                      <a:cubicBezTo>
                        <a:pt x="445" y="0"/>
                        <a:pt x="325" y="0"/>
                        <a:pt x="39" y="0"/>
                      </a:cubicBezTo>
                      <a:close/>
                      <a:moveTo>
                        <a:pt x="731" y="2315"/>
                      </a:moveTo>
                      <a:lnTo>
                        <a:pt x="731" y="2640"/>
                      </a:lnTo>
                      <a:cubicBezTo>
                        <a:pt x="974" y="2640"/>
                        <a:pt x="1094" y="2640"/>
                        <a:pt x="1380" y="2679"/>
                      </a:cubicBezTo>
                      <a:lnTo>
                        <a:pt x="1380" y="2354"/>
                      </a:lnTo>
                      <a:cubicBezTo>
                        <a:pt x="1137" y="2315"/>
                        <a:pt x="974" y="2315"/>
                        <a:pt x="731" y="2315"/>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2"/>
                <p:cNvSpPr/>
                <p:nvPr/>
              </p:nvSpPr>
              <p:spPr>
                <a:xfrm>
                  <a:off x="1698075" y="1321475"/>
                  <a:ext cx="52775" cy="68450"/>
                </a:xfrm>
                <a:custGeom>
                  <a:avLst/>
                  <a:gdLst/>
                  <a:ahLst/>
                  <a:cxnLst/>
                  <a:rect l="l" t="t" r="r" b="b"/>
                  <a:pathLst>
                    <a:path w="2111" h="2738" extrusionOk="0">
                      <a:moveTo>
                        <a:pt x="915" y="1"/>
                      </a:moveTo>
                      <a:cubicBezTo>
                        <a:pt x="802" y="1"/>
                        <a:pt x="695" y="29"/>
                        <a:pt x="608" y="59"/>
                      </a:cubicBezTo>
                      <a:cubicBezTo>
                        <a:pt x="488" y="98"/>
                        <a:pt x="364" y="140"/>
                        <a:pt x="283" y="221"/>
                      </a:cubicBezTo>
                      <a:cubicBezTo>
                        <a:pt x="202" y="302"/>
                        <a:pt x="163" y="383"/>
                        <a:pt x="121" y="504"/>
                      </a:cubicBezTo>
                      <a:cubicBezTo>
                        <a:pt x="82" y="627"/>
                        <a:pt x="40" y="708"/>
                        <a:pt x="40" y="828"/>
                      </a:cubicBezTo>
                      <a:cubicBezTo>
                        <a:pt x="40" y="1234"/>
                        <a:pt x="40" y="1396"/>
                        <a:pt x="1" y="1763"/>
                      </a:cubicBezTo>
                      <a:cubicBezTo>
                        <a:pt x="1" y="1883"/>
                        <a:pt x="1" y="2007"/>
                        <a:pt x="40" y="2127"/>
                      </a:cubicBezTo>
                      <a:cubicBezTo>
                        <a:pt x="40" y="2208"/>
                        <a:pt x="121" y="2331"/>
                        <a:pt x="163" y="2413"/>
                      </a:cubicBezTo>
                      <a:cubicBezTo>
                        <a:pt x="244" y="2494"/>
                        <a:pt x="325" y="2575"/>
                        <a:pt x="445" y="2614"/>
                      </a:cubicBezTo>
                      <a:cubicBezTo>
                        <a:pt x="569" y="2656"/>
                        <a:pt x="731" y="2695"/>
                        <a:pt x="893" y="2737"/>
                      </a:cubicBezTo>
                      <a:cubicBezTo>
                        <a:pt x="893" y="2575"/>
                        <a:pt x="893" y="2494"/>
                        <a:pt x="932" y="2370"/>
                      </a:cubicBezTo>
                      <a:cubicBezTo>
                        <a:pt x="851" y="2331"/>
                        <a:pt x="812" y="2331"/>
                        <a:pt x="770" y="2289"/>
                      </a:cubicBezTo>
                      <a:cubicBezTo>
                        <a:pt x="731" y="2250"/>
                        <a:pt x="689" y="2250"/>
                        <a:pt x="650" y="2208"/>
                      </a:cubicBezTo>
                      <a:cubicBezTo>
                        <a:pt x="650" y="2169"/>
                        <a:pt x="608" y="2088"/>
                        <a:pt x="608" y="2046"/>
                      </a:cubicBezTo>
                      <a:lnTo>
                        <a:pt x="608" y="1926"/>
                      </a:lnTo>
                      <a:cubicBezTo>
                        <a:pt x="650" y="1439"/>
                        <a:pt x="650" y="1234"/>
                        <a:pt x="689" y="747"/>
                      </a:cubicBezTo>
                      <a:lnTo>
                        <a:pt x="689" y="627"/>
                      </a:lnTo>
                      <a:cubicBezTo>
                        <a:pt x="731" y="585"/>
                        <a:pt x="731" y="546"/>
                        <a:pt x="770" y="504"/>
                      </a:cubicBezTo>
                      <a:cubicBezTo>
                        <a:pt x="812" y="465"/>
                        <a:pt x="812" y="422"/>
                        <a:pt x="893" y="422"/>
                      </a:cubicBezTo>
                      <a:cubicBezTo>
                        <a:pt x="932" y="383"/>
                        <a:pt x="975" y="383"/>
                        <a:pt x="1056" y="383"/>
                      </a:cubicBezTo>
                      <a:lnTo>
                        <a:pt x="1056" y="17"/>
                      </a:lnTo>
                      <a:cubicBezTo>
                        <a:pt x="1009" y="5"/>
                        <a:pt x="961" y="1"/>
                        <a:pt x="915" y="1"/>
                      </a:cubicBezTo>
                      <a:close/>
                      <a:moveTo>
                        <a:pt x="1176" y="17"/>
                      </a:moveTo>
                      <a:cubicBezTo>
                        <a:pt x="1176" y="140"/>
                        <a:pt x="1176" y="221"/>
                        <a:pt x="1137" y="383"/>
                      </a:cubicBezTo>
                      <a:cubicBezTo>
                        <a:pt x="1218" y="383"/>
                        <a:pt x="1257" y="422"/>
                        <a:pt x="1299" y="422"/>
                      </a:cubicBezTo>
                      <a:lnTo>
                        <a:pt x="1419" y="546"/>
                      </a:lnTo>
                      <a:cubicBezTo>
                        <a:pt x="1419" y="585"/>
                        <a:pt x="1462" y="627"/>
                        <a:pt x="1462" y="666"/>
                      </a:cubicBezTo>
                      <a:lnTo>
                        <a:pt x="1462" y="828"/>
                      </a:lnTo>
                      <a:cubicBezTo>
                        <a:pt x="1419" y="1276"/>
                        <a:pt x="1419" y="1520"/>
                        <a:pt x="1380" y="1965"/>
                      </a:cubicBezTo>
                      <a:cubicBezTo>
                        <a:pt x="1380" y="2007"/>
                        <a:pt x="1338" y="2046"/>
                        <a:pt x="1338" y="2088"/>
                      </a:cubicBezTo>
                      <a:cubicBezTo>
                        <a:pt x="1338" y="2169"/>
                        <a:pt x="1299" y="2208"/>
                        <a:pt x="1299" y="2250"/>
                      </a:cubicBezTo>
                      <a:cubicBezTo>
                        <a:pt x="1257" y="2289"/>
                        <a:pt x="1218" y="2289"/>
                        <a:pt x="1176" y="2331"/>
                      </a:cubicBezTo>
                      <a:cubicBezTo>
                        <a:pt x="1137" y="2331"/>
                        <a:pt x="1095" y="2370"/>
                        <a:pt x="1014" y="2370"/>
                      </a:cubicBezTo>
                      <a:cubicBezTo>
                        <a:pt x="1014" y="2494"/>
                        <a:pt x="1014" y="2575"/>
                        <a:pt x="975" y="2737"/>
                      </a:cubicBezTo>
                      <a:cubicBezTo>
                        <a:pt x="1176" y="2737"/>
                        <a:pt x="1299" y="2695"/>
                        <a:pt x="1419" y="2695"/>
                      </a:cubicBezTo>
                      <a:cubicBezTo>
                        <a:pt x="1543" y="2656"/>
                        <a:pt x="1663" y="2575"/>
                        <a:pt x="1744" y="2494"/>
                      </a:cubicBezTo>
                      <a:cubicBezTo>
                        <a:pt x="1825" y="2413"/>
                        <a:pt x="1867" y="2331"/>
                        <a:pt x="1906" y="2250"/>
                      </a:cubicBezTo>
                      <a:cubicBezTo>
                        <a:pt x="1949" y="2127"/>
                        <a:pt x="1987" y="2007"/>
                        <a:pt x="1987" y="1883"/>
                      </a:cubicBezTo>
                      <a:cubicBezTo>
                        <a:pt x="2030" y="1520"/>
                        <a:pt x="2030" y="1357"/>
                        <a:pt x="2069" y="991"/>
                      </a:cubicBezTo>
                      <a:cubicBezTo>
                        <a:pt x="2111" y="870"/>
                        <a:pt x="2069" y="747"/>
                        <a:pt x="2069" y="627"/>
                      </a:cubicBezTo>
                      <a:cubicBezTo>
                        <a:pt x="2030" y="546"/>
                        <a:pt x="1987" y="422"/>
                        <a:pt x="1906" y="341"/>
                      </a:cubicBezTo>
                      <a:cubicBezTo>
                        <a:pt x="1867" y="260"/>
                        <a:pt x="1744" y="179"/>
                        <a:pt x="1624" y="140"/>
                      </a:cubicBezTo>
                      <a:cubicBezTo>
                        <a:pt x="1501" y="59"/>
                        <a:pt x="1380" y="17"/>
                        <a:pt x="1176" y="17"/>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2"/>
                <p:cNvSpPr/>
                <p:nvPr/>
              </p:nvSpPr>
              <p:spPr>
                <a:xfrm>
                  <a:off x="1756925" y="1327000"/>
                  <a:ext cx="52775" cy="69975"/>
                </a:xfrm>
                <a:custGeom>
                  <a:avLst/>
                  <a:gdLst/>
                  <a:ahLst/>
                  <a:cxnLst/>
                  <a:rect l="l" t="t" r="r" b="b"/>
                  <a:pathLst>
                    <a:path w="2111" h="2799" extrusionOk="0">
                      <a:moveTo>
                        <a:pt x="1257" y="39"/>
                      </a:moveTo>
                      <a:cubicBezTo>
                        <a:pt x="1257" y="162"/>
                        <a:pt x="1257" y="244"/>
                        <a:pt x="1218" y="364"/>
                      </a:cubicBezTo>
                      <a:cubicBezTo>
                        <a:pt x="1299" y="406"/>
                        <a:pt x="1380" y="406"/>
                        <a:pt x="1419" y="445"/>
                      </a:cubicBezTo>
                      <a:cubicBezTo>
                        <a:pt x="1461" y="487"/>
                        <a:pt x="1461" y="526"/>
                        <a:pt x="1500" y="568"/>
                      </a:cubicBezTo>
                      <a:lnTo>
                        <a:pt x="1500" y="731"/>
                      </a:lnTo>
                      <a:lnTo>
                        <a:pt x="1500" y="893"/>
                      </a:lnTo>
                      <a:lnTo>
                        <a:pt x="1500" y="1055"/>
                      </a:lnTo>
                      <a:cubicBezTo>
                        <a:pt x="1744" y="1094"/>
                        <a:pt x="1867" y="1094"/>
                        <a:pt x="2111" y="1136"/>
                      </a:cubicBezTo>
                      <a:lnTo>
                        <a:pt x="2111" y="1013"/>
                      </a:lnTo>
                      <a:lnTo>
                        <a:pt x="2111" y="649"/>
                      </a:lnTo>
                      <a:cubicBezTo>
                        <a:pt x="2111" y="568"/>
                        <a:pt x="2068" y="445"/>
                        <a:pt x="1987" y="364"/>
                      </a:cubicBezTo>
                      <a:cubicBezTo>
                        <a:pt x="1906" y="283"/>
                        <a:pt x="1825" y="201"/>
                        <a:pt x="1705" y="162"/>
                      </a:cubicBezTo>
                      <a:cubicBezTo>
                        <a:pt x="1581" y="81"/>
                        <a:pt x="1461" y="39"/>
                        <a:pt x="1257" y="39"/>
                      </a:cubicBezTo>
                      <a:close/>
                      <a:moveTo>
                        <a:pt x="1176" y="0"/>
                      </a:moveTo>
                      <a:cubicBezTo>
                        <a:pt x="974" y="0"/>
                        <a:pt x="812" y="0"/>
                        <a:pt x="689" y="39"/>
                      </a:cubicBezTo>
                      <a:cubicBezTo>
                        <a:pt x="568" y="81"/>
                        <a:pt x="445" y="120"/>
                        <a:pt x="364" y="201"/>
                      </a:cubicBezTo>
                      <a:cubicBezTo>
                        <a:pt x="283" y="283"/>
                        <a:pt x="202" y="364"/>
                        <a:pt x="163" y="445"/>
                      </a:cubicBezTo>
                      <a:cubicBezTo>
                        <a:pt x="120" y="568"/>
                        <a:pt x="120" y="688"/>
                        <a:pt x="82" y="812"/>
                      </a:cubicBezTo>
                      <a:cubicBezTo>
                        <a:pt x="39" y="1175"/>
                        <a:pt x="39" y="1380"/>
                        <a:pt x="0" y="1744"/>
                      </a:cubicBezTo>
                      <a:lnTo>
                        <a:pt x="0" y="1948"/>
                      </a:lnTo>
                      <a:cubicBezTo>
                        <a:pt x="0" y="2029"/>
                        <a:pt x="0" y="2068"/>
                        <a:pt x="39" y="2149"/>
                      </a:cubicBezTo>
                      <a:cubicBezTo>
                        <a:pt x="39" y="2231"/>
                        <a:pt x="82" y="2273"/>
                        <a:pt x="120" y="2354"/>
                      </a:cubicBezTo>
                      <a:cubicBezTo>
                        <a:pt x="163" y="2393"/>
                        <a:pt x="202" y="2474"/>
                        <a:pt x="283" y="2516"/>
                      </a:cubicBezTo>
                      <a:cubicBezTo>
                        <a:pt x="325" y="2555"/>
                        <a:pt x="406" y="2597"/>
                        <a:pt x="487" y="2636"/>
                      </a:cubicBezTo>
                      <a:cubicBezTo>
                        <a:pt x="568" y="2679"/>
                        <a:pt x="689" y="2679"/>
                        <a:pt x="812" y="2718"/>
                      </a:cubicBezTo>
                      <a:lnTo>
                        <a:pt x="851" y="2718"/>
                      </a:lnTo>
                      <a:cubicBezTo>
                        <a:pt x="851" y="2555"/>
                        <a:pt x="851" y="2474"/>
                        <a:pt x="893" y="2354"/>
                      </a:cubicBezTo>
                      <a:cubicBezTo>
                        <a:pt x="812" y="2354"/>
                        <a:pt x="770" y="2312"/>
                        <a:pt x="731" y="2273"/>
                      </a:cubicBezTo>
                      <a:cubicBezTo>
                        <a:pt x="689" y="2231"/>
                        <a:pt x="650" y="2231"/>
                        <a:pt x="650" y="2192"/>
                      </a:cubicBezTo>
                      <a:cubicBezTo>
                        <a:pt x="607" y="2149"/>
                        <a:pt x="607" y="2068"/>
                        <a:pt x="607" y="2029"/>
                      </a:cubicBezTo>
                      <a:lnTo>
                        <a:pt x="607" y="1906"/>
                      </a:lnTo>
                      <a:cubicBezTo>
                        <a:pt x="650" y="1461"/>
                        <a:pt x="689" y="1218"/>
                        <a:pt x="731" y="731"/>
                      </a:cubicBezTo>
                      <a:cubicBezTo>
                        <a:pt x="731" y="688"/>
                        <a:pt x="770" y="649"/>
                        <a:pt x="770" y="607"/>
                      </a:cubicBezTo>
                      <a:cubicBezTo>
                        <a:pt x="770" y="568"/>
                        <a:pt x="812" y="526"/>
                        <a:pt x="851" y="487"/>
                      </a:cubicBezTo>
                      <a:cubicBezTo>
                        <a:pt x="851" y="445"/>
                        <a:pt x="893" y="406"/>
                        <a:pt x="932" y="406"/>
                      </a:cubicBezTo>
                      <a:cubicBezTo>
                        <a:pt x="1013" y="364"/>
                        <a:pt x="1055" y="364"/>
                        <a:pt x="1137" y="364"/>
                      </a:cubicBezTo>
                      <a:cubicBezTo>
                        <a:pt x="1137" y="244"/>
                        <a:pt x="1137" y="162"/>
                        <a:pt x="1176" y="0"/>
                      </a:cubicBezTo>
                      <a:close/>
                      <a:moveTo>
                        <a:pt x="1176" y="1380"/>
                      </a:moveTo>
                      <a:cubicBezTo>
                        <a:pt x="1176" y="1500"/>
                        <a:pt x="1176" y="1581"/>
                        <a:pt x="1137" y="1705"/>
                      </a:cubicBezTo>
                      <a:cubicBezTo>
                        <a:pt x="1257" y="1705"/>
                        <a:pt x="1299" y="1705"/>
                        <a:pt x="1380" y="1744"/>
                      </a:cubicBezTo>
                      <a:lnTo>
                        <a:pt x="1380" y="1987"/>
                      </a:lnTo>
                      <a:cubicBezTo>
                        <a:pt x="1380" y="2029"/>
                        <a:pt x="1338" y="2068"/>
                        <a:pt x="1338" y="2110"/>
                      </a:cubicBezTo>
                      <a:cubicBezTo>
                        <a:pt x="1338" y="2149"/>
                        <a:pt x="1299" y="2192"/>
                        <a:pt x="1257" y="2231"/>
                      </a:cubicBezTo>
                      <a:cubicBezTo>
                        <a:pt x="1257" y="2273"/>
                        <a:pt x="1218" y="2312"/>
                        <a:pt x="1176" y="2354"/>
                      </a:cubicBezTo>
                      <a:lnTo>
                        <a:pt x="974" y="2354"/>
                      </a:lnTo>
                      <a:cubicBezTo>
                        <a:pt x="974" y="2516"/>
                        <a:pt x="974" y="2555"/>
                        <a:pt x="932" y="2718"/>
                      </a:cubicBezTo>
                      <a:cubicBezTo>
                        <a:pt x="1055" y="2718"/>
                        <a:pt x="1137" y="2679"/>
                        <a:pt x="1218" y="2636"/>
                      </a:cubicBezTo>
                      <a:cubicBezTo>
                        <a:pt x="1299" y="2636"/>
                        <a:pt x="1380" y="2597"/>
                        <a:pt x="1419" y="2516"/>
                      </a:cubicBezTo>
                      <a:cubicBezTo>
                        <a:pt x="1461" y="2597"/>
                        <a:pt x="1461" y="2636"/>
                        <a:pt x="1461" y="2718"/>
                      </a:cubicBezTo>
                      <a:cubicBezTo>
                        <a:pt x="1624" y="2760"/>
                        <a:pt x="1705" y="2760"/>
                        <a:pt x="1867" y="2799"/>
                      </a:cubicBezTo>
                      <a:cubicBezTo>
                        <a:pt x="1948" y="2273"/>
                        <a:pt x="1987" y="1987"/>
                        <a:pt x="2068" y="1461"/>
                      </a:cubicBezTo>
                      <a:cubicBezTo>
                        <a:pt x="1705" y="1419"/>
                        <a:pt x="1542" y="1419"/>
                        <a:pt x="1176" y="138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2"/>
                <p:cNvSpPr/>
                <p:nvPr/>
              </p:nvSpPr>
              <p:spPr>
                <a:xfrm>
                  <a:off x="1815775" y="1335350"/>
                  <a:ext cx="54800" cy="68500"/>
                </a:xfrm>
                <a:custGeom>
                  <a:avLst/>
                  <a:gdLst/>
                  <a:ahLst/>
                  <a:cxnLst/>
                  <a:rect l="l" t="t" r="r" b="b"/>
                  <a:pathLst>
                    <a:path w="2192" h="2740" extrusionOk="0">
                      <a:moveTo>
                        <a:pt x="1013" y="1"/>
                      </a:moveTo>
                      <a:cubicBezTo>
                        <a:pt x="932" y="1"/>
                        <a:pt x="851" y="10"/>
                        <a:pt x="770" y="30"/>
                      </a:cubicBezTo>
                      <a:cubicBezTo>
                        <a:pt x="649" y="72"/>
                        <a:pt x="526" y="111"/>
                        <a:pt x="445" y="153"/>
                      </a:cubicBezTo>
                      <a:cubicBezTo>
                        <a:pt x="364" y="234"/>
                        <a:pt x="283" y="315"/>
                        <a:pt x="244" y="436"/>
                      </a:cubicBezTo>
                      <a:cubicBezTo>
                        <a:pt x="201" y="517"/>
                        <a:pt x="162" y="640"/>
                        <a:pt x="162" y="760"/>
                      </a:cubicBezTo>
                      <a:cubicBezTo>
                        <a:pt x="120" y="1127"/>
                        <a:pt x="81" y="1328"/>
                        <a:pt x="39" y="1695"/>
                      </a:cubicBezTo>
                      <a:cubicBezTo>
                        <a:pt x="0" y="1815"/>
                        <a:pt x="0" y="1897"/>
                        <a:pt x="0" y="2020"/>
                      </a:cubicBezTo>
                      <a:cubicBezTo>
                        <a:pt x="39" y="2140"/>
                        <a:pt x="81" y="2221"/>
                        <a:pt x="120" y="2302"/>
                      </a:cubicBezTo>
                      <a:cubicBezTo>
                        <a:pt x="201" y="2426"/>
                        <a:pt x="283" y="2507"/>
                        <a:pt x="406" y="2546"/>
                      </a:cubicBezTo>
                      <a:cubicBezTo>
                        <a:pt x="487" y="2627"/>
                        <a:pt x="649" y="2669"/>
                        <a:pt x="812" y="2708"/>
                      </a:cubicBezTo>
                      <a:cubicBezTo>
                        <a:pt x="851" y="2546"/>
                        <a:pt x="851" y="2507"/>
                        <a:pt x="893" y="2345"/>
                      </a:cubicBezTo>
                      <a:cubicBezTo>
                        <a:pt x="812" y="2345"/>
                        <a:pt x="770" y="2302"/>
                        <a:pt x="731" y="2263"/>
                      </a:cubicBezTo>
                      <a:cubicBezTo>
                        <a:pt x="688" y="2221"/>
                        <a:pt x="649" y="2182"/>
                        <a:pt x="649" y="2140"/>
                      </a:cubicBezTo>
                      <a:cubicBezTo>
                        <a:pt x="607" y="2101"/>
                        <a:pt x="607" y="2059"/>
                        <a:pt x="607" y="2020"/>
                      </a:cubicBezTo>
                      <a:lnTo>
                        <a:pt x="607" y="1897"/>
                      </a:lnTo>
                      <a:cubicBezTo>
                        <a:pt x="688" y="1410"/>
                        <a:pt x="731" y="1208"/>
                        <a:pt x="812" y="760"/>
                      </a:cubicBezTo>
                      <a:cubicBezTo>
                        <a:pt x="812" y="679"/>
                        <a:pt x="812" y="640"/>
                        <a:pt x="851" y="598"/>
                      </a:cubicBezTo>
                      <a:cubicBezTo>
                        <a:pt x="851" y="559"/>
                        <a:pt x="893" y="517"/>
                        <a:pt x="893" y="478"/>
                      </a:cubicBezTo>
                      <a:cubicBezTo>
                        <a:pt x="932" y="436"/>
                        <a:pt x="974" y="436"/>
                        <a:pt x="1013" y="397"/>
                      </a:cubicBezTo>
                      <a:lnTo>
                        <a:pt x="1218" y="397"/>
                      </a:lnTo>
                      <a:cubicBezTo>
                        <a:pt x="1218" y="234"/>
                        <a:pt x="1256" y="153"/>
                        <a:pt x="1256" y="30"/>
                      </a:cubicBezTo>
                      <a:cubicBezTo>
                        <a:pt x="1175" y="10"/>
                        <a:pt x="1094" y="1"/>
                        <a:pt x="1013" y="1"/>
                      </a:cubicBezTo>
                      <a:close/>
                      <a:moveTo>
                        <a:pt x="1380" y="30"/>
                      </a:moveTo>
                      <a:cubicBezTo>
                        <a:pt x="1338" y="192"/>
                        <a:pt x="1338" y="273"/>
                        <a:pt x="1299" y="397"/>
                      </a:cubicBezTo>
                      <a:cubicBezTo>
                        <a:pt x="1380" y="436"/>
                        <a:pt x="1419" y="436"/>
                        <a:pt x="1461" y="478"/>
                      </a:cubicBezTo>
                      <a:cubicBezTo>
                        <a:pt x="1500" y="517"/>
                        <a:pt x="1542" y="559"/>
                        <a:pt x="1542" y="598"/>
                      </a:cubicBezTo>
                      <a:cubicBezTo>
                        <a:pt x="1581" y="640"/>
                        <a:pt x="1581" y="679"/>
                        <a:pt x="1581" y="721"/>
                      </a:cubicBezTo>
                      <a:lnTo>
                        <a:pt x="1581" y="884"/>
                      </a:lnTo>
                      <a:cubicBezTo>
                        <a:pt x="1500" y="1328"/>
                        <a:pt x="1461" y="1572"/>
                        <a:pt x="1380" y="2020"/>
                      </a:cubicBezTo>
                      <a:cubicBezTo>
                        <a:pt x="1338" y="2059"/>
                        <a:pt x="1338" y="2101"/>
                        <a:pt x="1338" y="2140"/>
                      </a:cubicBezTo>
                      <a:cubicBezTo>
                        <a:pt x="1299" y="2182"/>
                        <a:pt x="1299" y="2221"/>
                        <a:pt x="1256" y="2263"/>
                      </a:cubicBezTo>
                      <a:cubicBezTo>
                        <a:pt x="1218" y="2302"/>
                        <a:pt x="1175" y="2345"/>
                        <a:pt x="1136" y="2345"/>
                      </a:cubicBezTo>
                      <a:cubicBezTo>
                        <a:pt x="1094" y="2384"/>
                        <a:pt x="1055" y="2384"/>
                        <a:pt x="974" y="2384"/>
                      </a:cubicBezTo>
                      <a:cubicBezTo>
                        <a:pt x="932" y="2507"/>
                        <a:pt x="932" y="2588"/>
                        <a:pt x="893" y="2708"/>
                      </a:cubicBezTo>
                      <a:cubicBezTo>
                        <a:pt x="994" y="2729"/>
                        <a:pt x="1084" y="2740"/>
                        <a:pt x="1166" y="2740"/>
                      </a:cubicBezTo>
                      <a:cubicBezTo>
                        <a:pt x="1247" y="2740"/>
                        <a:pt x="1318" y="2729"/>
                        <a:pt x="1380" y="2708"/>
                      </a:cubicBezTo>
                      <a:cubicBezTo>
                        <a:pt x="1500" y="2708"/>
                        <a:pt x="1581" y="2627"/>
                        <a:pt x="1705" y="2588"/>
                      </a:cubicBezTo>
                      <a:cubicBezTo>
                        <a:pt x="1786" y="2507"/>
                        <a:pt x="1825" y="2426"/>
                        <a:pt x="1906" y="2345"/>
                      </a:cubicBezTo>
                      <a:cubicBezTo>
                        <a:pt x="1948" y="2221"/>
                        <a:pt x="1987" y="2140"/>
                        <a:pt x="1987" y="2020"/>
                      </a:cubicBezTo>
                      <a:cubicBezTo>
                        <a:pt x="2068" y="1653"/>
                        <a:pt x="2110" y="1452"/>
                        <a:pt x="2192" y="1085"/>
                      </a:cubicBezTo>
                      <a:lnTo>
                        <a:pt x="2192" y="760"/>
                      </a:lnTo>
                      <a:cubicBezTo>
                        <a:pt x="2192" y="640"/>
                        <a:pt x="2149" y="559"/>
                        <a:pt x="2068" y="436"/>
                      </a:cubicBezTo>
                      <a:cubicBezTo>
                        <a:pt x="2029" y="354"/>
                        <a:pt x="1948" y="273"/>
                        <a:pt x="1825" y="192"/>
                      </a:cubicBezTo>
                      <a:cubicBezTo>
                        <a:pt x="1705" y="111"/>
                        <a:pt x="1542" y="72"/>
                        <a:pt x="1380" y="3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 name="Google Shape;1144;p52"/>
              <p:cNvSpPr/>
              <p:nvPr/>
            </p:nvSpPr>
            <p:spPr>
              <a:xfrm flipH="1">
                <a:off x="3922236" y="2032353"/>
                <a:ext cx="204626" cy="249380"/>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5" name="Google Shape;1145;p52"/>
          <p:cNvGrpSpPr/>
          <p:nvPr/>
        </p:nvGrpSpPr>
        <p:grpSpPr>
          <a:xfrm>
            <a:off x="1097845" y="2305171"/>
            <a:ext cx="1285273" cy="1278669"/>
            <a:chOff x="762700" y="1620738"/>
            <a:chExt cx="1082700" cy="1082700"/>
          </a:xfrm>
        </p:grpSpPr>
        <p:sp>
          <p:nvSpPr>
            <p:cNvPr id="1146" name="Google Shape;1146;p52"/>
            <p:cNvSpPr/>
            <p:nvPr/>
          </p:nvSpPr>
          <p:spPr>
            <a:xfrm>
              <a:off x="762700" y="1620738"/>
              <a:ext cx="1082700" cy="10827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 name="Google Shape;1147;p52"/>
            <p:cNvGrpSpPr/>
            <p:nvPr/>
          </p:nvGrpSpPr>
          <p:grpSpPr>
            <a:xfrm>
              <a:off x="889607" y="1740103"/>
              <a:ext cx="828885" cy="843969"/>
              <a:chOff x="2144050" y="-332500"/>
              <a:chExt cx="891850" cy="644300"/>
            </a:xfrm>
          </p:grpSpPr>
          <p:sp>
            <p:nvSpPr>
              <p:cNvPr id="1148" name="Google Shape;1148;p52"/>
              <p:cNvSpPr/>
              <p:nvPr/>
            </p:nvSpPr>
            <p:spPr>
              <a:xfrm>
                <a:off x="2301325" y="-332500"/>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2"/>
              <p:cNvSpPr/>
              <p:nvPr/>
            </p:nvSpPr>
            <p:spPr>
              <a:xfrm>
                <a:off x="2378450" y="193025"/>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2"/>
              <p:cNvSpPr/>
              <p:nvPr/>
            </p:nvSpPr>
            <p:spPr>
              <a:xfrm>
                <a:off x="2336800" y="-298000"/>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2"/>
              <p:cNvSpPr/>
              <p:nvPr/>
            </p:nvSpPr>
            <p:spPr>
              <a:xfrm>
                <a:off x="2421050" y="188000"/>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2"/>
              <p:cNvSpPr/>
              <p:nvPr/>
            </p:nvSpPr>
            <p:spPr>
              <a:xfrm>
                <a:off x="2890750" y="48000"/>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2"/>
              <p:cNvSpPr/>
              <p:nvPr/>
            </p:nvSpPr>
            <p:spPr>
              <a:xfrm>
                <a:off x="2144050" y="50025"/>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2"/>
              <p:cNvSpPr/>
              <p:nvPr/>
            </p:nvSpPr>
            <p:spPr>
              <a:xfrm>
                <a:off x="2257675" y="34775"/>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2"/>
              <p:cNvSpPr/>
              <p:nvPr/>
            </p:nvSpPr>
            <p:spPr>
              <a:xfrm>
                <a:off x="2493050" y="-155975"/>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2"/>
              <p:cNvSpPr/>
              <p:nvPr/>
            </p:nvSpPr>
            <p:spPr>
              <a:xfrm>
                <a:off x="2346950" y="-208725"/>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2"/>
              <p:cNvSpPr/>
              <p:nvPr/>
            </p:nvSpPr>
            <p:spPr>
              <a:xfrm>
                <a:off x="2361150" y="-151925"/>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2"/>
              <p:cNvSpPr/>
              <p:nvPr/>
            </p:nvSpPr>
            <p:spPr>
              <a:xfrm>
                <a:off x="2470725" y="-177225"/>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2"/>
              <p:cNvSpPr/>
              <p:nvPr/>
            </p:nvSpPr>
            <p:spPr>
              <a:xfrm>
                <a:off x="2561050" y="-191450"/>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2"/>
              <p:cNvSpPr/>
              <p:nvPr/>
            </p:nvSpPr>
            <p:spPr>
              <a:xfrm>
                <a:off x="2685800" y="-169125"/>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2"/>
              <p:cNvSpPr/>
              <p:nvPr/>
            </p:nvSpPr>
            <p:spPr>
              <a:xfrm>
                <a:off x="2388575" y="-252300"/>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2"/>
              <p:cNvSpPr/>
              <p:nvPr/>
            </p:nvSpPr>
            <p:spPr>
              <a:xfrm>
                <a:off x="2424050" y="-256775"/>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2"/>
              <p:cNvSpPr/>
              <p:nvPr/>
            </p:nvSpPr>
            <p:spPr>
              <a:xfrm>
                <a:off x="2458550" y="-261475"/>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2"/>
              <p:cNvSpPr/>
              <p:nvPr/>
            </p:nvSpPr>
            <p:spPr>
              <a:xfrm>
                <a:off x="2484925" y="-26447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2"/>
              <p:cNvSpPr/>
              <p:nvPr/>
            </p:nvSpPr>
            <p:spPr>
              <a:xfrm>
                <a:off x="2509275" y="-265550"/>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2"/>
              <p:cNvSpPr/>
              <p:nvPr/>
            </p:nvSpPr>
            <p:spPr>
              <a:xfrm>
                <a:off x="2529575" y="-266525"/>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2"/>
              <p:cNvSpPr/>
              <p:nvPr/>
            </p:nvSpPr>
            <p:spPr>
              <a:xfrm>
                <a:off x="2557000" y="-267575"/>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2"/>
              <p:cNvSpPr/>
              <p:nvPr/>
            </p:nvSpPr>
            <p:spPr>
              <a:xfrm>
                <a:off x="2567150" y="-267575"/>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2"/>
              <p:cNvSpPr/>
              <p:nvPr/>
            </p:nvSpPr>
            <p:spPr>
              <a:xfrm>
                <a:off x="2606675" y="-267575"/>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2"/>
              <p:cNvSpPr/>
              <p:nvPr/>
            </p:nvSpPr>
            <p:spPr>
              <a:xfrm>
                <a:off x="2628025" y="-266525"/>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2"/>
              <p:cNvSpPr/>
              <p:nvPr/>
            </p:nvSpPr>
            <p:spPr>
              <a:xfrm>
                <a:off x="2637100" y="-266525"/>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2"/>
              <p:cNvSpPr/>
              <p:nvPr/>
            </p:nvSpPr>
            <p:spPr>
              <a:xfrm>
                <a:off x="2660475" y="-265550"/>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2"/>
              <p:cNvSpPr/>
              <p:nvPr/>
            </p:nvSpPr>
            <p:spPr>
              <a:xfrm>
                <a:off x="2694975" y="-260425"/>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2"/>
              <p:cNvSpPr/>
              <p:nvPr/>
            </p:nvSpPr>
            <p:spPr>
              <a:xfrm>
                <a:off x="2725425" y="-257425"/>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2"/>
              <p:cNvSpPr/>
              <p:nvPr/>
            </p:nvSpPr>
            <p:spPr>
              <a:xfrm>
                <a:off x="2744650" y="-255400"/>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2"/>
              <p:cNvSpPr/>
              <p:nvPr/>
            </p:nvSpPr>
            <p:spPr>
              <a:xfrm>
                <a:off x="2769000" y="-250275"/>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2"/>
              <p:cNvSpPr/>
              <p:nvPr/>
            </p:nvSpPr>
            <p:spPr>
              <a:xfrm>
                <a:off x="2356125" y="74375"/>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2"/>
              <p:cNvSpPr/>
              <p:nvPr/>
            </p:nvSpPr>
            <p:spPr>
              <a:xfrm>
                <a:off x="2412925" y="69250"/>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2"/>
              <p:cNvSpPr/>
              <p:nvPr/>
            </p:nvSpPr>
            <p:spPr>
              <a:xfrm>
                <a:off x="2471775" y="63175"/>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2"/>
              <p:cNvSpPr/>
              <p:nvPr/>
            </p:nvSpPr>
            <p:spPr>
              <a:xfrm>
                <a:off x="2534675" y="61725"/>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2"/>
              <p:cNvSpPr/>
              <p:nvPr/>
            </p:nvSpPr>
            <p:spPr>
              <a:xfrm>
                <a:off x="2605700" y="61150"/>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2"/>
              <p:cNvSpPr/>
              <p:nvPr/>
            </p:nvSpPr>
            <p:spPr>
              <a:xfrm>
                <a:off x="2646275" y="62775"/>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2"/>
              <p:cNvSpPr/>
              <p:nvPr/>
            </p:nvSpPr>
            <p:spPr>
              <a:xfrm>
                <a:off x="2705125" y="68275"/>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2"/>
              <p:cNvSpPr/>
              <p:nvPr/>
            </p:nvSpPr>
            <p:spPr>
              <a:xfrm>
                <a:off x="2763975" y="76650"/>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4"/>
        <p:cNvGrpSpPr/>
        <p:nvPr/>
      </p:nvGrpSpPr>
      <p:grpSpPr>
        <a:xfrm>
          <a:off x="0" y="0"/>
          <a:ext cx="0" cy="0"/>
          <a:chOff x="0" y="0"/>
          <a:chExt cx="0" cy="0"/>
        </a:xfrm>
      </p:grpSpPr>
      <p:sp>
        <p:nvSpPr>
          <p:cNvPr id="365" name="Google Shape;365;p40"/>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راهنمای کتابچه</a:t>
            </a:r>
            <a:endParaRPr dirty="0">
              <a:latin typeface="Sahel" panose="020B0603030804020204" pitchFamily="34" charset="-78"/>
              <a:cs typeface="Sahel" panose="020B0603030804020204" pitchFamily="34" charset="-78"/>
            </a:endParaRPr>
          </a:p>
        </p:txBody>
      </p:sp>
      <p:sp>
        <p:nvSpPr>
          <p:cNvPr id="366" name="Google Shape;366;p40"/>
          <p:cNvSpPr txBox="1">
            <a:spLocks noGrp="1"/>
          </p:cNvSpPr>
          <p:nvPr>
            <p:ph type="body" idx="1"/>
          </p:nvPr>
        </p:nvSpPr>
        <p:spPr>
          <a:xfrm>
            <a:off x="709674" y="1408030"/>
            <a:ext cx="7536255" cy="3197270"/>
          </a:xfrm>
          <a:prstGeom prst="rect">
            <a:avLst/>
          </a:prstGeom>
        </p:spPr>
        <p:txBody>
          <a:bodyPr spcFirstLastPara="1" wrap="square" lIns="91425" tIns="91425" rIns="91425" bIns="91425" anchor="t" anchorCtr="0">
            <a:noAutofit/>
          </a:bodyPr>
          <a:lstStyle/>
          <a:p>
            <a:pPr marL="0" lvl="0" indent="0" algn="r" rtl="1">
              <a:lnSpc>
                <a:spcPct val="200000"/>
              </a:lnSpc>
              <a:spcBef>
                <a:spcPts val="0"/>
              </a:spcBef>
              <a:spcAft>
                <a:spcPts val="0"/>
              </a:spcAft>
              <a:buNone/>
            </a:pPr>
            <a:r>
              <a:rPr lang="fa-IR" sz="1500" dirty="0">
                <a:latin typeface="Sahel" panose="020B0603030804020204" pitchFamily="34" charset="-78"/>
                <a:cs typeface="Sahel" panose="020B0603030804020204" pitchFamily="34" charset="-78"/>
              </a:rPr>
              <a:t>این فایل، یک راهنمای مرحله‌به‌مرحله، برای تدوین کتابچه راهنمای برند است. </a:t>
            </a:r>
            <a:endParaRPr lang="en-US" sz="1500" dirty="0">
              <a:latin typeface="Sahel" panose="020B0603030804020204" pitchFamily="34" charset="-78"/>
              <a:cs typeface="Sahel" panose="020B0603030804020204" pitchFamily="34" charset="-78"/>
            </a:endParaRPr>
          </a:p>
          <a:p>
            <a:pPr marL="742950" lvl="1" indent="-285750" algn="r" rtl="1">
              <a:lnSpc>
                <a:spcPct val="200000"/>
              </a:lnSpc>
              <a:buSzPct val="80000"/>
              <a:buFont typeface="Arial" panose="020B0604020202020204" pitchFamily="34" charset="0"/>
              <a:buChar char="•"/>
            </a:pPr>
            <a:r>
              <a:rPr lang="fa-IR" sz="1400" dirty="0">
                <a:latin typeface="Sahel" panose="020B0603030804020204" pitchFamily="34" charset="-78"/>
                <a:cs typeface="Sahel" panose="020B0603030804020204" pitchFamily="34" charset="-78"/>
              </a:rPr>
              <a:t>شما می‌توانید قالب کتابچه را به رنگ‌های برند خودتان تغییر دهید.</a:t>
            </a:r>
          </a:p>
          <a:p>
            <a:pPr marL="742950" lvl="1" indent="-285750" algn="r" rtl="1">
              <a:lnSpc>
                <a:spcPct val="200000"/>
              </a:lnSpc>
              <a:buSzPct val="80000"/>
              <a:buFont typeface="Arial" panose="020B0604020202020204" pitchFamily="34" charset="0"/>
              <a:buChar char="•"/>
            </a:pPr>
            <a:r>
              <a:rPr lang="fa-IR" sz="1400" dirty="0">
                <a:latin typeface="Sahel" panose="020B0603030804020204" pitchFamily="34" charset="-78"/>
                <a:cs typeface="Sahel" panose="020B0603030804020204" pitchFamily="34" charset="-78"/>
              </a:rPr>
              <a:t>در قسمت یادداشت‌ها (</a:t>
            </a:r>
            <a:r>
              <a:rPr lang="en-US" sz="1400" dirty="0">
                <a:latin typeface="Sahel" panose="020B0603030804020204" pitchFamily="34" charset="-78"/>
                <a:cs typeface="Sahel" panose="020B0603030804020204" pitchFamily="34" charset="-78"/>
              </a:rPr>
              <a:t>notes</a:t>
            </a:r>
            <a:r>
              <a:rPr lang="fa-IR" sz="1400" dirty="0">
                <a:latin typeface="Sahel" panose="020B0603030804020204" pitchFamily="34" charset="-78"/>
                <a:cs typeface="Sahel" panose="020B0603030804020204" pitchFamily="34" charset="-78"/>
              </a:rPr>
              <a:t>) هر اسلاید، توضیحاتی برای راهنمایی شما وجود دارد.</a:t>
            </a:r>
          </a:p>
          <a:p>
            <a:pPr marL="742950" lvl="1" indent="-285750" algn="r" rtl="1">
              <a:lnSpc>
                <a:spcPct val="200000"/>
              </a:lnSpc>
              <a:buSzPct val="80000"/>
              <a:buFont typeface="Arial" panose="020B0604020202020204" pitchFamily="34" charset="0"/>
              <a:buChar char="•"/>
            </a:pPr>
            <a:r>
              <a:rPr lang="fa-IR" sz="1400" dirty="0">
                <a:latin typeface="Sahel" panose="020B0603030804020204" pitchFamily="34" charset="-78"/>
                <a:cs typeface="Sahel" panose="020B0603030804020204" pitchFamily="34" charset="-78"/>
              </a:rPr>
              <a:t>در فصل آخر، مجموعه‌ای از آیکون‌ها و المان‌های بصری وجود دارد که می‌توانید در دیگر بخش‌های کتابچه، از آن‌ها استفاده کنید.</a:t>
            </a:r>
          </a:p>
          <a:p>
            <a:pPr marL="742950" lvl="1" indent="-285750" algn="r" rtl="1">
              <a:lnSpc>
                <a:spcPct val="200000"/>
              </a:lnSpc>
              <a:buSzPct val="80000"/>
              <a:buFont typeface="Arial" panose="020B0604020202020204" pitchFamily="34" charset="0"/>
              <a:buChar char="•"/>
            </a:pPr>
            <a:r>
              <a:rPr lang="fa-IR" sz="1400" dirty="0">
                <a:latin typeface="Sahel" panose="020B0603030804020204" pitchFamily="34" charset="-78"/>
                <a:cs typeface="Sahel" panose="020B0603030804020204" pitchFamily="34" charset="-78"/>
              </a:rPr>
              <a:t>از فونت سایت یا برند خودتان در اسلایدها استفاده کنید.</a:t>
            </a:r>
          </a:p>
          <a:p>
            <a:pPr marL="742950" lvl="1" indent="-285750" algn="r" rtl="1">
              <a:lnSpc>
                <a:spcPct val="200000"/>
              </a:lnSpc>
              <a:buSzPct val="80000"/>
              <a:buFont typeface="Arial" panose="020B0604020202020204" pitchFamily="34" charset="0"/>
              <a:buChar char="•"/>
            </a:pPr>
            <a:r>
              <a:rPr lang="fa-IR" sz="1400" dirty="0">
                <a:latin typeface="Sahel" panose="020B0603030804020204" pitchFamily="34" charset="-78"/>
                <a:cs typeface="Sahel" panose="020B0603030804020204" pitchFamily="34" charset="-78"/>
              </a:rPr>
              <a:t>اگر سوالی داشتید، در </a:t>
            </a:r>
            <a:r>
              <a:rPr lang="fa-IR" sz="1400" b="1" dirty="0">
                <a:solidFill>
                  <a:srgbClr val="00B0F0"/>
                </a:solidFill>
                <a:latin typeface="Sahel" panose="020B0603030804020204" pitchFamily="34" charset="-78"/>
                <a:cs typeface="Sahel" panose="020B0603030804020204" pitchFamily="34" charset="-78"/>
              </a:rPr>
              <a:t>نظرات مقاله </a:t>
            </a:r>
            <a:r>
              <a:rPr lang="fa-IR" sz="1400" dirty="0">
                <a:latin typeface="Sahel" panose="020B0603030804020204" pitchFamily="34" charset="-78"/>
                <a:cs typeface="Sahel" panose="020B0603030804020204" pitchFamily="34" charset="-78"/>
              </a:rPr>
              <a:t>مطرح کنید تا بتوانیم خیلی زود پاسختان را بدهیم.</a:t>
            </a:r>
          </a:p>
          <a:p>
            <a:pPr marL="742950" lvl="1" indent="-285750" algn="r" rtl="1">
              <a:lnSpc>
                <a:spcPct val="200000"/>
              </a:lnSpc>
              <a:buSzPct val="80000"/>
              <a:buFont typeface="Arial" panose="020B0604020202020204" pitchFamily="34" charset="0"/>
              <a:buChar char="•"/>
            </a:pPr>
            <a:endParaRPr dirty="0">
              <a:latin typeface="Sahel" panose="020B0603030804020204" pitchFamily="34" charset="-78"/>
              <a:cs typeface="Sahel" panose="020B0603030804020204" pitchFamily="34" charset="-78"/>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227"/>
        <p:cNvGrpSpPr/>
        <p:nvPr/>
      </p:nvGrpSpPr>
      <p:grpSpPr>
        <a:xfrm>
          <a:off x="0" y="0"/>
          <a:ext cx="0" cy="0"/>
          <a:chOff x="0" y="0"/>
          <a:chExt cx="0" cy="0"/>
        </a:xfrm>
      </p:grpSpPr>
      <p:sp>
        <p:nvSpPr>
          <p:cNvPr id="1228" name="Google Shape;1228;p53"/>
          <p:cNvSpPr txBox="1">
            <a:spLocks noGrp="1"/>
          </p:cNvSpPr>
          <p:nvPr>
            <p:ph type="title"/>
          </p:nvPr>
        </p:nvSpPr>
        <p:spPr>
          <a:xfrm>
            <a:off x="713250" y="2381378"/>
            <a:ext cx="7717500" cy="7251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fa-IR" sz="5400" dirty="0">
                <a:latin typeface="Sahel" panose="020B0603030804020204" pitchFamily="34" charset="-78"/>
                <a:cs typeface="Sahel" panose="020B0603030804020204" pitchFamily="34" charset="-78"/>
              </a:rPr>
              <a:t>استاندارد رنگ‌ها</a:t>
            </a:r>
            <a:endParaRPr sz="5400" dirty="0">
              <a:latin typeface="Sahel" panose="020B0603030804020204" pitchFamily="34" charset="-78"/>
              <a:cs typeface="Sahel" panose="020B0603030804020204" pitchFamily="34" charset="-78"/>
            </a:endParaRPr>
          </a:p>
        </p:txBody>
      </p:sp>
      <p:sp>
        <p:nvSpPr>
          <p:cNvPr id="1229" name="Google Shape;1229;p53"/>
          <p:cNvSpPr txBox="1">
            <a:spLocks noGrp="1"/>
          </p:cNvSpPr>
          <p:nvPr>
            <p:ph type="subTitle" idx="1"/>
          </p:nvPr>
        </p:nvSpPr>
        <p:spPr>
          <a:xfrm>
            <a:off x="1752000" y="3313848"/>
            <a:ext cx="5640000" cy="8355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توضیحات بیشتر در </a:t>
            </a:r>
            <a:r>
              <a:rPr lang="en-US" dirty="0" smtClean="0">
                <a:latin typeface="Sahel" panose="020B0603030804020204" pitchFamily="34" charset="-78"/>
                <a:cs typeface="Sahel" panose="020B0603030804020204" pitchFamily="34" charset="-78"/>
              </a:rPr>
              <a:t>subtitle</a:t>
            </a:r>
            <a:endParaRPr dirty="0">
              <a:latin typeface="Sahel" panose="020B0603030804020204" pitchFamily="34" charset="-78"/>
              <a:cs typeface="Sahel" panose="020B0603030804020204" pitchFamily="34" charset="-78"/>
            </a:endParaRPr>
          </a:p>
        </p:txBody>
      </p:sp>
      <p:sp>
        <p:nvSpPr>
          <p:cNvPr id="1230" name="Google Shape;1230;p53"/>
          <p:cNvSpPr txBox="1">
            <a:spLocks noGrp="1"/>
          </p:cNvSpPr>
          <p:nvPr>
            <p:ph type="title" idx="2"/>
          </p:nvPr>
        </p:nvSpPr>
        <p:spPr>
          <a:xfrm>
            <a:off x="3974088" y="1269923"/>
            <a:ext cx="1205400" cy="7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5400" b="1" dirty="0">
                <a:latin typeface="Sahel" panose="020B0603030804020204" pitchFamily="34" charset="-78"/>
                <a:cs typeface="Sahel" panose="020B0603030804020204" pitchFamily="34" charset="-78"/>
              </a:rPr>
              <a:t>03</a:t>
            </a:r>
            <a:endParaRPr sz="5400" b="1" dirty="0">
              <a:latin typeface="Sahel" panose="020B0603030804020204" pitchFamily="34" charset="-78"/>
              <a:cs typeface="Sahel" panose="020B0603030804020204" pitchFamily="34" charset="-78"/>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5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پالت رنگ‌ها</a:t>
            </a:r>
            <a:endParaRPr dirty="0">
              <a:latin typeface="Sahel" panose="020B0603030804020204" pitchFamily="34" charset="-78"/>
              <a:cs typeface="Sahel" panose="020B0603030804020204" pitchFamily="34" charset="-78"/>
            </a:endParaRPr>
          </a:p>
        </p:txBody>
      </p:sp>
      <p:sp>
        <p:nvSpPr>
          <p:cNvPr id="1236" name="Google Shape;1236;p54"/>
          <p:cNvSpPr txBox="1">
            <a:spLocks noGrp="1"/>
          </p:cNvSpPr>
          <p:nvPr>
            <p:ph type="subTitle" idx="1"/>
          </p:nvPr>
        </p:nvSpPr>
        <p:spPr>
          <a:xfrm>
            <a:off x="714550" y="3468255"/>
            <a:ext cx="19287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Raleway"/>
                <a:ea typeface="Raleway"/>
                <a:cs typeface="Raleway"/>
                <a:sym typeface="Raleway"/>
              </a:rPr>
              <a:t>CMYK: </a:t>
            </a:r>
            <a:r>
              <a:rPr lang="en"/>
              <a:t>52 92 38 24</a:t>
            </a:r>
            <a:endParaRPr/>
          </a:p>
          <a:p>
            <a:pPr marL="0" lvl="0" indent="0" algn="ctr" rtl="0">
              <a:spcBef>
                <a:spcPts val="0"/>
              </a:spcBef>
              <a:spcAft>
                <a:spcPts val="0"/>
              </a:spcAft>
              <a:buNone/>
            </a:pPr>
            <a:r>
              <a:rPr lang="en" b="1">
                <a:latin typeface="Raleway"/>
                <a:ea typeface="Raleway"/>
                <a:cs typeface="Raleway"/>
                <a:sym typeface="Raleway"/>
              </a:rPr>
              <a:t>RGB: </a:t>
            </a:r>
            <a:r>
              <a:rPr lang="en"/>
              <a:t>115 45 89</a:t>
            </a:r>
            <a:endParaRPr/>
          </a:p>
        </p:txBody>
      </p:sp>
      <p:sp>
        <p:nvSpPr>
          <p:cNvPr id="1237" name="Google Shape;1237;p54"/>
          <p:cNvSpPr txBox="1">
            <a:spLocks noGrp="1"/>
          </p:cNvSpPr>
          <p:nvPr>
            <p:ph type="subTitle" idx="2"/>
          </p:nvPr>
        </p:nvSpPr>
        <p:spPr>
          <a:xfrm>
            <a:off x="940750" y="3067050"/>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#722d59ff</a:t>
            </a:r>
            <a:endParaRPr/>
          </a:p>
        </p:txBody>
      </p:sp>
      <p:sp>
        <p:nvSpPr>
          <p:cNvPr id="1238" name="Google Shape;1238;p54"/>
          <p:cNvSpPr txBox="1">
            <a:spLocks noGrp="1"/>
          </p:cNvSpPr>
          <p:nvPr>
            <p:ph type="subTitle" idx="3"/>
          </p:nvPr>
        </p:nvSpPr>
        <p:spPr>
          <a:xfrm>
            <a:off x="2643942" y="3468255"/>
            <a:ext cx="1929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Raleway"/>
                <a:ea typeface="Raleway"/>
                <a:cs typeface="Raleway"/>
                <a:sym typeface="Raleway"/>
              </a:rPr>
              <a:t>CMYK: </a:t>
            </a:r>
            <a:r>
              <a:rPr lang="en"/>
              <a:t>36 16 14 0</a:t>
            </a:r>
            <a:endParaRPr/>
          </a:p>
          <a:p>
            <a:pPr marL="0" lvl="0" indent="0" algn="ctr" rtl="0">
              <a:spcBef>
                <a:spcPts val="0"/>
              </a:spcBef>
              <a:spcAft>
                <a:spcPts val="0"/>
              </a:spcAft>
              <a:buNone/>
            </a:pPr>
            <a:r>
              <a:rPr lang="en" b="1">
                <a:latin typeface="Raleway"/>
                <a:ea typeface="Raleway"/>
                <a:cs typeface="Raleway"/>
                <a:sym typeface="Raleway"/>
              </a:rPr>
              <a:t>RGB:</a:t>
            </a:r>
            <a:r>
              <a:rPr lang="en"/>
              <a:t> 163 190 203</a:t>
            </a:r>
            <a:endParaRPr/>
          </a:p>
        </p:txBody>
      </p:sp>
      <p:sp>
        <p:nvSpPr>
          <p:cNvPr id="1239" name="Google Shape;1239;p54"/>
          <p:cNvSpPr txBox="1">
            <a:spLocks noGrp="1"/>
          </p:cNvSpPr>
          <p:nvPr>
            <p:ph type="subTitle" idx="4"/>
          </p:nvPr>
        </p:nvSpPr>
        <p:spPr>
          <a:xfrm>
            <a:off x="2870442" y="3067050"/>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#a15887ff</a:t>
            </a:r>
            <a:endParaRPr/>
          </a:p>
        </p:txBody>
      </p:sp>
      <p:sp>
        <p:nvSpPr>
          <p:cNvPr id="1240" name="Google Shape;1240;p54"/>
          <p:cNvSpPr txBox="1">
            <a:spLocks noGrp="1"/>
          </p:cNvSpPr>
          <p:nvPr>
            <p:ph type="subTitle" idx="5"/>
          </p:nvPr>
        </p:nvSpPr>
        <p:spPr>
          <a:xfrm>
            <a:off x="4573933" y="3468255"/>
            <a:ext cx="1929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Raleway"/>
                <a:ea typeface="Raleway"/>
                <a:cs typeface="Raleway"/>
                <a:sym typeface="Raleway"/>
              </a:rPr>
              <a:t>CMYK: </a:t>
            </a:r>
            <a:r>
              <a:rPr lang="en"/>
              <a:t>28 15 15 0</a:t>
            </a:r>
            <a:endParaRPr/>
          </a:p>
          <a:p>
            <a:pPr marL="0" lvl="0" indent="0" algn="ctr" rtl="0">
              <a:spcBef>
                <a:spcPts val="0"/>
              </a:spcBef>
              <a:spcAft>
                <a:spcPts val="0"/>
              </a:spcAft>
              <a:buNone/>
            </a:pPr>
            <a:r>
              <a:rPr lang="en" b="1">
                <a:latin typeface="Raleway"/>
                <a:ea typeface="Raleway"/>
                <a:cs typeface="Raleway"/>
                <a:sym typeface="Raleway"/>
              </a:rPr>
              <a:t>RGB:</a:t>
            </a:r>
            <a:r>
              <a:rPr lang="en"/>
              <a:t> 183 198 204</a:t>
            </a:r>
            <a:endParaRPr/>
          </a:p>
        </p:txBody>
      </p:sp>
      <p:sp>
        <p:nvSpPr>
          <p:cNvPr id="1241" name="Google Shape;1241;p54"/>
          <p:cNvSpPr txBox="1">
            <a:spLocks noGrp="1"/>
          </p:cNvSpPr>
          <p:nvPr>
            <p:ph type="subTitle" idx="6"/>
          </p:nvPr>
        </p:nvSpPr>
        <p:spPr>
          <a:xfrm>
            <a:off x="4800433" y="3067050"/>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#a7d5e9ff</a:t>
            </a:r>
            <a:endParaRPr/>
          </a:p>
        </p:txBody>
      </p:sp>
      <p:sp>
        <p:nvSpPr>
          <p:cNvPr id="1242" name="Google Shape;1242;p54"/>
          <p:cNvSpPr txBox="1">
            <a:spLocks noGrp="1"/>
          </p:cNvSpPr>
          <p:nvPr>
            <p:ph type="subTitle" idx="7"/>
          </p:nvPr>
        </p:nvSpPr>
        <p:spPr>
          <a:xfrm>
            <a:off x="6503925" y="3468255"/>
            <a:ext cx="1929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latin typeface="Raleway"/>
                <a:ea typeface="Raleway"/>
                <a:cs typeface="Raleway"/>
                <a:sym typeface="Raleway"/>
              </a:rPr>
              <a:t>CMYK: </a:t>
            </a:r>
            <a:r>
              <a:rPr lang="en"/>
              <a:t>74 64 62 62</a:t>
            </a:r>
            <a:endParaRPr/>
          </a:p>
          <a:p>
            <a:pPr marL="0" lvl="0" indent="0" algn="ctr" rtl="0">
              <a:spcBef>
                <a:spcPts val="0"/>
              </a:spcBef>
              <a:spcAft>
                <a:spcPts val="0"/>
              </a:spcAft>
              <a:buNone/>
            </a:pPr>
            <a:r>
              <a:rPr lang="en" b="1">
                <a:latin typeface="Raleway"/>
                <a:ea typeface="Raleway"/>
                <a:cs typeface="Raleway"/>
                <a:sym typeface="Raleway"/>
              </a:rPr>
              <a:t>RGB:</a:t>
            </a:r>
            <a:r>
              <a:rPr lang="en"/>
              <a:t> 41 46 48</a:t>
            </a:r>
            <a:endParaRPr/>
          </a:p>
        </p:txBody>
      </p:sp>
      <p:sp>
        <p:nvSpPr>
          <p:cNvPr id="1243" name="Google Shape;1243;p54"/>
          <p:cNvSpPr txBox="1">
            <a:spLocks noGrp="1"/>
          </p:cNvSpPr>
          <p:nvPr>
            <p:ph type="subTitle" idx="8"/>
          </p:nvPr>
        </p:nvSpPr>
        <p:spPr>
          <a:xfrm>
            <a:off x="6730425" y="3067050"/>
            <a:ext cx="14763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#537686</a:t>
            </a:r>
            <a:endParaRPr/>
          </a:p>
        </p:txBody>
      </p:sp>
      <p:sp>
        <p:nvSpPr>
          <p:cNvPr id="1244" name="Google Shape;1244;p54"/>
          <p:cNvSpPr/>
          <p:nvPr/>
        </p:nvSpPr>
        <p:spPr>
          <a:xfrm>
            <a:off x="2923842" y="1490375"/>
            <a:ext cx="1369500" cy="1369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4"/>
          <p:cNvSpPr/>
          <p:nvPr/>
        </p:nvSpPr>
        <p:spPr>
          <a:xfrm>
            <a:off x="4853833" y="1490375"/>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4"/>
          <p:cNvSpPr/>
          <p:nvPr/>
        </p:nvSpPr>
        <p:spPr>
          <a:xfrm>
            <a:off x="994150" y="1490375"/>
            <a:ext cx="1369500" cy="1369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4"/>
          <p:cNvSpPr/>
          <p:nvPr/>
        </p:nvSpPr>
        <p:spPr>
          <a:xfrm>
            <a:off x="6783825" y="1490375"/>
            <a:ext cx="1369500" cy="1369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51"/>
        <p:cNvGrpSpPr/>
        <p:nvPr/>
      </p:nvGrpSpPr>
      <p:grpSpPr>
        <a:xfrm>
          <a:off x="0" y="0"/>
          <a:ext cx="0" cy="0"/>
          <a:chOff x="0" y="0"/>
          <a:chExt cx="0" cy="0"/>
        </a:xfrm>
      </p:grpSpPr>
      <p:sp>
        <p:nvSpPr>
          <p:cNvPr id="1252" name="Google Shape;1252;p55"/>
          <p:cNvSpPr txBox="1">
            <a:spLocks noGrp="1"/>
          </p:cNvSpPr>
          <p:nvPr>
            <p:ph type="subTitle" idx="1"/>
          </p:nvPr>
        </p:nvSpPr>
        <p:spPr>
          <a:xfrm>
            <a:off x="967838" y="3596133"/>
            <a:ext cx="20628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lang="fa-IR" sz="1200" dirty="0"/>
          </a:p>
        </p:txBody>
      </p:sp>
      <p:sp>
        <p:nvSpPr>
          <p:cNvPr id="1253" name="Google Shape;1253;p55"/>
          <p:cNvSpPr txBox="1">
            <a:spLocks noGrp="1"/>
          </p:cNvSpPr>
          <p:nvPr>
            <p:ph type="subTitle" idx="2"/>
          </p:nvPr>
        </p:nvSpPr>
        <p:spPr>
          <a:xfrm>
            <a:off x="856238" y="3218925"/>
            <a:ext cx="2286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sz="1600" dirty="0">
                <a:latin typeface="Sahel" panose="020B0603030804020204" pitchFamily="34" charset="-78"/>
                <a:cs typeface="Sahel" panose="020B0603030804020204" pitchFamily="34" charset="-78"/>
              </a:rPr>
              <a:t>سه رنگ</a:t>
            </a:r>
            <a:endParaRPr sz="1600" dirty="0">
              <a:latin typeface="Sahel" panose="020B0603030804020204" pitchFamily="34" charset="-78"/>
              <a:cs typeface="Sahel" panose="020B0603030804020204" pitchFamily="34" charset="-78"/>
            </a:endParaRPr>
          </a:p>
        </p:txBody>
      </p:sp>
      <p:sp>
        <p:nvSpPr>
          <p:cNvPr id="1254" name="Google Shape;1254;p55"/>
          <p:cNvSpPr txBox="1">
            <a:spLocks noGrp="1"/>
          </p:cNvSpPr>
          <p:nvPr>
            <p:ph type="subTitle" idx="3"/>
          </p:nvPr>
        </p:nvSpPr>
        <p:spPr>
          <a:xfrm>
            <a:off x="3537903" y="3596133"/>
            <a:ext cx="20664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lang="fa-IR" sz="1200" dirty="0"/>
          </a:p>
        </p:txBody>
      </p:sp>
      <p:sp>
        <p:nvSpPr>
          <p:cNvPr id="1255" name="Google Shape;1255;p55"/>
          <p:cNvSpPr txBox="1">
            <a:spLocks noGrp="1"/>
          </p:cNvSpPr>
          <p:nvPr>
            <p:ph type="subTitle" idx="4"/>
          </p:nvPr>
        </p:nvSpPr>
        <p:spPr>
          <a:xfrm>
            <a:off x="3433307" y="3218925"/>
            <a:ext cx="2283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a:latin typeface="Sahel" panose="020B0603030804020204" pitchFamily="34" charset="-78"/>
                <a:cs typeface="Sahel" panose="020B0603030804020204" pitchFamily="34" charset="-78"/>
              </a:rPr>
              <a:t>سفید، پس‌زمینه سیاه</a:t>
            </a:r>
          </a:p>
        </p:txBody>
      </p:sp>
      <p:sp>
        <p:nvSpPr>
          <p:cNvPr id="1256" name="Google Shape;1256;p55"/>
          <p:cNvSpPr txBox="1">
            <a:spLocks noGrp="1"/>
          </p:cNvSpPr>
          <p:nvPr>
            <p:ph type="subTitle" idx="6"/>
          </p:nvPr>
        </p:nvSpPr>
        <p:spPr>
          <a:xfrm>
            <a:off x="6001768" y="3218925"/>
            <a:ext cx="2286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1600" dirty="0">
                <a:latin typeface="Sahel" panose="020B0603030804020204" pitchFamily="34" charset="-78"/>
                <a:cs typeface="Sahel" panose="020B0603030804020204" pitchFamily="34" charset="-78"/>
              </a:rPr>
              <a:t>سیاه، پس‌زمینه سفید</a:t>
            </a:r>
            <a:endParaRPr sz="1600" dirty="0">
              <a:latin typeface="Sahel" panose="020B0603030804020204" pitchFamily="34" charset="-78"/>
              <a:cs typeface="Sahel" panose="020B0603030804020204" pitchFamily="34" charset="-78"/>
            </a:endParaRPr>
          </a:p>
        </p:txBody>
      </p:sp>
      <p:sp>
        <p:nvSpPr>
          <p:cNvPr id="1257" name="Google Shape;1257;p55"/>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راهنمای رنگ‌های لوگو</a:t>
            </a:r>
            <a:endParaRPr dirty="0">
              <a:latin typeface="Sahel" panose="020B0603030804020204" pitchFamily="34" charset="-78"/>
              <a:cs typeface="Sahel" panose="020B0603030804020204" pitchFamily="34" charset="-78"/>
            </a:endParaRPr>
          </a:p>
        </p:txBody>
      </p:sp>
      <p:sp>
        <p:nvSpPr>
          <p:cNvPr id="1258" name="Google Shape;1258;p55"/>
          <p:cNvSpPr txBox="1">
            <a:spLocks noGrp="1"/>
          </p:cNvSpPr>
          <p:nvPr>
            <p:ph type="subTitle" idx="5"/>
          </p:nvPr>
        </p:nvSpPr>
        <p:spPr>
          <a:xfrm>
            <a:off x="6111568" y="3596133"/>
            <a:ext cx="20664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lang="fa-IR" sz="1200" dirty="0"/>
          </a:p>
        </p:txBody>
      </p:sp>
      <p:grpSp>
        <p:nvGrpSpPr>
          <p:cNvPr id="1259" name="Google Shape;1259;p55"/>
          <p:cNvGrpSpPr/>
          <p:nvPr/>
        </p:nvGrpSpPr>
        <p:grpSpPr>
          <a:xfrm>
            <a:off x="3888244" y="1490375"/>
            <a:ext cx="1369500" cy="1369500"/>
            <a:chOff x="3887250" y="1285850"/>
            <a:chExt cx="1369500" cy="1369500"/>
          </a:xfrm>
        </p:grpSpPr>
        <p:sp>
          <p:nvSpPr>
            <p:cNvPr id="1260" name="Google Shape;1260;p55" descr="Slidesgo" title="image02"/>
            <p:cNvSpPr/>
            <p:nvPr/>
          </p:nvSpPr>
          <p:spPr>
            <a:xfrm>
              <a:off x="3887250" y="1285850"/>
              <a:ext cx="1369500" cy="1369500"/>
            </a:xfrm>
            <a:prstGeom prst="ellipse">
              <a:avLst/>
            </a:prstGeom>
            <a:solidFill>
              <a:srgbClr val="292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 name="Google Shape;1261;p55"/>
            <p:cNvGrpSpPr/>
            <p:nvPr/>
          </p:nvGrpSpPr>
          <p:grpSpPr>
            <a:xfrm>
              <a:off x="3977643" y="1551534"/>
              <a:ext cx="1188714" cy="838131"/>
              <a:chOff x="3922236" y="1500985"/>
              <a:chExt cx="1269045" cy="899765"/>
            </a:xfrm>
          </p:grpSpPr>
          <p:grpSp>
            <p:nvGrpSpPr>
              <p:cNvPr id="1262" name="Google Shape;1262;p55"/>
              <p:cNvGrpSpPr/>
              <p:nvPr/>
            </p:nvGrpSpPr>
            <p:grpSpPr>
              <a:xfrm>
                <a:off x="4094019" y="1500985"/>
                <a:ext cx="1097262" cy="899765"/>
                <a:chOff x="1309475" y="926200"/>
                <a:chExt cx="778200" cy="644300"/>
              </a:xfrm>
            </p:grpSpPr>
            <p:sp>
              <p:nvSpPr>
                <p:cNvPr id="1263" name="Google Shape;1263;p55"/>
                <p:cNvSpPr/>
                <p:nvPr/>
              </p:nvSpPr>
              <p:spPr>
                <a:xfrm>
                  <a:off x="1353125" y="926200"/>
                  <a:ext cx="577275" cy="400825"/>
                </a:xfrm>
                <a:custGeom>
                  <a:avLst/>
                  <a:gdLst/>
                  <a:ahLst/>
                  <a:cxnLst/>
                  <a:rect l="l" t="t" r="r" b="b"/>
                  <a:pathLst>
                    <a:path w="23091" h="16033" extrusionOk="0">
                      <a:moveTo>
                        <a:pt x="11565" y="1"/>
                      </a:moveTo>
                      <a:cubicBezTo>
                        <a:pt x="6737" y="1"/>
                        <a:pt x="1" y="1381"/>
                        <a:pt x="1" y="1381"/>
                      </a:cubicBezTo>
                      <a:cubicBezTo>
                        <a:pt x="1" y="1381"/>
                        <a:pt x="326" y="10390"/>
                        <a:pt x="1056" y="16032"/>
                      </a:cubicBezTo>
                      <a:cubicBezTo>
                        <a:pt x="1381" y="15909"/>
                        <a:pt x="1744" y="15789"/>
                        <a:pt x="2069" y="15708"/>
                      </a:cubicBezTo>
                      <a:cubicBezTo>
                        <a:pt x="1907" y="14286"/>
                        <a:pt x="1705" y="12380"/>
                        <a:pt x="1543" y="9822"/>
                      </a:cubicBezTo>
                      <a:cubicBezTo>
                        <a:pt x="1299" y="6698"/>
                        <a:pt x="1176" y="3734"/>
                        <a:pt x="1137" y="2273"/>
                      </a:cubicBezTo>
                      <a:cubicBezTo>
                        <a:pt x="3085" y="1910"/>
                        <a:pt x="7913" y="1098"/>
                        <a:pt x="11565" y="1098"/>
                      </a:cubicBezTo>
                      <a:cubicBezTo>
                        <a:pt x="15584" y="1098"/>
                        <a:pt x="20129" y="1868"/>
                        <a:pt x="21996" y="2234"/>
                      </a:cubicBezTo>
                      <a:cubicBezTo>
                        <a:pt x="21915" y="3695"/>
                        <a:pt x="21792" y="6698"/>
                        <a:pt x="21548" y="9822"/>
                      </a:cubicBezTo>
                      <a:cubicBezTo>
                        <a:pt x="21386" y="12380"/>
                        <a:pt x="21184" y="14286"/>
                        <a:pt x="21022" y="15708"/>
                      </a:cubicBezTo>
                      <a:cubicBezTo>
                        <a:pt x="21347" y="15789"/>
                        <a:pt x="21710" y="15909"/>
                        <a:pt x="22035" y="16032"/>
                      </a:cubicBezTo>
                      <a:cubicBezTo>
                        <a:pt x="22766" y="10390"/>
                        <a:pt x="23090" y="1381"/>
                        <a:pt x="23090" y="1381"/>
                      </a:cubicBezTo>
                      <a:cubicBezTo>
                        <a:pt x="23090" y="1381"/>
                        <a:pt x="16964" y="1"/>
                        <a:pt x="115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5"/>
                <p:cNvSpPr/>
                <p:nvPr/>
              </p:nvSpPr>
              <p:spPr>
                <a:xfrm>
                  <a:off x="1430250" y="1451750"/>
                  <a:ext cx="423025" cy="118750"/>
                </a:xfrm>
                <a:custGeom>
                  <a:avLst/>
                  <a:gdLst/>
                  <a:ahLst/>
                  <a:cxnLst/>
                  <a:rect l="l" t="t" r="r" b="b"/>
                  <a:pathLst>
                    <a:path w="16921" h="4750" extrusionOk="0">
                      <a:moveTo>
                        <a:pt x="1299" y="0"/>
                      </a:moveTo>
                      <a:cubicBezTo>
                        <a:pt x="851" y="123"/>
                        <a:pt x="445" y="244"/>
                        <a:pt x="0" y="367"/>
                      </a:cubicBezTo>
                      <a:cubicBezTo>
                        <a:pt x="2678" y="2516"/>
                        <a:pt x="8480" y="4750"/>
                        <a:pt x="8480" y="4750"/>
                      </a:cubicBezTo>
                      <a:cubicBezTo>
                        <a:pt x="8480" y="4750"/>
                        <a:pt x="14204" y="2516"/>
                        <a:pt x="16921" y="406"/>
                      </a:cubicBezTo>
                      <a:cubicBezTo>
                        <a:pt x="16476" y="244"/>
                        <a:pt x="16070" y="123"/>
                        <a:pt x="15622" y="0"/>
                      </a:cubicBezTo>
                      <a:cubicBezTo>
                        <a:pt x="13798" y="1260"/>
                        <a:pt x="10795" y="2678"/>
                        <a:pt x="8480" y="3613"/>
                      </a:cubicBezTo>
                      <a:cubicBezTo>
                        <a:pt x="6126" y="2678"/>
                        <a:pt x="3123" y="1260"/>
                        <a:pt x="12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5"/>
                <p:cNvSpPr/>
                <p:nvPr/>
              </p:nvSpPr>
              <p:spPr>
                <a:xfrm>
                  <a:off x="1388600" y="960700"/>
                  <a:ext cx="506325" cy="356175"/>
                </a:xfrm>
                <a:custGeom>
                  <a:avLst/>
                  <a:gdLst/>
                  <a:ahLst/>
                  <a:cxnLst/>
                  <a:rect l="l" t="t" r="r" b="b"/>
                  <a:pathLst>
                    <a:path w="20253" h="14247" extrusionOk="0">
                      <a:moveTo>
                        <a:pt x="10146" y="1"/>
                      </a:moveTo>
                      <a:cubicBezTo>
                        <a:pt x="6779" y="1"/>
                        <a:pt x="2435" y="692"/>
                        <a:pt x="124" y="1137"/>
                      </a:cubicBezTo>
                      <a:lnTo>
                        <a:pt x="1" y="1137"/>
                      </a:lnTo>
                      <a:lnTo>
                        <a:pt x="43" y="1260"/>
                      </a:lnTo>
                      <a:cubicBezTo>
                        <a:pt x="82" y="3004"/>
                        <a:pt x="244" y="5643"/>
                        <a:pt x="406" y="8403"/>
                      </a:cubicBezTo>
                      <a:cubicBezTo>
                        <a:pt x="611" y="10958"/>
                        <a:pt x="773" y="12824"/>
                        <a:pt x="975" y="14204"/>
                      </a:cubicBezTo>
                      <a:cubicBezTo>
                        <a:pt x="1056" y="14204"/>
                        <a:pt x="1137" y="14165"/>
                        <a:pt x="1218" y="14165"/>
                      </a:cubicBezTo>
                      <a:cubicBezTo>
                        <a:pt x="1056" y="12743"/>
                        <a:pt x="854" y="10919"/>
                        <a:pt x="692" y="8403"/>
                      </a:cubicBezTo>
                      <a:cubicBezTo>
                        <a:pt x="488" y="5682"/>
                        <a:pt x="367" y="3085"/>
                        <a:pt x="286" y="1380"/>
                      </a:cubicBezTo>
                      <a:cubicBezTo>
                        <a:pt x="2598" y="936"/>
                        <a:pt x="6861" y="286"/>
                        <a:pt x="10146" y="286"/>
                      </a:cubicBezTo>
                      <a:cubicBezTo>
                        <a:pt x="13759" y="286"/>
                        <a:pt x="17818" y="936"/>
                        <a:pt x="19967" y="1341"/>
                      </a:cubicBezTo>
                      <a:cubicBezTo>
                        <a:pt x="19886" y="3085"/>
                        <a:pt x="19765" y="5682"/>
                        <a:pt x="19561" y="8403"/>
                      </a:cubicBezTo>
                      <a:cubicBezTo>
                        <a:pt x="19399" y="10919"/>
                        <a:pt x="19197" y="12785"/>
                        <a:pt x="19035" y="14165"/>
                      </a:cubicBezTo>
                      <a:cubicBezTo>
                        <a:pt x="19116" y="14165"/>
                        <a:pt x="19197" y="14204"/>
                        <a:pt x="19317" y="14246"/>
                      </a:cubicBezTo>
                      <a:cubicBezTo>
                        <a:pt x="19480" y="12824"/>
                        <a:pt x="19642" y="10958"/>
                        <a:pt x="19847" y="8442"/>
                      </a:cubicBezTo>
                      <a:cubicBezTo>
                        <a:pt x="20048" y="5643"/>
                        <a:pt x="20171" y="3004"/>
                        <a:pt x="20252" y="1260"/>
                      </a:cubicBezTo>
                      <a:lnTo>
                        <a:pt x="20252" y="1137"/>
                      </a:lnTo>
                      <a:lnTo>
                        <a:pt x="20129" y="1098"/>
                      </a:lnTo>
                      <a:cubicBezTo>
                        <a:pt x="17980" y="692"/>
                        <a:pt x="13841" y="1"/>
                        <a:pt x="10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5"/>
                <p:cNvSpPr/>
                <p:nvPr/>
              </p:nvSpPr>
              <p:spPr>
                <a:xfrm>
                  <a:off x="1472850" y="1446700"/>
                  <a:ext cx="337825" cy="87275"/>
                </a:xfrm>
                <a:custGeom>
                  <a:avLst/>
                  <a:gdLst/>
                  <a:ahLst/>
                  <a:cxnLst/>
                  <a:rect l="l" t="t" r="r" b="b"/>
                  <a:pathLst>
                    <a:path w="13513" h="3491" extrusionOk="0">
                      <a:moveTo>
                        <a:pt x="325" y="1"/>
                      </a:moveTo>
                      <a:cubicBezTo>
                        <a:pt x="202" y="40"/>
                        <a:pt x="82" y="82"/>
                        <a:pt x="0" y="82"/>
                      </a:cubicBezTo>
                      <a:cubicBezTo>
                        <a:pt x="1663" y="1176"/>
                        <a:pt x="4341" y="2475"/>
                        <a:pt x="6695" y="3449"/>
                      </a:cubicBezTo>
                      <a:lnTo>
                        <a:pt x="6776" y="3491"/>
                      </a:lnTo>
                      <a:lnTo>
                        <a:pt x="6818" y="3449"/>
                      </a:lnTo>
                      <a:cubicBezTo>
                        <a:pt x="9211" y="2475"/>
                        <a:pt x="11850" y="1218"/>
                        <a:pt x="13513" y="121"/>
                      </a:cubicBezTo>
                      <a:cubicBezTo>
                        <a:pt x="13392" y="82"/>
                        <a:pt x="13311" y="40"/>
                        <a:pt x="13188" y="1"/>
                      </a:cubicBezTo>
                      <a:cubicBezTo>
                        <a:pt x="11526" y="1056"/>
                        <a:pt x="9049" y="2273"/>
                        <a:pt x="6776" y="3166"/>
                      </a:cubicBezTo>
                      <a:cubicBezTo>
                        <a:pt x="4464" y="2273"/>
                        <a:pt x="1987" y="1056"/>
                        <a:pt x="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5"/>
                <p:cNvSpPr/>
                <p:nvPr/>
              </p:nvSpPr>
              <p:spPr>
                <a:xfrm>
                  <a:off x="1942550" y="1306700"/>
                  <a:ext cx="145125" cy="178575"/>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5"/>
                <p:cNvSpPr/>
                <p:nvPr/>
              </p:nvSpPr>
              <p:spPr>
                <a:xfrm>
                  <a:off x="1309475" y="1293475"/>
                  <a:ext cx="663525" cy="184675"/>
                </a:xfrm>
                <a:custGeom>
                  <a:avLst/>
                  <a:gdLst/>
                  <a:ahLst/>
                  <a:cxnLst/>
                  <a:rect l="l" t="t" r="r" b="b"/>
                  <a:pathLst>
                    <a:path w="26541" h="7387"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5"/>
                <p:cNvSpPr/>
                <p:nvPr/>
              </p:nvSpPr>
              <p:spPr>
                <a:xfrm>
                  <a:off x="1544850" y="1102750"/>
                  <a:ext cx="215100" cy="199925"/>
                </a:xfrm>
                <a:custGeom>
                  <a:avLst/>
                  <a:gdLst/>
                  <a:ahLst/>
                  <a:cxnLst/>
                  <a:rect l="l" t="t" r="r" b="b"/>
                  <a:pathLst>
                    <a:path w="8604" h="7997" extrusionOk="0">
                      <a:moveTo>
                        <a:pt x="1542" y="4750"/>
                      </a:moveTo>
                      <a:cubicBezTo>
                        <a:pt x="1867" y="4750"/>
                        <a:pt x="2153" y="4831"/>
                        <a:pt x="2396" y="4951"/>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8" y="4789"/>
                        <a:pt x="2558" y="4789"/>
                      </a:cubicBezTo>
                      <a:lnTo>
                        <a:pt x="2558" y="4789"/>
                      </a:lnTo>
                      <a:cubicBezTo>
                        <a:pt x="2597" y="4750"/>
                        <a:pt x="2640" y="4707"/>
                        <a:pt x="2679" y="4626"/>
                      </a:cubicBezTo>
                      <a:lnTo>
                        <a:pt x="2640" y="4626"/>
                      </a:lnTo>
                      <a:cubicBezTo>
                        <a:pt x="2640" y="4587"/>
                        <a:pt x="2679" y="4587"/>
                        <a:pt x="2679" y="4587"/>
                      </a:cubicBezTo>
                      <a:lnTo>
                        <a:pt x="2760" y="4464"/>
                      </a:lnTo>
                      <a:lnTo>
                        <a:pt x="2760" y="4464"/>
                      </a:lnTo>
                      <a:cubicBezTo>
                        <a:pt x="2640" y="4263"/>
                        <a:pt x="2435" y="3977"/>
                        <a:pt x="2354" y="3776"/>
                      </a:cubicBezTo>
                      <a:cubicBezTo>
                        <a:pt x="2315" y="3734"/>
                        <a:pt x="2315" y="3652"/>
                        <a:pt x="2273" y="3571"/>
                      </a:cubicBezTo>
                      <a:cubicBezTo>
                        <a:pt x="2192" y="3532"/>
                        <a:pt x="2110" y="3490"/>
                        <a:pt x="2110" y="3451"/>
                      </a:cubicBezTo>
                      <a:cubicBezTo>
                        <a:pt x="2110" y="3451"/>
                        <a:pt x="2071" y="3490"/>
                        <a:pt x="2071" y="3451"/>
                      </a:cubicBezTo>
                      <a:cubicBezTo>
                        <a:pt x="2071" y="3451"/>
                        <a:pt x="2029" y="3409"/>
                        <a:pt x="2071" y="3409"/>
                      </a:cubicBezTo>
                      <a:cubicBezTo>
                        <a:pt x="2029" y="3409"/>
                        <a:pt x="1990" y="3370"/>
                        <a:pt x="1948" y="3370"/>
                      </a:cubicBezTo>
                      <a:lnTo>
                        <a:pt x="1948" y="3247"/>
                      </a:lnTo>
                      <a:cubicBezTo>
                        <a:pt x="1990" y="3126"/>
                        <a:pt x="2029" y="2883"/>
                        <a:pt x="2029" y="2883"/>
                      </a:cubicBezTo>
                      <a:cubicBezTo>
                        <a:pt x="2029" y="2883"/>
                        <a:pt x="1909" y="2802"/>
                        <a:pt x="1828" y="2760"/>
                      </a:cubicBezTo>
                      <a:cubicBezTo>
                        <a:pt x="1786" y="2721"/>
                        <a:pt x="1705" y="2516"/>
                        <a:pt x="1705" y="2516"/>
                      </a:cubicBezTo>
                      <a:cubicBezTo>
                        <a:pt x="1666" y="2516"/>
                        <a:pt x="1542" y="2558"/>
                        <a:pt x="1584" y="2435"/>
                      </a:cubicBezTo>
                      <a:cubicBezTo>
                        <a:pt x="1623" y="2315"/>
                        <a:pt x="1747" y="1909"/>
                        <a:pt x="1828" y="1828"/>
                      </a:cubicBezTo>
                      <a:cubicBezTo>
                        <a:pt x="1867" y="1747"/>
                        <a:pt x="1909" y="1704"/>
                        <a:pt x="1948" y="1704"/>
                      </a:cubicBezTo>
                      <a:cubicBezTo>
                        <a:pt x="1990" y="1665"/>
                        <a:pt x="1990" y="1623"/>
                        <a:pt x="2071" y="1503"/>
                      </a:cubicBezTo>
                      <a:cubicBezTo>
                        <a:pt x="2110" y="1422"/>
                        <a:pt x="2234" y="1055"/>
                        <a:pt x="2396" y="935"/>
                      </a:cubicBezTo>
                      <a:cubicBezTo>
                        <a:pt x="2558" y="812"/>
                        <a:pt x="2640" y="854"/>
                        <a:pt x="2679" y="854"/>
                      </a:cubicBezTo>
                      <a:cubicBezTo>
                        <a:pt x="2760" y="812"/>
                        <a:pt x="2883" y="773"/>
                        <a:pt x="3003" y="812"/>
                      </a:cubicBezTo>
                      <a:cubicBezTo>
                        <a:pt x="3127" y="854"/>
                        <a:pt x="3208" y="935"/>
                        <a:pt x="3208" y="935"/>
                      </a:cubicBezTo>
                      <a:cubicBezTo>
                        <a:pt x="3208" y="935"/>
                        <a:pt x="3451" y="812"/>
                        <a:pt x="3532" y="812"/>
                      </a:cubicBezTo>
                      <a:cubicBezTo>
                        <a:pt x="3614" y="812"/>
                        <a:pt x="3653" y="812"/>
                        <a:pt x="3695" y="773"/>
                      </a:cubicBezTo>
                      <a:lnTo>
                        <a:pt x="3734" y="730"/>
                      </a:lnTo>
                      <a:cubicBezTo>
                        <a:pt x="3734" y="730"/>
                        <a:pt x="3614" y="610"/>
                        <a:pt x="3571" y="487"/>
                      </a:cubicBezTo>
                      <a:cubicBezTo>
                        <a:pt x="3571" y="406"/>
                        <a:pt x="3532" y="325"/>
                        <a:pt x="3571" y="286"/>
                      </a:cubicBezTo>
                      <a:cubicBezTo>
                        <a:pt x="3571" y="243"/>
                        <a:pt x="3614" y="205"/>
                        <a:pt x="3614" y="205"/>
                      </a:cubicBezTo>
                      <a:cubicBezTo>
                        <a:pt x="3614" y="205"/>
                        <a:pt x="3532" y="81"/>
                        <a:pt x="3571" y="81"/>
                      </a:cubicBezTo>
                      <a:cubicBezTo>
                        <a:pt x="3614" y="42"/>
                        <a:pt x="4058" y="0"/>
                        <a:pt x="4263" y="0"/>
                      </a:cubicBezTo>
                      <a:cubicBezTo>
                        <a:pt x="4464" y="42"/>
                        <a:pt x="4669" y="205"/>
                        <a:pt x="4708" y="286"/>
                      </a:cubicBezTo>
                      <a:cubicBezTo>
                        <a:pt x="4789" y="406"/>
                        <a:pt x="4870" y="649"/>
                        <a:pt x="4870" y="649"/>
                      </a:cubicBezTo>
                      <a:cubicBezTo>
                        <a:pt x="4870" y="692"/>
                        <a:pt x="4669" y="730"/>
                        <a:pt x="4669" y="730"/>
                      </a:cubicBezTo>
                      <a:cubicBezTo>
                        <a:pt x="4669" y="730"/>
                        <a:pt x="4669" y="773"/>
                        <a:pt x="4626" y="812"/>
                      </a:cubicBezTo>
                      <a:cubicBezTo>
                        <a:pt x="4588" y="854"/>
                        <a:pt x="4588" y="893"/>
                        <a:pt x="4588" y="893"/>
                      </a:cubicBezTo>
                      <a:cubicBezTo>
                        <a:pt x="4588" y="893"/>
                        <a:pt x="4669" y="974"/>
                        <a:pt x="4626" y="1016"/>
                      </a:cubicBezTo>
                      <a:lnTo>
                        <a:pt x="4545" y="1016"/>
                      </a:lnTo>
                      <a:cubicBezTo>
                        <a:pt x="4545" y="1016"/>
                        <a:pt x="4545" y="1055"/>
                        <a:pt x="4506" y="1055"/>
                      </a:cubicBezTo>
                      <a:lnTo>
                        <a:pt x="4464" y="1055"/>
                      </a:lnTo>
                      <a:lnTo>
                        <a:pt x="4464" y="1136"/>
                      </a:lnTo>
                      <a:lnTo>
                        <a:pt x="4425" y="1136"/>
                      </a:lnTo>
                      <a:cubicBezTo>
                        <a:pt x="4425" y="1178"/>
                        <a:pt x="4464" y="1178"/>
                        <a:pt x="4425" y="1217"/>
                      </a:cubicBezTo>
                      <a:cubicBezTo>
                        <a:pt x="4425" y="1260"/>
                        <a:pt x="4383" y="1260"/>
                        <a:pt x="4383" y="1260"/>
                      </a:cubicBezTo>
                      <a:cubicBezTo>
                        <a:pt x="4383" y="1260"/>
                        <a:pt x="4425" y="1341"/>
                        <a:pt x="4464" y="1380"/>
                      </a:cubicBezTo>
                      <a:cubicBezTo>
                        <a:pt x="4464" y="1422"/>
                        <a:pt x="4464" y="1461"/>
                        <a:pt x="4506" y="1503"/>
                      </a:cubicBezTo>
                      <a:cubicBezTo>
                        <a:pt x="4545" y="1542"/>
                        <a:pt x="4626" y="1584"/>
                        <a:pt x="4588" y="1623"/>
                      </a:cubicBezTo>
                      <a:cubicBezTo>
                        <a:pt x="4588" y="1623"/>
                        <a:pt x="4789" y="1867"/>
                        <a:pt x="4912" y="1948"/>
                      </a:cubicBezTo>
                      <a:cubicBezTo>
                        <a:pt x="5032" y="2029"/>
                        <a:pt x="5074" y="2071"/>
                        <a:pt x="5237" y="2234"/>
                      </a:cubicBezTo>
                      <a:cubicBezTo>
                        <a:pt x="5357" y="2396"/>
                        <a:pt x="5600" y="2639"/>
                        <a:pt x="5600" y="2639"/>
                      </a:cubicBezTo>
                      <a:cubicBezTo>
                        <a:pt x="5600" y="2639"/>
                        <a:pt x="5643" y="2639"/>
                        <a:pt x="5643" y="2678"/>
                      </a:cubicBezTo>
                      <a:cubicBezTo>
                        <a:pt x="5682" y="2678"/>
                        <a:pt x="5763" y="2760"/>
                        <a:pt x="5763" y="2760"/>
                      </a:cubicBezTo>
                      <a:cubicBezTo>
                        <a:pt x="5763" y="2760"/>
                        <a:pt x="5925" y="2841"/>
                        <a:pt x="5967" y="2883"/>
                      </a:cubicBezTo>
                      <a:cubicBezTo>
                        <a:pt x="6048" y="2883"/>
                        <a:pt x="6169" y="2883"/>
                        <a:pt x="6130" y="2964"/>
                      </a:cubicBezTo>
                      <a:lnTo>
                        <a:pt x="6130" y="3084"/>
                      </a:lnTo>
                      <a:cubicBezTo>
                        <a:pt x="6169" y="3084"/>
                        <a:pt x="6169" y="3165"/>
                        <a:pt x="6169" y="3165"/>
                      </a:cubicBezTo>
                      <a:lnTo>
                        <a:pt x="6169" y="3165"/>
                      </a:lnTo>
                      <a:cubicBezTo>
                        <a:pt x="6169" y="3165"/>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0"/>
                      </a:cubicBezTo>
                      <a:cubicBezTo>
                        <a:pt x="6454" y="3532"/>
                        <a:pt x="6412" y="3571"/>
                        <a:pt x="6373" y="3532"/>
                      </a:cubicBezTo>
                      <a:lnTo>
                        <a:pt x="6373" y="3532"/>
                      </a:lnTo>
                      <a:cubicBezTo>
                        <a:pt x="6331" y="3695"/>
                        <a:pt x="6250" y="3857"/>
                        <a:pt x="6130" y="3938"/>
                      </a:cubicBezTo>
                      <a:cubicBezTo>
                        <a:pt x="6130" y="4100"/>
                        <a:pt x="6169" y="4220"/>
                        <a:pt x="6250" y="4425"/>
                      </a:cubicBezTo>
                      <a:lnTo>
                        <a:pt x="6250" y="4425"/>
                      </a:lnTo>
                      <a:lnTo>
                        <a:pt x="6292" y="4425"/>
                      </a:lnTo>
                      <a:lnTo>
                        <a:pt x="6292" y="4464"/>
                      </a:lnTo>
                      <a:lnTo>
                        <a:pt x="6250" y="4506"/>
                      </a:lnTo>
                      <a:lnTo>
                        <a:pt x="6292" y="4464"/>
                      </a:lnTo>
                      <a:lnTo>
                        <a:pt x="6331" y="4545"/>
                      </a:lnTo>
                      <a:lnTo>
                        <a:pt x="6331" y="4545"/>
                      </a:lnTo>
                      <a:cubicBezTo>
                        <a:pt x="6373" y="4587"/>
                        <a:pt x="6373" y="4626"/>
                        <a:pt x="6373" y="4626"/>
                      </a:cubicBezTo>
                      <a:lnTo>
                        <a:pt x="6373" y="4626"/>
                      </a:lnTo>
                      <a:lnTo>
                        <a:pt x="6412" y="4626"/>
                      </a:lnTo>
                      <a:lnTo>
                        <a:pt x="6412" y="4587"/>
                      </a:lnTo>
                      <a:lnTo>
                        <a:pt x="6373" y="4545"/>
                      </a:lnTo>
                      <a:lnTo>
                        <a:pt x="6412" y="4545"/>
                      </a:lnTo>
                      <a:lnTo>
                        <a:pt x="6412" y="4587"/>
                      </a:lnTo>
                      <a:lnTo>
                        <a:pt x="6412" y="4626"/>
                      </a:lnTo>
                      <a:lnTo>
                        <a:pt x="6373" y="4669"/>
                      </a:lnTo>
                      <a:lnTo>
                        <a:pt x="6454" y="4789"/>
                      </a:lnTo>
                      <a:cubicBezTo>
                        <a:pt x="6574" y="4750"/>
                        <a:pt x="6698" y="4707"/>
                        <a:pt x="6860" y="4707"/>
                      </a:cubicBezTo>
                      <a:cubicBezTo>
                        <a:pt x="7753" y="4669"/>
                        <a:pt x="8565" y="5399"/>
                        <a:pt x="8565" y="6292"/>
                      </a:cubicBezTo>
                      <a:cubicBezTo>
                        <a:pt x="8603" y="7185"/>
                        <a:pt x="7834" y="7915"/>
                        <a:pt x="6941" y="7954"/>
                      </a:cubicBezTo>
                      <a:cubicBezTo>
                        <a:pt x="6048" y="7996"/>
                        <a:pt x="5276" y="7266"/>
                        <a:pt x="5237" y="6373"/>
                      </a:cubicBezTo>
                      <a:cubicBezTo>
                        <a:pt x="5195" y="5763"/>
                        <a:pt x="5519" y="5237"/>
                        <a:pt x="6048" y="4951"/>
                      </a:cubicBezTo>
                      <a:cubicBezTo>
                        <a:pt x="6006" y="4951"/>
                        <a:pt x="6006" y="4951"/>
                        <a:pt x="6006" y="4912"/>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7"/>
                        <a:pt x="5925" y="4669"/>
                      </a:cubicBezTo>
                      <a:cubicBezTo>
                        <a:pt x="5886" y="4626"/>
                        <a:pt x="5886" y="4587"/>
                        <a:pt x="5886" y="4545"/>
                      </a:cubicBezTo>
                      <a:lnTo>
                        <a:pt x="5886" y="4545"/>
                      </a:lnTo>
                      <a:lnTo>
                        <a:pt x="5886" y="4545"/>
                      </a:lnTo>
                      <a:lnTo>
                        <a:pt x="5844" y="4545"/>
                      </a:lnTo>
                      <a:lnTo>
                        <a:pt x="5844" y="4506"/>
                      </a:lnTo>
                      <a:lnTo>
                        <a:pt x="5844" y="4506"/>
                      </a:lnTo>
                      <a:lnTo>
                        <a:pt x="5844" y="4464"/>
                      </a:lnTo>
                      <a:lnTo>
                        <a:pt x="5805" y="4464"/>
                      </a:lnTo>
                      <a:lnTo>
                        <a:pt x="4750" y="5561"/>
                      </a:lnTo>
                      <a:lnTo>
                        <a:pt x="4750" y="5681"/>
                      </a:lnTo>
                      <a:cubicBezTo>
                        <a:pt x="4708" y="5724"/>
                        <a:pt x="4669" y="5724"/>
                        <a:pt x="4588" y="5763"/>
                      </a:cubicBezTo>
                      <a:lnTo>
                        <a:pt x="4101" y="6250"/>
                      </a:lnTo>
                      <a:lnTo>
                        <a:pt x="4058" y="6250"/>
                      </a:lnTo>
                      <a:lnTo>
                        <a:pt x="4101" y="6292"/>
                      </a:lnTo>
                      <a:lnTo>
                        <a:pt x="4101" y="6292"/>
                      </a:lnTo>
                      <a:lnTo>
                        <a:pt x="4139" y="6292"/>
                      </a:lnTo>
                      <a:lnTo>
                        <a:pt x="4101" y="6292"/>
                      </a:lnTo>
                      <a:lnTo>
                        <a:pt x="4101" y="6331"/>
                      </a:lnTo>
                      <a:lnTo>
                        <a:pt x="4139" y="6331"/>
                      </a:lnTo>
                      <a:lnTo>
                        <a:pt x="4139" y="6331"/>
                      </a:lnTo>
                      <a:lnTo>
                        <a:pt x="4101" y="6373"/>
                      </a:lnTo>
                      <a:lnTo>
                        <a:pt x="4101" y="6373"/>
                      </a:lnTo>
                      <a:lnTo>
                        <a:pt x="4139" y="6412"/>
                      </a:lnTo>
                      <a:lnTo>
                        <a:pt x="4139" y="6412"/>
                      </a:lnTo>
                      <a:lnTo>
                        <a:pt x="4139" y="6412"/>
                      </a:lnTo>
                      <a:lnTo>
                        <a:pt x="4139" y="6454"/>
                      </a:lnTo>
                      <a:lnTo>
                        <a:pt x="4139" y="6454"/>
                      </a:lnTo>
                      <a:lnTo>
                        <a:pt x="4139" y="6454"/>
                      </a:lnTo>
                      <a:lnTo>
                        <a:pt x="4139" y="6493"/>
                      </a:lnTo>
                      <a:lnTo>
                        <a:pt x="4101" y="6493"/>
                      </a:lnTo>
                      <a:lnTo>
                        <a:pt x="4139" y="6535"/>
                      </a:lnTo>
                      <a:lnTo>
                        <a:pt x="4139" y="6535"/>
                      </a:lnTo>
                      <a:lnTo>
                        <a:pt x="4101" y="6535"/>
                      </a:lnTo>
                      <a:lnTo>
                        <a:pt x="4101" y="6574"/>
                      </a:lnTo>
                      <a:lnTo>
                        <a:pt x="4139" y="6574"/>
                      </a:lnTo>
                      <a:lnTo>
                        <a:pt x="4139" y="6574"/>
                      </a:lnTo>
                      <a:lnTo>
                        <a:pt x="4101" y="6574"/>
                      </a:lnTo>
                      <a:lnTo>
                        <a:pt x="4101" y="6616"/>
                      </a:lnTo>
                      <a:lnTo>
                        <a:pt x="4101" y="6616"/>
                      </a:lnTo>
                      <a:lnTo>
                        <a:pt x="4101" y="6655"/>
                      </a:lnTo>
                      <a:lnTo>
                        <a:pt x="4058" y="6655"/>
                      </a:lnTo>
                      <a:lnTo>
                        <a:pt x="4058" y="6655"/>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0"/>
                        <a:pt x="3815" y="6860"/>
                        <a:pt x="3815" y="6818"/>
                      </a:cubicBezTo>
                      <a:lnTo>
                        <a:pt x="3776" y="6818"/>
                      </a:lnTo>
                      <a:lnTo>
                        <a:pt x="3776" y="6818"/>
                      </a:lnTo>
                      <a:lnTo>
                        <a:pt x="3734" y="6860"/>
                      </a:lnTo>
                      <a:lnTo>
                        <a:pt x="3734" y="6860"/>
                      </a:lnTo>
                      <a:lnTo>
                        <a:pt x="3734" y="6818"/>
                      </a:lnTo>
                      <a:lnTo>
                        <a:pt x="3695" y="6818"/>
                      </a:lnTo>
                      <a:lnTo>
                        <a:pt x="3695" y="6818"/>
                      </a:lnTo>
                      <a:lnTo>
                        <a:pt x="3815" y="6941"/>
                      </a:lnTo>
                      <a:cubicBezTo>
                        <a:pt x="3857" y="7022"/>
                        <a:pt x="3815" y="7061"/>
                        <a:pt x="3896" y="7103"/>
                      </a:cubicBezTo>
                      <a:cubicBezTo>
                        <a:pt x="3977" y="7185"/>
                        <a:pt x="4058" y="7224"/>
                        <a:pt x="4139" y="7266"/>
                      </a:cubicBezTo>
                      <a:cubicBezTo>
                        <a:pt x="4221" y="7305"/>
                        <a:pt x="4263" y="7305"/>
                        <a:pt x="4221" y="7386"/>
                      </a:cubicBezTo>
                      <a:cubicBezTo>
                        <a:pt x="4221" y="7428"/>
                        <a:pt x="3815" y="7509"/>
                        <a:pt x="3614" y="7509"/>
                      </a:cubicBezTo>
                      <a:lnTo>
                        <a:pt x="3614" y="7509"/>
                      </a:lnTo>
                      <a:lnTo>
                        <a:pt x="3571" y="7548"/>
                      </a:lnTo>
                      <a:lnTo>
                        <a:pt x="3571" y="7548"/>
                      </a:lnTo>
                      <a:lnTo>
                        <a:pt x="3571" y="7548"/>
                      </a:lnTo>
                      <a:lnTo>
                        <a:pt x="3571" y="7548"/>
                      </a:lnTo>
                      <a:lnTo>
                        <a:pt x="3451" y="7548"/>
                      </a:lnTo>
                      <a:cubicBezTo>
                        <a:pt x="3409" y="7548"/>
                        <a:pt x="3370" y="7548"/>
                        <a:pt x="3370" y="7509"/>
                      </a:cubicBezTo>
                      <a:lnTo>
                        <a:pt x="3247" y="7509"/>
                      </a:lnTo>
                      <a:lnTo>
                        <a:pt x="3247" y="7467"/>
                      </a:lnTo>
                      <a:lnTo>
                        <a:pt x="3247" y="7467"/>
                      </a:lnTo>
                      <a:lnTo>
                        <a:pt x="3247" y="7428"/>
                      </a:lnTo>
                      <a:lnTo>
                        <a:pt x="3289" y="7428"/>
                      </a:lnTo>
                      <a:lnTo>
                        <a:pt x="3289" y="7386"/>
                      </a:lnTo>
                      <a:lnTo>
                        <a:pt x="3289" y="7386"/>
                      </a:lnTo>
                      <a:lnTo>
                        <a:pt x="3328" y="7347"/>
                      </a:lnTo>
                      <a:lnTo>
                        <a:pt x="3328" y="7347"/>
                      </a:lnTo>
                      <a:lnTo>
                        <a:pt x="3328" y="7347"/>
                      </a:lnTo>
                      <a:lnTo>
                        <a:pt x="3328" y="7347"/>
                      </a:lnTo>
                      <a:cubicBezTo>
                        <a:pt x="3247" y="7305"/>
                        <a:pt x="3208" y="7305"/>
                        <a:pt x="3166" y="7266"/>
                      </a:cubicBezTo>
                      <a:lnTo>
                        <a:pt x="3127" y="7266"/>
                      </a:lnTo>
                      <a:lnTo>
                        <a:pt x="3127" y="7185"/>
                      </a:lnTo>
                      <a:cubicBezTo>
                        <a:pt x="3127" y="7103"/>
                        <a:pt x="3208" y="6941"/>
                        <a:pt x="3208" y="6899"/>
                      </a:cubicBezTo>
                      <a:lnTo>
                        <a:pt x="3247" y="6899"/>
                      </a:lnTo>
                      <a:lnTo>
                        <a:pt x="3208" y="6899"/>
                      </a:lnTo>
                      <a:lnTo>
                        <a:pt x="3166" y="6899"/>
                      </a:lnTo>
                      <a:lnTo>
                        <a:pt x="3166" y="6899"/>
                      </a:lnTo>
                      <a:cubicBezTo>
                        <a:pt x="2964" y="7509"/>
                        <a:pt x="2396" y="7915"/>
                        <a:pt x="1747" y="7954"/>
                      </a:cubicBezTo>
                      <a:cubicBezTo>
                        <a:pt x="773" y="7954"/>
                        <a:pt x="81" y="7224"/>
                        <a:pt x="42" y="6373"/>
                      </a:cubicBezTo>
                      <a:cubicBezTo>
                        <a:pt x="0" y="5519"/>
                        <a:pt x="649" y="4789"/>
                        <a:pt x="1542" y="4750"/>
                      </a:cubicBezTo>
                      <a:close/>
                      <a:moveTo>
                        <a:pt x="3977" y="2152"/>
                      </a:moveTo>
                      <a:cubicBezTo>
                        <a:pt x="3896" y="2191"/>
                        <a:pt x="3857" y="2234"/>
                        <a:pt x="3857" y="2234"/>
                      </a:cubicBezTo>
                      <a:cubicBezTo>
                        <a:pt x="3857" y="2234"/>
                        <a:pt x="3815" y="2152"/>
                        <a:pt x="3734" y="2071"/>
                      </a:cubicBezTo>
                      <a:cubicBezTo>
                        <a:pt x="3653" y="2191"/>
                        <a:pt x="3571" y="2315"/>
                        <a:pt x="3532" y="2354"/>
                      </a:cubicBezTo>
                      <a:cubicBezTo>
                        <a:pt x="3490" y="2396"/>
                        <a:pt x="3370" y="2558"/>
                        <a:pt x="3370" y="2597"/>
                      </a:cubicBezTo>
                      <a:cubicBezTo>
                        <a:pt x="3370" y="2678"/>
                        <a:pt x="3409" y="2802"/>
                        <a:pt x="3409" y="2802"/>
                      </a:cubicBezTo>
                      <a:cubicBezTo>
                        <a:pt x="3409" y="2802"/>
                        <a:pt x="3857" y="2964"/>
                        <a:pt x="4058" y="3045"/>
                      </a:cubicBezTo>
                      <a:cubicBezTo>
                        <a:pt x="4302" y="3126"/>
                        <a:pt x="4588" y="3289"/>
                        <a:pt x="4626" y="3289"/>
                      </a:cubicBezTo>
                      <a:cubicBezTo>
                        <a:pt x="4626" y="3328"/>
                        <a:pt x="4912" y="3409"/>
                        <a:pt x="4951" y="3490"/>
                      </a:cubicBezTo>
                      <a:cubicBezTo>
                        <a:pt x="5032" y="3532"/>
                        <a:pt x="5074" y="3613"/>
                        <a:pt x="5074" y="3695"/>
                      </a:cubicBezTo>
                      <a:cubicBezTo>
                        <a:pt x="5074" y="3734"/>
                        <a:pt x="4993" y="3857"/>
                        <a:pt x="4951" y="3977"/>
                      </a:cubicBezTo>
                      <a:lnTo>
                        <a:pt x="5519" y="3857"/>
                      </a:lnTo>
                      <a:lnTo>
                        <a:pt x="5519" y="3857"/>
                      </a:lnTo>
                      <a:lnTo>
                        <a:pt x="5519" y="3857"/>
                      </a:lnTo>
                      <a:lnTo>
                        <a:pt x="5600" y="3857"/>
                      </a:lnTo>
                      <a:lnTo>
                        <a:pt x="5600" y="3815"/>
                      </a:lnTo>
                      <a:lnTo>
                        <a:pt x="5600" y="3815"/>
                      </a:lnTo>
                      <a:lnTo>
                        <a:pt x="5561" y="3815"/>
                      </a:lnTo>
                      <a:lnTo>
                        <a:pt x="5561" y="3734"/>
                      </a:lnTo>
                      <a:lnTo>
                        <a:pt x="5561" y="3695"/>
                      </a:lnTo>
                      <a:lnTo>
                        <a:pt x="5561" y="3695"/>
                      </a:lnTo>
                      <a:lnTo>
                        <a:pt x="5519" y="3613"/>
                      </a:lnTo>
                      <a:lnTo>
                        <a:pt x="5480" y="3613"/>
                      </a:lnTo>
                      <a:cubicBezTo>
                        <a:pt x="5438" y="3571"/>
                        <a:pt x="5438" y="3571"/>
                        <a:pt x="5438" y="3532"/>
                      </a:cubicBezTo>
                      <a:lnTo>
                        <a:pt x="5438" y="3490"/>
                      </a:lnTo>
                      <a:cubicBezTo>
                        <a:pt x="5399" y="3490"/>
                        <a:pt x="5276" y="3490"/>
                        <a:pt x="5276" y="3451"/>
                      </a:cubicBezTo>
                      <a:cubicBezTo>
                        <a:pt x="5237" y="3370"/>
                        <a:pt x="5237" y="3289"/>
                        <a:pt x="5195" y="3289"/>
                      </a:cubicBezTo>
                      <a:lnTo>
                        <a:pt x="5113" y="3208"/>
                      </a:lnTo>
                      <a:cubicBezTo>
                        <a:pt x="5156" y="3165"/>
                        <a:pt x="5113" y="3165"/>
                        <a:pt x="5113" y="3165"/>
                      </a:cubicBezTo>
                      <a:lnTo>
                        <a:pt x="5032" y="3084"/>
                      </a:lnTo>
                      <a:lnTo>
                        <a:pt x="4951" y="3003"/>
                      </a:lnTo>
                      <a:cubicBezTo>
                        <a:pt x="4951" y="3003"/>
                        <a:pt x="4464" y="2721"/>
                        <a:pt x="4302" y="2558"/>
                      </a:cubicBezTo>
                      <a:cubicBezTo>
                        <a:pt x="4221" y="2435"/>
                        <a:pt x="4058" y="2234"/>
                        <a:pt x="3977" y="2152"/>
                      </a:cubicBezTo>
                      <a:close/>
                      <a:moveTo>
                        <a:pt x="5763" y="3208"/>
                      </a:moveTo>
                      <a:lnTo>
                        <a:pt x="5763" y="3208"/>
                      </a:lnTo>
                      <a:lnTo>
                        <a:pt x="5724" y="3208"/>
                      </a:lnTo>
                      <a:close/>
                      <a:moveTo>
                        <a:pt x="5643" y="3165"/>
                      </a:moveTo>
                      <a:cubicBezTo>
                        <a:pt x="5600" y="3126"/>
                        <a:pt x="5600" y="3045"/>
                        <a:pt x="5600" y="3003"/>
                      </a:cubicBezTo>
                      <a:cubicBezTo>
                        <a:pt x="5561" y="2964"/>
                        <a:pt x="5519" y="2964"/>
                        <a:pt x="5519" y="2922"/>
                      </a:cubicBezTo>
                      <a:lnTo>
                        <a:pt x="5519" y="2883"/>
                      </a:lnTo>
                      <a:lnTo>
                        <a:pt x="5438" y="2802"/>
                      </a:lnTo>
                      <a:lnTo>
                        <a:pt x="5318" y="2721"/>
                      </a:lnTo>
                      <a:cubicBezTo>
                        <a:pt x="5318" y="2721"/>
                        <a:pt x="4831" y="2435"/>
                        <a:pt x="4708" y="2273"/>
                      </a:cubicBezTo>
                      <a:cubicBezTo>
                        <a:pt x="4588" y="2110"/>
                        <a:pt x="4383" y="1867"/>
                        <a:pt x="4344" y="1867"/>
                      </a:cubicBezTo>
                      <a:lnTo>
                        <a:pt x="4182" y="1786"/>
                      </a:lnTo>
                      <a:lnTo>
                        <a:pt x="4139" y="1786"/>
                      </a:lnTo>
                      <a:cubicBezTo>
                        <a:pt x="4182" y="1867"/>
                        <a:pt x="4302" y="1909"/>
                        <a:pt x="4302" y="1909"/>
                      </a:cubicBezTo>
                      <a:cubicBezTo>
                        <a:pt x="4302" y="1909"/>
                        <a:pt x="4263" y="1909"/>
                        <a:pt x="4263" y="1948"/>
                      </a:cubicBezTo>
                      <a:cubicBezTo>
                        <a:pt x="4302" y="2029"/>
                        <a:pt x="4425" y="2152"/>
                        <a:pt x="4506" y="2234"/>
                      </a:cubicBezTo>
                      <a:cubicBezTo>
                        <a:pt x="4626" y="2315"/>
                        <a:pt x="4669" y="2315"/>
                        <a:pt x="4831" y="2477"/>
                      </a:cubicBezTo>
                      <a:cubicBezTo>
                        <a:pt x="4993" y="2639"/>
                        <a:pt x="5195" y="2922"/>
                        <a:pt x="5195" y="2922"/>
                      </a:cubicBezTo>
                      <a:lnTo>
                        <a:pt x="5276" y="2922"/>
                      </a:lnTo>
                      <a:lnTo>
                        <a:pt x="5357" y="3003"/>
                      </a:lnTo>
                      <a:cubicBezTo>
                        <a:pt x="5399" y="3045"/>
                        <a:pt x="5519" y="3126"/>
                        <a:pt x="5600" y="3126"/>
                      </a:cubicBezTo>
                      <a:cubicBezTo>
                        <a:pt x="5600" y="3165"/>
                        <a:pt x="5643" y="3165"/>
                        <a:pt x="5643" y="3165"/>
                      </a:cubicBezTo>
                      <a:close/>
                      <a:moveTo>
                        <a:pt x="3166" y="5237"/>
                      </a:moveTo>
                      <a:lnTo>
                        <a:pt x="3084" y="4993"/>
                      </a:lnTo>
                      <a:lnTo>
                        <a:pt x="3045" y="4993"/>
                      </a:lnTo>
                      <a:lnTo>
                        <a:pt x="3045" y="4993"/>
                      </a:lnTo>
                      <a:lnTo>
                        <a:pt x="2883" y="4669"/>
                      </a:lnTo>
                      <a:lnTo>
                        <a:pt x="2597" y="5074"/>
                      </a:lnTo>
                      <a:cubicBezTo>
                        <a:pt x="2922" y="5357"/>
                        <a:pt x="3166" y="5724"/>
                        <a:pt x="3247" y="6129"/>
                      </a:cubicBezTo>
                      <a:lnTo>
                        <a:pt x="3247" y="6129"/>
                      </a:lnTo>
                      <a:cubicBezTo>
                        <a:pt x="3208" y="5886"/>
                        <a:pt x="3127" y="5561"/>
                        <a:pt x="3166" y="5237"/>
                      </a:cubicBezTo>
                      <a:close/>
                      <a:moveTo>
                        <a:pt x="3247" y="6168"/>
                      </a:moveTo>
                      <a:lnTo>
                        <a:pt x="3247" y="6168"/>
                      </a:lnTo>
                      <a:lnTo>
                        <a:pt x="3247" y="6373"/>
                      </a:lnTo>
                      <a:lnTo>
                        <a:pt x="3247" y="6454"/>
                      </a:lnTo>
                      <a:lnTo>
                        <a:pt x="3289" y="6454"/>
                      </a:lnTo>
                      <a:lnTo>
                        <a:pt x="3289" y="6454"/>
                      </a:lnTo>
                      <a:lnTo>
                        <a:pt x="3289" y="6331"/>
                      </a:lnTo>
                      <a:cubicBezTo>
                        <a:pt x="3289" y="6331"/>
                        <a:pt x="3247" y="6331"/>
                        <a:pt x="3247" y="6292"/>
                      </a:cubicBezTo>
                      <a:lnTo>
                        <a:pt x="3247" y="6292"/>
                      </a:lnTo>
                      <a:lnTo>
                        <a:pt x="3247" y="6250"/>
                      </a:lnTo>
                      <a:close/>
                      <a:moveTo>
                        <a:pt x="3289" y="6574"/>
                      </a:moveTo>
                      <a:lnTo>
                        <a:pt x="3247" y="6574"/>
                      </a:lnTo>
                      <a:cubicBezTo>
                        <a:pt x="3247" y="6655"/>
                        <a:pt x="3208" y="6779"/>
                        <a:pt x="3208" y="6860"/>
                      </a:cubicBezTo>
                      <a:lnTo>
                        <a:pt x="3208" y="6860"/>
                      </a:lnTo>
                      <a:lnTo>
                        <a:pt x="3247" y="6860"/>
                      </a:lnTo>
                      <a:lnTo>
                        <a:pt x="3247" y="6860"/>
                      </a:lnTo>
                      <a:cubicBezTo>
                        <a:pt x="3247" y="6818"/>
                        <a:pt x="3247" y="6818"/>
                        <a:pt x="3289" y="6818"/>
                      </a:cubicBezTo>
                      <a:close/>
                      <a:moveTo>
                        <a:pt x="3328" y="7386"/>
                      </a:moveTo>
                      <a:lnTo>
                        <a:pt x="3328" y="7386"/>
                      </a:lnTo>
                      <a:lnTo>
                        <a:pt x="3370" y="7386"/>
                      </a:lnTo>
                      <a:close/>
                      <a:moveTo>
                        <a:pt x="3370" y="7386"/>
                      </a:moveTo>
                      <a:lnTo>
                        <a:pt x="3328" y="7386"/>
                      </a:lnTo>
                      <a:close/>
                      <a:moveTo>
                        <a:pt x="3695" y="6048"/>
                      </a:moveTo>
                      <a:lnTo>
                        <a:pt x="3695" y="6048"/>
                      </a:lnTo>
                      <a:lnTo>
                        <a:pt x="3695" y="6006"/>
                      </a:lnTo>
                      <a:lnTo>
                        <a:pt x="3695" y="6006"/>
                      </a:lnTo>
                      <a:lnTo>
                        <a:pt x="3734" y="6048"/>
                      </a:lnTo>
                      <a:lnTo>
                        <a:pt x="3734" y="6048"/>
                      </a:lnTo>
                      <a:lnTo>
                        <a:pt x="3776" y="6006"/>
                      </a:lnTo>
                      <a:lnTo>
                        <a:pt x="3776" y="6006"/>
                      </a:lnTo>
                      <a:lnTo>
                        <a:pt x="3776" y="6006"/>
                      </a:lnTo>
                      <a:cubicBezTo>
                        <a:pt x="3815" y="5925"/>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5"/>
                        <a:pt x="3977" y="4425"/>
                        <a:pt x="3896" y="4425"/>
                      </a:cubicBezTo>
                      <a:lnTo>
                        <a:pt x="3815" y="4464"/>
                      </a:lnTo>
                      <a:lnTo>
                        <a:pt x="3815" y="4464"/>
                      </a:lnTo>
                      <a:lnTo>
                        <a:pt x="3815" y="4464"/>
                      </a:lnTo>
                      <a:lnTo>
                        <a:pt x="3815" y="4464"/>
                      </a:lnTo>
                      <a:cubicBezTo>
                        <a:pt x="3734" y="4464"/>
                        <a:pt x="3695" y="4464"/>
                        <a:pt x="3653" y="4506"/>
                      </a:cubicBezTo>
                      <a:cubicBezTo>
                        <a:pt x="3695" y="4669"/>
                        <a:pt x="3734" y="4789"/>
                        <a:pt x="3776" y="4789"/>
                      </a:cubicBezTo>
                      <a:lnTo>
                        <a:pt x="3695" y="4831"/>
                      </a:lnTo>
                      <a:cubicBezTo>
                        <a:pt x="3734" y="4831"/>
                        <a:pt x="3734" y="4870"/>
                        <a:pt x="3734" y="4870"/>
                      </a:cubicBezTo>
                      <a:cubicBezTo>
                        <a:pt x="3695" y="4993"/>
                        <a:pt x="3695" y="5032"/>
                        <a:pt x="3695" y="5074"/>
                      </a:cubicBezTo>
                      <a:close/>
                      <a:moveTo>
                        <a:pt x="3571" y="4263"/>
                      </a:moveTo>
                      <a:lnTo>
                        <a:pt x="4263" y="4139"/>
                      </a:lnTo>
                      <a:cubicBezTo>
                        <a:pt x="4344" y="3977"/>
                        <a:pt x="4425" y="3857"/>
                        <a:pt x="4425" y="3857"/>
                      </a:cubicBezTo>
                      <a:lnTo>
                        <a:pt x="4302" y="3815"/>
                      </a:lnTo>
                      <a:lnTo>
                        <a:pt x="4139" y="4100"/>
                      </a:lnTo>
                      <a:cubicBezTo>
                        <a:pt x="4139" y="4100"/>
                        <a:pt x="3734" y="3938"/>
                        <a:pt x="3451" y="3815"/>
                      </a:cubicBezTo>
                      <a:cubicBezTo>
                        <a:pt x="3451" y="3938"/>
                        <a:pt x="3532" y="4100"/>
                        <a:pt x="3571" y="4263"/>
                      </a:cubicBezTo>
                      <a:close/>
                      <a:moveTo>
                        <a:pt x="2760" y="4464"/>
                      </a:moveTo>
                      <a:lnTo>
                        <a:pt x="2721" y="4587"/>
                      </a:lnTo>
                      <a:lnTo>
                        <a:pt x="2760" y="4626"/>
                      </a:lnTo>
                      <a:lnTo>
                        <a:pt x="2841" y="4545"/>
                      </a:lnTo>
                      <a:cubicBezTo>
                        <a:pt x="2802" y="4545"/>
                        <a:pt x="2802" y="4506"/>
                        <a:pt x="2760" y="4464"/>
                      </a:cubicBezTo>
                      <a:close/>
                      <a:moveTo>
                        <a:pt x="3614" y="4464"/>
                      </a:moveTo>
                      <a:cubicBezTo>
                        <a:pt x="3695" y="4464"/>
                        <a:pt x="3734" y="4425"/>
                        <a:pt x="3776" y="4425"/>
                      </a:cubicBezTo>
                      <a:lnTo>
                        <a:pt x="3776" y="4425"/>
                      </a:lnTo>
                      <a:close/>
                      <a:moveTo>
                        <a:pt x="4139" y="4344"/>
                      </a:moveTo>
                      <a:lnTo>
                        <a:pt x="3815" y="4425"/>
                      </a:lnTo>
                      <a:lnTo>
                        <a:pt x="3815" y="4425"/>
                      </a:lnTo>
                      <a:lnTo>
                        <a:pt x="3896" y="4425"/>
                      </a:lnTo>
                      <a:cubicBezTo>
                        <a:pt x="3977" y="4383"/>
                        <a:pt x="4058" y="4383"/>
                        <a:pt x="4101" y="4383"/>
                      </a:cubicBezTo>
                      <a:close/>
                      <a:moveTo>
                        <a:pt x="3977" y="5805"/>
                      </a:moveTo>
                      <a:cubicBezTo>
                        <a:pt x="3938" y="5844"/>
                        <a:pt x="3938" y="5925"/>
                        <a:pt x="3896" y="6087"/>
                      </a:cubicBezTo>
                      <a:lnTo>
                        <a:pt x="3896" y="6087"/>
                      </a:lnTo>
                      <a:lnTo>
                        <a:pt x="3896" y="6087"/>
                      </a:lnTo>
                      <a:lnTo>
                        <a:pt x="3938" y="6087"/>
                      </a:lnTo>
                      <a:lnTo>
                        <a:pt x="3938" y="6087"/>
                      </a:lnTo>
                      <a:lnTo>
                        <a:pt x="3938" y="6087"/>
                      </a:lnTo>
                      <a:lnTo>
                        <a:pt x="4221" y="5805"/>
                      </a:lnTo>
                      <a:lnTo>
                        <a:pt x="4139" y="5805"/>
                      </a:lnTo>
                      <a:close/>
                      <a:moveTo>
                        <a:pt x="4506" y="5519"/>
                      </a:moveTo>
                      <a:lnTo>
                        <a:pt x="4951" y="5032"/>
                      </a:lnTo>
                      <a:lnTo>
                        <a:pt x="5724" y="4220"/>
                      </a:lnTo>
                      <a:lnTo>
                        <a:pt x="5724" y="4182"/>
                      </a:lnTo>
                      <a:lnTo>
                        <a:pt x="5682" y="4058"/>
                      </a:lnTo>
                      <a:lnTo>
                        <a:pt x="5643" y="4058"/>
                      </a:lnTo>
                      <a:cubicBezTo>
                        <a:pt x="5519" y="4100"/>
                        <a:pt x="5399" y="4139"/>
                        <a:pt x="5237" y="4139"/>
                      </a:cubicBezTo>
                      <a:lnTo>
                        <a:pt x="5237" y="4182"/>
                      </a:lnTo>
                      <a:lnTo>
                        <a:pt x="5237" y="4182"/>
                      </a:lnTo>
                      <a:lnTo>
                        <a:pt x="5237" y="4182"/>
                      </a:lnTo>
                      <a:cubicBezTo>
                        <a:pt x="5074" y="4220"/>
                        <a:pt x="4912" y="4263"/>
                        <a:pt x="4750" y="4263"/>
                      </a:cubicBezTo>
                      <a:cubicBezTo>
                        <a:pt x="4750" y="4302"/>
                        <a:pt x="4708" y="4344"/>
                        <a:pt x="4669" y="4344"/>
                      </a:cubicBezTo>
                      <a:cubicBezTo>
                        <a:pt x="4506" y="4506"/>
                        <a:pt x="4302" y="4831"/>
                        <a:pt x="4221" y="4951"/>
                      </a:cubicBezTo>
                      <a:cubicBezTo>
                        <a:pt x="4139" y="5074"/>
                        <a:pt x="4139" y="5155"/>
                        <a:pt x="4139" y="5155"/>
                      </a:cubicBezTo>
                      <a:cubicBezTo>
                        <a:pt x="4139" y="5155"/>
                        <a:pt x="4182" y="5237"/>
                        <a:pt x="4221" y="5276"/>
                      </a:cubicBezTo>
                      <a:cubicBezTo>
                        <a:pt x="4221" y="5276"/>
                        <a:pt x="4302" y="5438"/>
                        <a:pt x="4344" y="5480"/>
                      </a:cubicBezTo>
                      <a:cubicBezTo>
                        <a:pt x="4383" y="5519"/>
                        <a:pt x="4506" y="5519"/>
                        <a:pt x="4506" y="5519"/>
                      </a:cubicBezTo>
                      <a:close/>
                      <a:moveTo>
                        <a:pt x="4789" y="4220"/>
                      </a:moveTo>
                      <a:cubicBezTo>
                        <a:pt x="4912" y="4220"/>
                        <a:pt x="5074" y="4182"/>
                        <a:pt x="5195" y="4139"/>
                      </a:cubicBezTo>
                      <a:lnTo>
                        <a:pt x="5195" y="4139"/>
                      </a:lnTo>
                      <a:lnTo>
                        <a:pt x="4789" y="4220"/>
                      </a:lnTo>
                      <a:close/>
                      <a:moveTo>
                        <a:pt x="1867" y="7305"/>
                      </a:moveTo>
                      <a:cubicBezTo>
                        <a:pt x="1867" y="7347"/>
                        <a:pt x="1909" y="7347"/>
                        <a:pt x="1909" y="7386"/>
                      </a:cubicBezTo>
                      <a:lnTo>
                        <a:pt x="1867" y="7386"/>
                      </a:lnTo>
                      <a:lnTo>
                        <a:pt x="1909" y="7548"/>
                      </a:lnTo>
                      <a:lnTo>
                        <a:pt x="1909" y="7548"/>
                      </a:lnTo>
                      <a:lnTo>
                        <a:pt x="1948" y="7590"/>
                      </a:lnTo>
                      <a:cubicBezTo>
                        <a:pt x="1990" y="7590"/>
                        <a:pt x="2071" y="7590"/>
                        <a:pt x="2153" y="7548"/>
                      </a:cubicBezTo>
                      <a:lnTo>
                        <a:pt x="2110" y="7509"/>
                      </a:lnTo>
                      <a:lnTo>
                        <a:pt x="2110" y="7467"/>
                      </a:lnTo>
                      <a:lnTo>
                        <a:pt x="1909" y="7061"/>
                      </a:lnTo>
                      <a:lnTo>
                        <a:pt x="1909" y="7061"/>
                      </a:lnTo>
                      <a:lnTo>
                        <a:pt x="1867" y="7061"/>
                      </a:lnTo>
                      <a:lnTo>
                        <a:pt x="1828" y="7061"/>
                      </a:lnTo>
                      <a:lnTo>
                        <a:pt x="1828" y="7061"/>
                      </a:lnTo>
                      <a:lnTo>
                        <a:pt x="1867" y="7305"/>
                      </a:lnTo>
                      <a:close/>
                      <a:moveTo>
                        <a:pt x="1867" y="7347"/>
                      </a:moveTo>
                      <a:lnTo>
                        <a:pt x="1786" y="7061"/>
                      </a:lnTo>
                      <a:lnTo>
                        <a:pt x="1786" y="7061"/>
                      </a:lnTo>
                      <a:lnTo>
                        <a:pt x="1786" y="7061"/>
                      </a:lnTo>
                      <a:cubicBezTo>
                        <a:pt x="1786" y="7103"/>
                        <a:pt x="1747" y="7103"/>
                        <a:pt x="1747" y="7061"/>
                      </a:cubicBezTo>
                      <a:lnTo>
                        <a:pt x="1705" y="7061"/>
                      </a:lnTo>
                      <a:cubicBezTo>
                        <a:pt x="1705" y="7103"/>
                        <a:pt x="1705" y="7103"/>
                        <a:pt x="1666" y="7103"/>
                      </a:cubicBezTo>
                      <a:lnTo>
                        <a:pt x="1666" y="7103"/>
                      </a:lnTo>
                      <a:lnTo>
                        <a:pt x="1623" y="7103"/>
                      </a:lnTo>
                      <a:lnTo>
                        <a:pt x="1623" y="7103"/>
                      </a:lnTo>
                      <a:lnTo>
                        <a:pt x="1584" y="7103"/>
                      </a:lnTo>
                      <a:lnTo>
                        <a:pt x="1666" y="7548"/>
                      </a:lnTo>
                      <a:lnTo>
                        <a:pt x="1666" y="7590"/>
                      </a:lnTo>
                      <a:lnTo>
                        <a:pt x="1666" y="7629"/>
                      </a:lnTo>
                      <a:lnTo>
                        <a:pt x="1666" y="7629"/>
                      </a:lnTo>
                      <a:lnTo>
                        <a:pt x="1705" y="7629"/>
                      </a:lnTo>
                      <a:lnTo>
                        <a:pt x="1909" y="7629"/>
                      </a:lnTo>
                      <a:lnTo>
                        <a:pt x="1909" y="7548"/>
                      </a:lnTo>
                      <a:lnTo>
                        <a:pt x="1909" y="7548"/>
                      </a:lnTo>
                      <a:lnTo>
                        <a:pt x="1867" y="7386"/>
                      </a:lnTo>
                      <a:close/>
                      <a:moveTo>
                        <a:pt x="2516" y="4870"/>
                      </a:moveTo>
                      <a:lnTo>
                        <a:pt x="2435" y="4993"/>
                      </a:lnTo>
                      <a:cubicBezTo>
                        <a:pt x="2435" y="4993"/>
                        <a:pt x="2477" y="4993"/>
                        <a:pt x="2516" y="5032"/>
                      </a:cubicBezTo>
                      <a:cubicBezTo>
                        <a:pt x="2558" y="4912"/>
                        <a:pt x="2640" y="4831"/>
                        <a:pt x="2721" y="4750"/>
                      </a:cubicBezTo>
                      <a:lnTo>
                        <a:pt x="2721" y="4707"/>
                      </a:lnTo>
                      <a:lnTo>
                        <a:pt x="2679" y="4669"/>
                      </a:lnTo>
                      <a:cubicBezTo>
                        <a:pt x="2640" y="4707"/>
                        <a:pt x="2597" y="4750"/>
                        <a:pt x="2597" y="4789"/>
                      </a:cubicBezTo>
                      <a:lnTo>
                        <a:pt x="2597" y="4789"/>
                      </a:lnTo>
                      <a:cubicBezTo>
                        <a:pt x="2597" y="4831"/>
                        <a:pt x="2558" y="4831"/>
                        <a:pt x="2558" y="4831"/>
                      </a:cubicBezTo>
                      <a:lnTo>
                        <a:pt x="2558" y="4831"/>
                      </a:lnTo>
                      <a:lnTo>
                        <a:pt x="2558" y="4831"/>
                      </a:lnTo>
                      <a:lnTo>
                        <a:pt x="2558" y="4831"/>
                      </a:lnTo>
                      <a:lnTo>
                        <a:pt x="2558" y="4831"/>
                      </a:lnTo>
                      <a:lnTo>
                        <a:pt x="2558" y="4831"/>
                      </a:lnTo>
                      <a:lnTo>
                        <a:pt x="2558" y="4831"/>
                      </a:lnTo>
                      <a:lnTo>
                        <a:pt x="2558" y="4831"/>
                      </a:lnTo>
                      <a:cubicBezTo>
                        <a:pt x="2558" y="4870"/>
                        <a:pt x="2516" y="4870"/>
                        <a:pt x="2516" y="4870"/>
                      </a:cubicBezTo>
                      <a:close/>
                      <a:moveTo>
                        <a:pt x="5237" y="4139"/>
                      </a:moveTo>
                      <a:cubicBezTo>
                        <a:pt x="5318" y="4100"/>
                        <a:pt x="5399" y="4100"/>
                        <a:pt x="5480" y="4058"/>
                      </a:cubicBezTo>
                      <a:lnTo>
                        <a:pt x="5237" y="4100"/>
                      </a:lnTo>
                      <a:close/>
                      <a:moveTo>
                        <a:pt x="6169" y="4707"/>
                      </a:moveTo>
                      <a:lnTo>
                        <a:pt x="6169" y="4707"/>
                      </a:lnTo>
                      <a:lnTo>
                        <a:pt x="6211" y="4707"/>
                      </a:lnTo>
                      <a:lnTo>
                        <a:pt x="6211" y="4707"/>
                      </a:lnTo>
                      <a:lnTo>
                        <a:pt x="6211" y="4669"/>
                      </a:lnTo>
                      <a:cubicBezTo>
                        <a:pt x="6169" y="4587"/>
                        <a:pt x="6169" y="4506"/>
                        <a:pt x="6211" y="4425"/>
                      </a:cubicBezTo>
                      <a:lnTo>
                        <a:pt x="6250" y="4425"/>
                      </a:lnTo>
                      <a:lnTo>
                        <a:pt x="6211" y="4425"/>
                      </a:lnTo>
                      <a:cubicBezTo>
                        <a:pt x="6130" y="4220"/>
                        <a:pt x="6087" y="4139"/>
                        <a:pt x="6087" y="3938"/>
                      </a:cubicBezTo>
                      <a:cubicBezTo>
                        <a:pt x="6006" y="3977"/>
                        <a:pt x="5967" y="3977"/>
                        <a:pt x="5886" y="3977"/>
                      </a:cubicBezTo>
                      <a:lnTo>
                        <a:pt x="6048" y="4425"/>
                      </a:lnTo>
                      <a:lnTo>
                        <a:pt x="6048" y="4425"/>
                      </a:lnTo>
                      <a:cubicBezTo>
                        <a:pt x="6087" y="4425"/>
                        <a:pt x="6087" y="4464"/>
                        <a:pt x="6048" y="4506"/>
                      </a:cubicBezTo>
                      <a:lnTo>
                        <a:pt x="6048" y="4506"/>
                      </a:lnTo>
                      <a:lnTo>
                        <a:pt x="6169" y="4669"/>
                      </a:lnTo>
                      <a:lnTo>
                        <a:pt x="6169" y="4669"/>
                      </a:lnTo>
                      <a:lnTo>
                        <a:pt x="6169" y="4707"/>
                      </a:lnTo>
                      <a:lnTo>
                        <a:pt x="6169" y="4707"/>
                      </a:lnTo>
                      <a:lnTo>
                        <a:pt x="6169" y="4707"/>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0"/>
                      </a:moveTo>
                      <a:lnTo>
                        <a:pt x="6169" y="3370"/>
                      </a:lnTo>
                      <a:cubicBezTo>
                        <a:pt x="6292" y="3490"/>
                        <a:pt x="6292" y="3571"/>
                        <a:pt x="6087" y="3734"/>
                      </a:cubicBezTo>
                      <a:cubicBezTo>
                        <a:pt x="6087" y="3776"/>
                        <a:pt x="6130" y="3857"/>
                        <a:pt x="6130" y="3896"/>
                      </a:cubicBezTo>
                      <a:cubicBezTo>
                        <a:pt x="6250" y="3857"/>
                        <a:pt x="6331" y="3695"/>
                        <a:pt x="6373" y="3532"/>
                      </a:cubicBezTo>
                      <a:lnTo>
                        <a:pt x="6331" y="3532"/>
                      </a:lnTo>
                      <a:cubicBezTo>
                        <a:pt x="6292" y="3490"/>
                        <a:pt x="6250" y="3451"/>
                        <a:pt x="6250" y="3409"/>
                      </a:cubicBezTo>
                      <a:lnTo>
                        <a:pt x="6211" y="3370"/>
                      </a:lnTo>
                      <a:close/>
                      <a:moveTo>
                        <a:pt x="6292" y="3328"/>
                      </a:moveTo>
                      <a:lnTo>
                        <a:pt x="6292" y="3328"/>
                      </a:lnTo>
                      <a:lnTo>
                        <a:pt x="6292" y="3370"/>
                      </a:lnTo>
                      <a:cubicBezTo>
                        <a:pt x="6331" y="3370"/>
                        <a:pt x="6331" y="3409"/>
                        <a:pt x="6373" y="3451"/>
                      </a:cubicBezTo>
                      <a:cubicBezTo>
                        <a:pt x="6373" y="3370"/>
                        <a:pt x="6331" y="3370"/>
                        <a:pt x="6292" y="3328"/>
                      </a:cubicBezTo>
                      <a:close/>
                      <a:moveTo>
                        <a:pt x="5925" y="3328"/>
                      </a:moveTo>
                      <a:lnTo>
                        <a:pt x="5925" y="3328"/>
                      </a:lnTo>
                      <a:lnTo>
                        <a:pt x="5925" y="3328"/>
                      </a:lnTo>
                      <a:lnTo>
                        <a:pt x="5682" y="3490"/>
                      </a:lnTo>
                      <a:lnTo>
                        <a:pt x="5682" y="3571"/>
                      </a:lnTo>
                      <a:lnTo>
                        <a:pt x="5724" y="3613"/>
                      </a:lnTo>
                      <a:lnTo>
                        <a:pt x="5724" y="3613"/>
                      </a:lnTo>
                      <a:lnTo>
                        <a:pt x="5724" y="3613"/>
                      </a:lnTo>
                      <a:lnTo>
                        <a:pt x="5763" y="3695"/>
                      </a:lnTo>
                      <a:lnTo>
                        <a:pt x="5805" y="3734"/>
                      </a:lnTo>
                      <a:lnTo>
                        <a:pt x="5763" y="3734"/>
                      </a:lnTo>
                      <a:lnTo>
                        <a:pt x="5805" y="3776"/>
                      </a:lnTo>
                      <a:cubicBezTo>
                        <a:pt x="5925" y="3695"/>
                        <a:pt x="6006" y="3571"/>
                        <a:pt x="6087" y="3451"/>
                      </a:cubicBezTo>
                      <a:lnTo>
                        <a:pt x="6087" y="3451"/>
                      </a:lnTo>
                      <a:lnTo>
                        <a:pt x="6006" y="3490"/>
                      </a:lnTo>
                      <a:lnTo>
                        <a:pt x="6006" y="3451"/>
                      </a:lnTo>
                      <a:lnTo>
                        <a:pt x="6006" y="3451"/>
                      </a:lnTo>
                      <a:lnTo>
                        <a:pt x="5967" y="3409"/>
                      </a:lnTo>
                      <a:lnTo>
                        <a:pt x="5925" y="3451"/>
                      </a:lnTo>
                      <a:lnTo>
                        <a:pt x="5886" y="3370"/>
                      </a:lnTo>
                      <a:close/>
                      <a:moveTo>
                        <a:pt x="5643" y="6860"/>
                      </a:moveTo>
                      <a:lnTo>
                        <a:pt x="5643" y="6860"/>
                      </a:lnTo>
                      <a:cubicBezTo>
                        <a:pt x="5643" y="6941"/>
                        <a:pt x="5682" y="6980"/>
                        <a:pt x="5724" y="7061"/>
                      </a:cubicBezTo>
                      <a:lnTo>
                        <a:pt x="5724" y="7061"/>
                      </a:lnTo>
                      <a:lnTo>
                        <a:pt x="5724" y="7061"/>
                      </a:lnTo>
                      <a:lnTo>
                        <a:pt x="5724" y="7061"/>
                      </a:lnTo>
                      <a:lnTo>
                        <a:pt x="5805" y="7022"/>
                      </a:lnTo>
                      <a:lnTo>
                        <a:pt x="5805" y="7022"/>
                      </a:lnTo>
                      <a:lnTo>
                        <a:pt x="6574" y="6574"/>
                      </a:lnTo>
                      <a:lnTo>
                        <a:pt x="6656" y="6454"/>
                      </a:lnTo>
                      <a:lnTo>
                        <a:pt x="6535" y="6454"/>
                      </a:lnTo>
                      <a:lnTo>
                        <a:pt x="5682" y="6818"/>
                      </a:lnTo>
                      <a:lnTo>
                        <a:pt x="5682" y="6818"/>
                      </a:lnTo>
                      <a:lnTo>
                        <a:pt x="5643" y="6860"/>
                      </a:lnTo>
                      <a:close/>
                      <a:moveTo>
                        <a:pt x="5643" y="6818"/>
                      </a:moveTo>
                      <a:lnTo>
                        <a:pt x="5682" y="6818"/>
                      </a:lnTo>
                      <a:lnTo>
                        <a:pt x="5682" y="6818"/>
                      </a:lnTo>
                      <a:lnTo>
                        <a:pt x="6535" y="6454"/>
                      </a:lnTo>
                      <a:lnTo>
                        <a:pt x="6211" y="6412"/>
                      </a:lnTo>
                      <a:lnTo>
                        <a:pt x="5643" y="6574"/>
                      </a:lnTo>
                      <a:lnTo>
                        <a:pt x="5643" y="6574"/>
                      </a:lnTo>
                      <a:lnTo>
                        <a:pt x="5561" y="6616"/>
                      </a:lnTo>
                      <a:cubicBezTo>
                        <a:pt x="5561" y="6698"/>
                        <a:pt x="5600" y="6737"/>
                        <a:pt x="5643" y="6818"/>
                      </a:cubicBezTo>
                      <a:close/>
                      <a:moveTo>
                        <a:pt x="6087" y="7428"/>
                      </a:moveTo>
                      <a:lnTo>
                        <a:pt x="6087" y="7428"/>
                      </a:lnTo>
                      <a:lnTo>
                        <a:pt x="6087" y="7428"/>
                      </a:lnTo>
                      <a:lnTo>
                        <a:pt x="6130" y="7386"/>
                      </a:lnTo>
                      <a:lnTo>
                        <a:pt x="6130" y="7386"/>
                      </a:lnTo>
                      <a:lnTo>
                        <a:pt x="6412" y="6860"/>
                      </a:lnTo>
                      <a:lnTo>
                        <a:pt x="5967" y="7224"/>
                      </a:lnTo>
                      <a:lnTo>
                        <a:pt x="5967" y="7266"/>
                      </a:lnTo>
                      <a:lnTo>
                        <a:pt x="5925" y="7266"/>
                      </a:lnTo>
                      <a:cubicBezTo>
                        <a:pt x="5967" y="7347"/>
                        <a:pt x="6048" y="7386"/>
                        <a:pt x="6087" y="7428"/>
                      </a:cubicBezTo>
                      <a:close/>
                      <a:moveTo>
                        <a:pt x="6617" y="7629"/>
                      </a:moveTo>
                      <a:lnTo>
                        <a:pt x="6617" y="7629"/>
                      </a:lnTo>
                      <a:cubicBezTo>
                        <a:pt x="6698" y="7629"/>
                        <a:pt x="6779" y="7672"/>
                        <a:pt x="6860" y="7672"/>
                      </a:cubicBezTo>
                      <a:lnTo>
                        <a:pt x="6860" y="7672"/>
                      </a:lnTo>
                      <a:lnTo>
                        <a:pt x="6860" y="7672"/>
                      </a:lnTo>
                      <a:lnTo>
                        <a:pt x="6860" y="7672"/>
                      </a:lnTo>
                      <a:lnTo>
                        <a:pt x="6860" y="7590"/>
                      </a:lnTo>
                      <a:lnTo>
                        <a:pt x="6860" y="7590"/>
                      </a:lnTo>
                      <a:lnTo>
                        <a:pt x="6941" y="6941"/>
                      </a:lnTo>
                      <a:lnTo>
                        <a:pt x="6860" y="6698"/>
                      </a:lnTo>
                      <a:lnTo>
                        <a:pt x="6617" y="7548"/>
                      </a:lnTo>
                      <a:lnTo>
                        <a:pt x="6617" y="7590"/>
                      </a:lnTo>
                      <a:close/>
                      <a:moveTo>
                        <a:pt x="6574" y="7629"/>
                      </a:moveTo>
                      <a:lnTo>
                        <a:pt x="6574" y="7629"/>
                      </a:lnTo>
                      <a:lnTo>
                        <a:pt x="6617" y="7590"/>
                      </a:lnTo>
                      <a:lnTo>
                        <a:pt x="6617" y="7548"/>
                      </a:lnTo>
                      <a:lnTo>
                        <a:pt x="6860" y="6655"/>
                      </a:lnTo>
                      <a:lnTo>
                        <a:pt x="6818" y="6574"/>
                      </a:lnTo>
                      <a:lnTo>
                        <a:pt x="6698" y="6655"/>
                      </a:lnTo>
                      <a:lnTo>
                        <a:pt x="6373" y="7509"/>
                      </a:lnTo>
                      <a:lnTo>
                        <a:pt x="6373" y="7509"/>
                      </a:lnTo>
                      <a:lnTo>
                        <a:pt x="6373" y="7548"/>
                      </a:lnTo>
                      <a:cubicBezTo>
                        <a:pt x="6412" y="7590"/>
                        <a:pt x="6493" y="7590"/>
                        <a:pt x="6574" y="7629"/>
                      </a:cubicBezTo>
                      <a:close/>
                      <a:moveTo>
                        <a:pt x="7143" y="7629"/>
                      </a:moveTo>
                      <a:close/>
                      <a:moveTo>
                        <a:pt x="8240" y="6331"/>
                      </a:moveTo>
                      <a:lnTo>
                        <a:pt x="8240" y="6331"/>
                      </a:lnTo>
                      <a:lnTo>
                        <a:pt x="8240" y="6292"/>
                      </a:lnTo>
                      <a:lnTo>
                        <a:pt x="8240" y="6129"/>
                      </a:lnTo>
                      <a:lnTo>
                        <a:pt x="8198" y="6129"/>
                      </a:lnTo>
                      <a:lnTo>
                        <a:pt x="8159" y="6129"/>
                      </a:lnTo>
                      <a:lnTo>
                        <a:pt x="7305" y="6292"/>
                      </a:lnTo>
                      <a:lnTo>
                        <a:pt x="8198" y="6331"/>
                      </a:lnTo>
                      <a:lnTo>
                        <a:pt x="8198" y="6331"/>
                      </a:lnTo>
                      <a:close/>
                      <a:moveTo>
                        <a:pt x="1623" y="5074"/>
                      </a:moveTo>
                      <a:lnTo>
                        <a:pt x="1623" y="5113"/>
                      </a:lnTo>
                      <a:lnTo>
                        <a:pt x="1623" y="5113"/>
                      </a:lnTo>
                      <a:lnTo>
                        <a:pt x="1623" y="6168"/>
                      </a:lnTo>
                      <a:lnTo>
                        <a:pt x="1623" y="6168"/>
                      </a:lnTo>
                      <a:lnTo>
                        <a:pt x="1705" y="5925"/>
                      </a:lnTo>
                      <a:lnTo>
                        <a:pt x="1867" y="5155"/>
                      </a:lnTo>
                      <a:lnTo>
                        <a:pt x="1867" y="5155"/>
                      </a:lnTo>
                      <a:lnTo>
                        <a:pt x="1867" y="5074"/>
                      </a:lnTo>
                      <a:lnTo>
                        <a:pt x="1867" y="5074"/>
                      </a:lnTo>
                      <a:close/>
                      <a:moveTo>
                        <a:pt x="1584" y="5074"/>
                      </a:moveTo>
                      <a:lnTo>
                        <a:pt x="1584" y="5074"/>
                      </a:lnTo>
                      <a:lnTo>
                        <a:pt x="1299" y="5074"/>
                      </a:lnTo>
                      <a:lnTo>
                        <a:pt x="1299" y="5155"/>
                      </a:lnTo>
                      <a:lnTo>
                        <a:pt x="1299" y="5155"/>
                      </a:lnTo>
                      <a:lnTo>
                        <a:pt x="1584" y="6168"/>
                      </a:lnTo>
                      <a:lnTo>
                        <a:pt x="1584" y="6168"/>
                      </a:lnTo>
                      <a:lnTo>
                        <a:pt x="1623" y="5113"/>
                      </a:lnTo>
                      <a:lnTo>
                        <a:pt x="1584" y="5113"/>
                      </a:lnTo>
                      <a:close/>
                      <a:moveTo>
                        <a:pt x="1909" y="5074"/>
                      </a:moveTo>
                      <a:lnTo>
                        <a:pt x="1909" y="5074"/>
                      </a:lnTo>
                      <a:lnTo>
                        <a:pt x="1867" y="5155"/>
                      </a:lnTo>
                      <a:lnTo>
                        <a:pt x="1867" y="5155"/>
                      </a:lnTo>
                      <a:lnTo>
                        <a:pt x="1747" y="5886"/>
                      </a:lnTo>
                      <a:lnTo>
                        <a:pt x="2071" y="5194"/>
                      </a:lnTo>
                      <a:lnTo>
                        <a:pt x="2071" y="5194"/>
                      </a:lnTo>
                      <a:lnTo>
                        <a:pt x="2110" y="5155"/>
                      </a:lnTo>
                      <a:cubicBezTo>
                        <a:pt x="2029" y="5113"/>
                        <a:pt x="1948" y="5113"/>
                        <a:pt x="1909" y="5074"/>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2"/>
                        <a:pt x="2640" y="5561"/>
                        <a:pt x="2558" y="5480"/>
                      </a:cubicBezTo>
                      <a:lnTo>
                        <a:pt x="2516" y="5519"/>
                      </a:lnTo>
                      <a:lnTo>
                        <a:pt x="2516" y="5519"/>
                      </a:lnTo>
                      <a:lnTo>
                        <a:pt x="1948" y="6168"/>
                      </a:lnTo>
                      <a:lnTo>
                        <a:pt x="2029" y="6129"/>
                      </a:lnTo>
                      <a:lnTo>
                        <a:pt x="2640" y="5681"/>
                      </a:lnTo>
                      <a:lnTo>
                        <a:pt x="2640" y="5681"/>
                      </a:lnTo>
                      <a:lnTo>
                        <a:pt x="2679" y="5642"/>
                      </a:lnTo>
                      <a:lnTo>
                        <a:pt x="2721" y="5681"/>
                      </a:lnTo>
                      <a:lnTo>
                        <a:pt x="2679" y="5681"/>
                      </a:lnTo>
                      <a:lnTo>
                        <a:pt x="2640" y="5681"/>
                      </a:lnTo>
                      <a:lnTo>
                        <a:pt x="2071" y="6129"/>
                      </a:lnTo>
                      <a:lnTo>
                        <a:pt x="2760" y="5886"/>
                      </a:lnTo>
                      <a:lnTo>
                        <a:pt x="2760" y="5886"/>
                      </a:lnTo>
                      <a:close/>
                      <a:moveTo>
                        <a:pt x="2841" y="5886"/>
                      </a:moveTo>
                      <a:lnTo>
                        <a:pt x="2760" y="5886"/>
                      </a:lnTo>
                      <a:lnTo>
                        <a:pt x="2760" y="5886"/>
                      </a:lnTo>
                      <a:lnTo>
                        <a:pt x="2071" y="6129"/>
                      </a:lnTo>
                      <a:lnTo>
                        <a:pt x="1990" y="6168"/>
                      </a:lnTo>
                      <a:lnTo>
                        <a:pt x="1990" y="6211"/>
                      </a:lnTo>
                      <a:lnTo>
                        <a:pt x="2029" y="6168"/>
                      </a:lnTo>
                      <a:lnTo>
                        <a:pt x="2071" y="6168"/>
                      </a:lnTo>
                      <a:lnTo>
                        <a:pt x="2841" y="6129"/>
                      </a:lnTo>
                      <a:lnTo>
                        <a:pt x="2841" y="6087"/>
                      </a:lnTo>
                      <a:lnTo>
                        <a:pt x="2922" y="6087"/>
                      </a:lnTo>
                      <a:lnTo>
                        <a:pt x="2922" y="6087"/>
                      </a:lnTo>
                      <a:cubicBezTo>
                        <a:pt x="2883" y="6006"/>
                        <a:pt x="2883" y="5967"/>
                        <a:pt x="2841" y="5886"/>
                      </a:cubicBezTo>
                      <a:close/>
                      <a:moveTo>
                        <a:pt x="2922" y="6129"/>
                      </a:moveTo>
                      <a:lnTo>
                        <a:pt x="2841" y="6129"/>
                      </a:lnTo>
                      <a:lnTo>
                        <a:pt x="2841" y="6129"/>
                      </a:lnTo>
                      <a:lnTo>
                        <a:pt x="2315" y="6168"/>
                      </a:lnTo>
                      <a:lnTo>
                        <a:pt x="2315" y="6168"/>
                      </a:lnTo>
                      <a:lnTo>
                        <a:pt x="2315" y="6168"/>
                      </a:lnTo>
                      <a:lnTo>
                        <a:pt x="2354" y="6168"/>
                      </a:lnTo>
                      <a:lnTo>
                        <a:pt x="2396" y="6168"/>
                      </a:lnTo>
                      <a:lnTo>
                        <a:pt x="2435" y="6168"/>
                      </a:lnTo>
                      <a:lnTo>
                        <a:pt x="2435" y="6168"/>
                      </a:lnTo>
                      <a:lnTo>
                        <a:pt x="2477" y="6168"/>
                      </a:lnTo>
                      <a:lnTo>
                        <a:pt x="2516" y="6168"/>
                      </a:lnTo>
                      <a:lnTo>
                        <a:pt x="2558" y="6168"/>
                      </a:lnTo>
                      <a:lnTo>
                        <a:pt x="2558" y="6168"/>
                      </a:lnTo>
                      <a:lnTo>
                        <a:pt x="2597" y="6168"/>
                      </a:lnTo>
                      <a:lnTo>
                        <a:pt x="2640" y="6168"/>
                      </a:lnTo>
                      <a:lnTo>
                        <a:pt x="2679" y="6168"/>
                      </a:lnTo>
                      <a:lnTo>
                        <a:pt x="2679" y="6168"/>
                      </a:lnTo>
                      <a:cubicBezTo>
                        <a:pt x="2721" y="6129"/>
                        <a:pt x="2721" y="6129"/>
                        <a:pt x="2721" y="6168"/>
                      </a:cubicBezTo>
                      <a:lnTo>
                        <a:pt x="2760" y="6168"/>
                      </a:lnTo>
                      <a:cubicBezTo>
                        <a:pt x="2760" y="6129"/>
                        <a:pt x="2760" y="6129"/>
                        <a:pt x="2802" y="6129"/>
                      </a:cubicBezTo>
                      <a:lnTo>
                        <a:pt x="2802" y="6129"/>
                      </a:lnTo>
                      <a:lnTo>
                        <a:pt x="2841" y="6129"/>
                      </a:lnTo>
                      <a:lnTo>
                        <a:pt x="2883" y="6129"/>
                      </a:lnTo>
                      <a:lnTo>
                        <a:pt x="2922" y="6129"/>
                      </a:lnTo>
                      <a:lnTo>
                        <a:pt x="2922" y="6129"/>
                      </a:lnTo>
                      <a:close/>
                      <a:moveTo>
                        <a:pt x="2922" y="6412"/>
                      </a:moveTo>
                      <a:lnTo>
                        <a:pt x="2922" y="6412"/>
                      </a:lnTo>
                      <a:lnTo>
                        <a:pt x="2922" y="6412"/>
                      </a:lnTo>
                      <a:lnTo>
                        <a:pt x="2922" y="6412"/>
                      </a:lnTo>
                      <a:lnTo>
                        <a:pt x="2922" y="6412"/>
                      </a:lnTo>
                      <a:lnTo>
                        <a:pt x="2883" y="6412"/>
                      </a:lnTo>
                      <a:lnTo>
                        <a:pt x="2883" y="6373"/>
                      </a:lnTo>
                      <a:lnTo>
                        <a:pt x="1828" y="6373"/>
                      </a:lnTo>
                      <a:lnTo>
                        <a:pt x="1867" y="6373"/>
                      </a:lnTo>
                      <a:lnTo>
                        <a:pt x="2922" y="6454"/>
                      </a:lnTo>
                      <a:close/>
                      <a:moveTo>
                        <a:pt x="2802" y="6941"/>
                      </a:moveTo>
                      <a:lnTo>
                        <a:pt x="2802" y="6941"/>
                      </a:lnTo>
                      <a:lnTo>
                        <a:pt x="2802" y="6941"/>
                      </a:lnTo>
                      <a:cubicBezTo>
                        <a:pt x="2802" y="6941"/>
                        <a:pt x="2760" y="6980"/>
                        <a:pt x="2760" y="6941"/>
                      </a:cubicBezTo>
                      <a:lnTo>
                        <a:pt x="2760" y="6941"/>
                      </a:lnTo>
                      <a:cubicBezTo>
                        <a:pt x="2721" y="6980"/>
                        <a:pt x="2721" y="6980"/>
                        <a:pt x="2721" y="6941"/>
                      </a:cubicBezTo>
                      <a:lnTo>
                        <a:pt x="2679" y="6980"/>
                      </a:lnTo>
                      <a:lnTo>
                        <a:pt x="2640" y="6980"/>
                      </a:lnTo>
                      <a:lnTo>
                        <a:pt x="2640" y="6980"/>
                      </a:lnTo>
                      <a:lnTo>
                        <a:pt x="2597" y="6980"/>
                      </a:lnTo>
                      <a:lnTo>
                        <a:pt x="2558" y="6980"/>
                      </a:lnTo>
                      <a:lnTo>
                        <a:pt x="2679" y="7061"/>
                      </a:lnTo>
                      <a:lnTo>
                        <a:pt x="2679" y="7061"/>
                      </a:lnTo>
                      <a:lnTo>
                        <a:pt x="2760" y="7061"/>
                      </a:lnTo>
                      <a:cubicBezTo>
                        <a:pt x="2760" y="7022"/>
                        <a:pt x="2802" y="6980"/>
                        <a:pt x="2802" y="6941"/>
                      </a:cubicBezTo>
                      <a:close/>
                      <a:moveTo>
                        <a:pt x="2841" y="6899"/>
                      </a:moveTo>
                      <a:lnTo>
                        <a:pt x="2841" y="6899"/>
                      </a:lnTo>
                      <a:lnTo>
                        <a:pt x="2841" y="6899"/>
                      </a:lnTo>
                      <a:lnTo>
                        <a:pt x="2841" y="6860"/>
                      </a:lnTo>
                      <a:lnTo>
                        <a:pt x="2802" y="6860"/>
                      </a:lnTo>
                      <a:lnTo>
                        <a:pt x="2802" y="6860"/>
                      </a:lnTo>
                      <a:lnTo>
                        <a:pt x="2110" y="6535"/>
                      </a:lnTo>
                      <a:lnTo>
                        <a:pt x="1828" y="6493"/>
                      </a:lnTo>
                      <a:lnTo>
                        <a:pt x="1828" y="6535"/>
                      </a:lnTo>
                      <a:lnTo>
                        <a:pt x="2516" y="6941"/>
                      </a:lnTo>
                      <a:lnTo>
                        <a:pt x="2558" y="6941"/>
                      </a:lnTo>
                      <a:lnTo>
                        <a:pt x="2597" y="6941"/>
                      </a:lnTo>
                      <a:lnTo>
                        <a:pt x="2640" y="6941"/>
                      </a:lnTo>
                      <a:lnTo>
                        <a:pt x="2640" y="6941"/>
                      </a:lnTo>
                      <a:lnTo>
                        <a:pt x="2679" y="6941"/>
                      </a:lnTo>
                      <a:lnTo>
                        <a:pt x="2721" y="6941"/>
                      </a:lnTo>
                      <a:lnTo>
                        <a:pt x="2721" y="6941"/>
                      </a:lnTo>
                      <a:lnTo>
                        <a:pt x="2760" y="6941"/>
                      </a:lnTo>
                      <a:cubicBezTo>
                        <a:pt x="2760" y="6899"/>
                        <a:pt x="2802" y="6899"/>
                        <a:pt x="2802" y="6941"/>
                      </a:cubicBezTo>
                      <a:lnTo>
                        <a:pt x="2802" y="6899"/>
                      </a:lnTo>
                      <a:close/>
                      <a:moveTo>
                        <a:pt x="2841" y="6860"/>
                      </a:moveTo>
                      <a:lnTo>
                        <a:pt x="2841" y="6860"/>
                      </a:lnTo>
                      <a:cubicBezTo>
                        <a:pt x="2883" y="6779"/>
                        <a:pt x="2922" y="6698"/>
                        <a:pt x="2922" y="6616"/>
                      </a:cubicBezTo>
                      <a:lnTo>
                        <a:pt x="2883" y="6616"/>
                      </a:lnTo>
                      <a:lnTo>
                        <a:pt x="2841" y="6616"/>
                      </a:lnTo>
                      <a:lnTo>
                        <a:pt x="2153" y="6535"/>
                      </a:lnTo>
                      <a:lnTo>
                        <a:pt x="2110" y="6535"/>
                      </a:lnTo>
                      <a:lnTo>
                        <a:pt x="2802" y="6818"/>
                      </a:lnTo>
                      <a:lnTo>
                        <a:pt x="2802" y="6818"/>
                      </a:lnTo>
                      <a:close/>
                      <a:moveTo>
                        <a:pt x="1218" y="7548"/>
                      </a:moveTo>
                      <a:lnTo>
                        <a:pt x="1218" y="7548"/>
                      </a:lnTo>
                      <a:cubicBezTo>
                        <a:pt x="1260" y="7548"/>
                        <a:pt x="1341" y="7590"/>
                        <a:pt x="1422" y="7590"/>
                      </a:cubicBezTo>
                      <a:lnTo>
                        <a:pt x="1422" y="7548"/>
                      </a:lnTo>
                      <a:lnTo>
                        <a:pt x="1422" y="7548"/>
                      </a:lnTo>
                      <a:lnTo>
                        <a:pt x="1461" y="7061"/>
                      </a:lnTo>
                      <a:cubicBezTo>
                        <a:pt x="1461" y="7061"/>
                        <a:pt x="1461" y="7022"/>
                        <a:pt x="1422" y="7022"/>
                      </a:cubicBezTo>
                      <a:cubicBezTo>
                        <a:pt x="1422" y="6980"/>
                        <a:pt x="1422" y="6980"/>
                        <a:pt x="1380" y="6980"/>
                      </a:cubicBezTo>
                      <a:lnTo>
                        <a:pt x="1218" y="7467"/>
                      </a:lnTo>
                      <a:lnTo>
                        <a:pt x="1218" y="7467"/>
                      </a:lnTo>
                      <a:close/>
                      <a:moveTo>
                        <a:pt x="1422" y="7590"/>
                      </a:moveTo>
                      <a:lnTo>
                        <a:pt x="1422" y="7590"/>
                      </a:lnTo>
                      <a:cubicBezTo>
                        <a:pt x="1503" y="7629"/>
                        <a:pt x="1584" y="7629"/>
                        <a:pt x="1666" y="7629"/>
                      </a:cubicBezTo>
                      <a:lnTo>
                        <a:pt x="1666" y="7629"/>
                      </a:lnTo>
                      <a:lnTo>
                        <a:pt x="1666" y="7590"/>
                      </a:lnTo>
                      <a:lnTo>
                        <a:pt x="1666" y="7548"/>
                      </a:lnTo>
                      <a:lnTo>
                        <a:pt x="1584" y="7103"/>
                      </a:lnTo>
                      <a:lnTo>
                        <a:pt x="1584" y="7103"/>
                      </a:lnTo>
                      <a:lnTo>
                        <a:pt x="1542" y="7103"/>
                      </a:lnTo>
                      <a:lnTo>
                        <a:pt x="1503" y="7103"/>
                      </a:lnTo>
                      <a:lnTo>
                        <a:pt x="1542" y="7061"/>
                      </a:lnTo>
                      <a:lnTo>
                        <a:pt x="1584" y="7061"/>
                      </a:lnTo>
                      <a:lnTo>
                        <a:pt x="1584" y="7061"/>
                      </a:lnTo>
                      <a:lnTo>
                        <a:pt x="1584" y="7061"/>
                      </a:lnTo>
                      <a:lnTo>
                        <a:pt x="1542" y="7061"/>
                      </a:lnTo>
                      <a:lnTo>
                        <a:pt x="1503" y="7103"/>
                      </a:lnTo>
                      <a:lnTo>
                        <a:pt x="1503" y="7061"/>
                      </a:lnTo>
                      <a:lnTo>
                        <a:pt x="1422" y="7548"/>
                      </a:lnTo>
                      <a:lnTo>
                        <a:pt x="1422" y="7548"/>
                      </a:lnTo>
                      <a:close/>
                      <a:moveTo>
                        <a:pt x="773" y="7266"/>
                      </a:moveTo>
                      <a:cubicBezTo>
                        <a:pt x="812" y="7305"/>
                        <a:pt x="893" y="7347"/>
                        <a:pt x="935" y="7386"/>
                      </a:cubicBezTo>
                      <a:lnTo>
                        <a:pt x="974" y="7347"/>
                      </a:lnTo>
                      <a:lnTo>
                        <a:pt x="974" y="7347"/>
                      </a:lnTo>
                      <a:lnTo>
                        <a:pt x="1503" y="6655"/>
                      </a:lnTo>
                      <a:lnTo>
                        <a:pt x="1503" y="6616"/>
                      </a:lnTo>
                      <a:lnTo>
                        <a:pt x="1503" y="6616"/>
                      </a:lnTo>
                      <a:lnTo>
                        <a:pt x="1503" y="6616"/>
                      </a:lnTo>
                      <a:lnTo>
                        <a:pt x="1503" y="6574"/>
                      </a:lnTo>
                      <a:lnTo>
                        <a:pt x="1461" y="6574"/>
                      </a:lnTo>
                      <a:lnTo>
                        <a:pt x="1422" y="6574"/>
                      </a:lnTo>
                      <a:lnTo>
                        <a:pt x="1422" y="6574"/>
                      </a:lnTo>
                      <a:lnTo>
                        <a:pt x="1422" y="6535"/>
                      </a:lnTo>
                      <a:lnTo>
                        <a:pt x="1299" y="6574"/>
                      </a:lnTo>
                      <a:lnTo>
                        <a:pt x="812" y="7185"/>
                      </a:lnTo>
                      <a:lnTo>
                        <a:pt x="812" y="7224"/>
                      </a:lnTo>
                      <a:lnTo>
                        <a:pt x="773" y="7224"/>
                      </a:lnTo>
                      <a:close/>
                      <a:moveTo>
                        <a:pt x="568" y="7022"/>
                      </a:moveTo>
                      <a:lnTo>
                        <a:pt x="568" y="7022"/>
                      </a:lnTo>
                      <a:lnTo>
                        <a:pt x="611" y="6980"/>
                      </a:lnTo>
                      <a:lnTo>
                        <a:pt x="649" y="6980"/>
                      </a:lnTo>
                      <a:lnTo>
                        <a:pt x="1097" y="6655"/>
                      </a:lnTo>
                      <a:lnTo>
                        <a:pt x="529" y="6818"/>
                      </a:lnTo>
                      <a:lnTo>
                        <a:pt x="529" y="6818"/>
                      </a:lnTo>
                      <a:lnTo>
                        <a:pt x="487" y="6860"/>
                      </a:lnTo>
                      <a:lnTo>
                        <a:pt x="487" y="6860"/>
                      </a:lnTo>
                      <a:cubicBezTo>
                        <a:pt x="487" y="6899"/>
                        <a:pt x="529" y="6980"/>
                        <a:pt x="568" y="7022"/>
                      </a:cubicBezTo>
                      <a:close/>
                      <a:moveTo>
                        <a:pt x="611" y="7061"/>
                      </a:moveTo>
                      <a:lnTo>
                        <a:pt x="611" y="7061"/>
                      </a:lnTo>
                      <a:cubicBezTo>
                        <a:pt x="649" y="7103"/>
                        <a:pt x="692" y="7185"/>
                        <a:pt x="731" y="7224"/>
                      </a:cubicBezTo>
                      <a:lnTo>
                        <a:pt x="773" y="7185"/>
                      </a:lnTo>
                      <a:lnTo>
                        <a:pt x="773" y="7185"/>
                      </a:lnTo>
                      <a:lnTo>
                        <a:pt x="1299" y="6574"/>
                      </a:lnTo>
                      <a:lnTo>
                        <a:pt x="1097" y="6655"/>
                      </a:lnTo>
                      <a:lnTo>
                        <a:pt x="649" y="7022"/>
                      </a:lnTo>
                      <a:lnTo>
                        <a:pt x="649" y="7022"/>
                      </a:lnTo>
                      <a:close/>
                      <a:moveTo>
                        <a:pt x="367" y="6087"/>
                      </a:moveTo>
                      <a:lnTo>
                        <a:pt x="367" y="6087"/>
                      </a:lnTo>
                      <a:lnTo>
                        <a:pt x="448" y="6087"/>
                      </a:lnTo>
                      <a:lnTo>
                        <a:pt x="448" y="6087"/>
                      </a:lnTo>
                      <a:lnTo>
                        <a:pt x="1055" y="6292"/>
                      </a:lnTo>
                      <a:lnTo>
                        <a:pt x="1260" y="6292"/>
                      </a:lnTo>
                      <a:lnTo>
                        <a:pt x="487" y="5886"/>
                      </a:lnTo>
                      <a:lnTo>
                        <a:pt x="487" y="5886"/>
                      </a:lnTo>
                      <a:lnTo>
                        <a:pt x="448" y="5886"/>
                      </a:lnTo>
                      <a:cubicBezTo>
                        <a:pt x="406" y="5925"/>
                        <a:pt x="406" y="6006"/>
                        <a:pt x="367" y="6087"/>
                      </a:cubicBezTo>
                      <a:close/>
                      <a:moveTo>
                        <a:pt x="367" y="6087"/>
                      </a:moveTo>
                      <a:lnTo>
                        <a:pt x="367" y="6087"/>
                      </a:lnTo>
                      <a:lnTo>
                        <a:pt x="367" y="6331"/>
                      </a:lnTo>
                      <a:lnTo>
                        <a:pt x="367" y="6331"/>
                      </a:lnTo>
                      <a:lnTo>
                        <a:pt x="406" y="6331"/>
                      </a:lnTo>
                      <a:lnTo>
                        <a:pt x="406" y="6331"/>
                      </a:lnTo>
                      <a:lnTo>
                        <a:pt x="1016" y="6292"/>
                      </a:lnTo>
                      <a:lnTo>
                        <a:pt x="448" y="6087"/>
                      </a:lnTo>
                      <a:lnTo>
                        <a:pt x="406" y="6129"/>
                      </a:lnTo>
                      <a:close/>
                      <a:moveTo>
                        <a:pt x="367" y="6331"/>
                      </a:moveTo>
                      <a:lnTo>
                        <a:pt x="367" y="6331"/>
                      </a:lnTo>
                      <a:lnTo>
                        <a:pt x="367" y="6373"/>
                      </a:lnTo>
                      <a:lnTo>
                        <a:pt x="367" y="6574"/>
                      </a:lnTo>
                      <a:lnTo>
                        <a:pt x="367" y="6574"/>
                      </a:lnTo>
                      <a:lnTo>
                        <a:pt x="448" y="6574"/>
                      </a:lnTo>
                      <a:lnTo>
                        <a:pt x="448" y="6574"/>
                      </a:lnTo>
                      <a:lnTo>
                        <a:pt x="1299" y="6493"/>
                      </a:lnTo>
                      <a:lnTo>
                        <a:pt x="1380" y="6454"/>
                      </a:lnTo>
                      <a:lnTo>
                        <a:pt x="1341" y="6412"/>
                      </a:lnTo>
                      <a:lnTo>
                        <a:pt x="1341" y="6412"/>
                      </a:lnTo>
                      <a:lnTo>
                        <a:pt x="1341" y="6412"/>
                      </a:lnTo>
                      <a:lnTo>
                        <a:pt x="1299" y="6373"/>
                      </a:lnTo>
                      <a:lnTo>
                        <a:pt x="1260" y="6373"/>
                      </a:lnTo>
                      <a:lnTo>
                        <a:pt x="1260" y="6373"/>
                      </a:lnTo>
                      <a:lnTo>
                        <a:pt x="1055" y="6292"/>
                      </a:lnTo>
                      <a:lnTo>
                        <a:pt x="406" y="6331"/>
                      </a:lnTo>
                      <a:lnTo>
                        <a:pt x="406" y="6331"/>
                      </a:lnTo>
                      <a:close/>
                      <a:moveTo>
                        <a:pt x="406" y="6616"/>
                      </a:moveTo>
                      <a:lnTo>
                        <a:pt x="367" y="6616"/>
                      </a:lnTo>
                      <a:cubicBezTo>
                        <a:pt x="406" y="6698"/>
                        <a:pt x="448" y="6737"/>
                        <a:pt x="448" y="6818"/>
                      </a:cubicBezTo>
                      <a:lnTo>
                        <a:pt x="448" y="6818"/>
                      </a:lnTo>
                      <a:lnTo>
                        <a:pt x="448" y="6818"/>
                      </a:lnTo>
                      <a:lnTo>
                        <a:pt x="448" y="6818"/>
                      </a:lnTo>
                      <a:lnTo>
                        <a:pt x="448" y="6818"/>
                      </a:lnTo>
                      <a:lnTo>
                        <a:pt x="529" y="6818"/>
                      </a:lnTo>
                      <a:lnTo>
                        <a:pt x="529" y="6818"/>
                      </a:lnTo>
                      <a:lnTo>
                        <a:pt x="1097" y="6616"/>
                      </a:lnTo>
                      <a:lnTo>
                        <a:pt x="1299" y="6493"/>
                      </a:lnTo>
                      <a:lnTo>
                        <a:pt x="448" y="6574"/>
                      </a:lnTo>
                      <a:lnTo>
                        <a:pt x="448" y="6574"/>
                      </a:lnTo>
                      <a:close/>
                      <a:moveTo>
                        <a:pt x="6373" y="4669"/>
                      </a:moveTo>
                      <a:lnTo>
                        <a:pt x="6373" y="4669"/>
                      </a:lnTo>
                      <a:lnTo>
                        <a:pt x="6331" y="4707"/>
                      </a:lnTo>
                      <a:lnTo>
                        <a:pt x="6331" y="4707"/>
                      </a:lnTo>
                      <a:lnTo>
                        <a:pt x="6292" y="4707"/>
                      </a:lnTo>
                      <a:cubicBezTo>
                        <a:pt x="6331" y="4750"/>
                        <a:pt x="6331" y="4789"/>
                        <a:pt x="6331" y="4789"/>
                      </a:cubicBezTo>
                      <a:lnTo>
                        <a:pt x="6412" y="4789"/>
                      </a:lnTo>
                      <a:close/>
                      <a:moveTo>
                        <a:pt x="6535" y="5074"/>
                      </a:moveTo>
                      <a:lnTo>
                        <a:pt x="6535" y="5074"/>
                      </a:lnTo>
                      <a:lnTo>
                        <a:pt x="6535" y="5074"/>
                      </a:lnTo>
                      <a:lnTo>
                        <a:pt x="6493" y="5074"/>
                      </a:lnTo>
                      <a:lnTo>
                        <a:pt x="6493" y="5113"/>
                      </a:lnTo>
                      <a:lnTo>
                        <a:pt x="6535" y="5113"/>
                      </a:lnTo>
                      <a:cubicBezTo>
                        <a:pt x="6493" y="5113"/>
                        <a:pt x="6493" y="5113"/>
                        <a:pt x="6493" y="5074"/>
                      </a:cubicBezTo>
                      <a:close/>
                      <a:moveTo>
                        <a:pt x="6535" y="5113"/>
                      </a:moveTo>
                      <a:lnTo>
                        <a:pt x="6535" y="5113"/>
                      </a:lnTo>
                      <a:lnTo>
                        <a:pt x="6535" y="5113"/>
                      </a:lnTo>
                      <a:close/>
                      <a:moveTo>
                        <a:pt x="6617" y="5194"/>
                      </a:moveTo>
                      <a:lnTo>
                        <a:pt x="6617" y="5194"/>
                      </a:lnTo>
                      <a:lnTo>
                        <a:pt x="6617" y="5237"/>
                      </a:lnTo>
                      <a:lnTo>
                        <a:pt x="6574" y="5237"/>
                      </a:lnTo>
                      <a:lnTo>
                        <a:pt x="6574" y="5237"/>
                      </a:lnTo>
                      <a:lnTo>
                        <a:pt x="6535" y="5237"/>
                      </a:lnTo>
                      <a:cubicBezTo>
                        <a:pt x="6535" y="5276"/>
                        <a:pt x="6493" y="5276"/>
                        <a:pt x="6454" y="5276"/>
                      </a:cubicBezTo>
                      <a:lnTo>
                        <a:pt x="6454" y="5276"/>
                      </a:lnTo>
                      <a:lnTo>
                        <a:pt x="6454" y="5318"/>
                      </a:lnTo>
                      <a:lnTo>
                        <a:pt x="6818" y="6048"/>
                      </a:lnTo>
                      <a:lnTo>
                        <a:pt x="6818" y="5886"/>
                      </a:lnTo>
                      <a:lnTo>
                        <a:pt x="6656" y="5194"/>
                      </a:lnTo>
                      <a:cubicBezTo>
                        <a:pt x="6656" y="5237"/>
                        <a:pt x="6656" y="5237"/>
                        <a:pt x="6617" y="5237"/>
                      </a:cubicBezTo>
                      <a:close/>
                      <a:moveTo>
                        <a:pt x="6941" y="6211"/>
                      </a:moveTo>
                      <a:lnTo>
                        <a:pt x="6941" y="6211"/>
                      </a:lnTo>
                      <a:lnTo>
                        <a:pt x="6941" y="6250"/>
                      </a:lnTo>
                      <a:lnTo>
                        <a:pt x="6980" y="6250"/>
                      </a:lnTo>
                      <a:lnTo>
                        <a:pt x="6980" y="6211"/>
                      </a:lnTo>
                      <a:close/>
                      <a:moveTo>
                        <a:pt x="6980" y="6168"/>
                      </a:moveTo>
                      <a:lnTo>
                        <a:pt x="6980" y="6168"/>
                      </a:lnTo>
                      <a:lnTo>
                        <a:pt x="6980" y="6168"/>
                      </a:lnTo>
                      <a:lnTo>
                        <a:pt x="6941" y="6168"/>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3"/>
                      </a:moveTo>
                      <a:lnTo>
                        <a:pt x="6941" y="6493"/>
                      </a:lnTo>
                      <a:lnTo>
                        <a:pt x="6941" y="6493"/>
                      </a:lnTo>
                      <a:lnTo>
                        <a:pt x="6899" y="6493"/>
                      </a:lnTo>
                      <a:lnTo>
                        <a:pt x="6899" y="6574"/>
                      </a:lnTo>
                      <a:lnTo>
                        <a:pt x="6941" y="6698"/>
                      </a:lnTo>
                      <a:lnTo>
                        <a:pt x="6980" y="6493"/>
                      </a:lnTo>
                      <a:close/>
                      <a:moveTo>
                        <a:pt x="6818" y="6087"/>
                      </a:moveTo>
                      <a:lnTo>
                        <a:pt x="6818" y="6087"/>
                      </a:lnTo>
                      <a:lnTo>
                        <a:pt x="6818" y="6087"/>
                      </a:lnTo>
                      <a:lnTo>
                        <a:pt x="6899" y="6211"/>
                      </a:lnTo>
                      <a:lnTo>
                        <a:pt x="6899" y="6168"/>
                      </a:lnTo>
                      <a:lnTo>
                        <a:pt x="6860" y="5967"/>
                      </a:lnTo>
                      <a:close/>
                      <a:moveTo>
                        <a:pt x="6860" y="5967"/>
                      </a:moveTo>
                      <a:lnTo>
                        <a:pt x="6860" y="5967"/>
                      </a:lnTo>
                      <a:lnTo>
                        <a:pt x="6860" y="5925"/>
                      </a:lnTo>
                      <a:lnTo>
                        <a:pt x="6818" y="6048"/>
                      </a:lnTo>
                      <a:close/>
                      <a:moveTo>
                        <a:pt x="6860" y="6493"/>
                      </a:moveTo>
                      <a:lnTo>
                        <a:pt x="6860" y="6493"/>
                      </a:lnTo>
                      <a:lnTo>
                        <a:pt x="6860" y="6493"/>
                      </a:lnTo>
                      <a:close/>
                      <a:moveTo>
                        <a:pt x="6860" y="6535"/>
                      </a:moveTo>
                      <a:lnTo>
                        <a:pt x="6860" y="6535"/>
                      </a:lnTo>
                      <a:lnTo>
                        <a:pt x="6899" y="6535"/>
                      </a:lnTo>
                      <a:lnTo>
                        <a:pt x="6899" y="6493"/>
                      </a:lnTo>
                      <a:lnTo>
                        <a:pt x="6899" y="6493"/>
                      </a:lnTo>
                      <a:close/>
                      <a:moveTo>
                        <a:pt x="6899" y="6211"/>
                      </a:moveTo>
                      <a:lnTo>
                        <a:pt x="6899" y="6211"/>
                      </a:lnTo>
                      <a:lnTo>
                        <a:pt x="6941" y="6211"/>
                      </a:lnTo>
                      <a:close/>
                      <a:moveTo>
                        <a:pt x="6899" y="6574"/>
                      </a:moveTo>
                      <a:lnTo>
                        <a:pt x="6899" y="6574"/>
                      </a:lnTo>
                      <a:lnTo>
                        <a:pt x="6860" y="6655"/>
                      </a:lnTo>
                      <a:lnTo>
                        <a:pt x="6941" y="6941"/>
                      </a:lnTo>
                      <a:lnTo>
                        <a:pt x="6941" y="6737"/>
                      </a:lnTo>
                      <a:close/>
                      <a:moveTo>
                        <a:pt x="6899" y="6574"/>
                      </a:moveTo>
                      <a:lnTo>
                        <a:pt x="6899" y="6574"/>
                      </a:lnTo>
                      <a:lnTo>
                        <a:pt x="6860" y="6535"/>
                      </a:lnTo>
                      <a:lnTo>
                        <a:pt x="6818" y="6535"/>
                      </a:lnTo>
                      <a:lnTo>
                        <a:pt x="6860" y="6655"/>
                      </a:lnTo>
                      <a:close/>
                      <a:moveTo>
                        <a:pt x="6860" y="6535"/>
                      </a:moveTo>
                      <a:lnTo>
                        <a:pt x="6860" y="6535"/>
                      </a:lnTo>
                      <a:lnTo>
                        <a:pt x="6860" y="6493"/>
                      </a:lnTo>
                      <a:cubicBezTo>
                        <a:pt x="6818" y="6493"/>
                        <a:pt x="6818" y="6493"/>
                        <a:pt x="6818" y="6454"/>
                      </a:cubicBezTo>
                      <a:lnTo>
                        <a:pt x="6818" y="6454"/>
                      </a:lnTo>
                      <a:lnTo>
                        <a:pt x="6818" y="6535"/>
                      </a:lnTo>
                      <a:close/>
                      <a:moveTo>
                        <a:pt x="6779" y="6454"/>
                      </a:moveTo>
                      <a:lnTo>
                        <a:pt x="6779" y="6454"/>
                      </a:lnTo>
                      <a:lnTo>
                        <a:pt x="6737" y="6493"/>
                      </a:lnTo>
                      <a:lnTo>
                        <a:pt x="6698" y="6655"/>
                      </a:lnTo>
                      <a:lnTo>
                        <a:pt x="6818" y="6535"/>
                      </a:lnTo>
                      <a:close/>
                      <a:moveTo>
                        <a:pt x="6737" y="6331"/>
                      </a:moveTo>
                      <a:lnTo>
                        <a:pt x="6737" y="6331"/>
                      </a:lnTo>
                      <a:lnTo>
                        <a:pt x="6737" y="6292"/>
                      </a:lnTo>
                      <a:lnTo>
                        <a:pt x="6737" y="6250"/>
                      </a:lnTo>
                      <a:lnTo>
                        <a:pt x="6698" y="6292"/>
                      </a:lnTo>
                      <a:close/>
                      <a:moveTo>
                        <a:pt x="6737" y="6373"/>
                      </a:moveTo>
                      <a:lnTo>
                        <a:pt x="6737" y="6373"/>
                      </a:lnTo>
                      <a:lnTo>
                        <a:pt x="6737" y="6373"/>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3"/>
                      </a:lnTo>
                      <a:lnTo>
                        <a:pt x="6779" y="6331"/>
                      </a:lnTo>
                      <a:close/>
                      <a:moveTo>
                        <a:pt x="6737" y="6373"/>
                      </a:moveTo>
                      <a:lnTo>
                        <a:pt x="6737" y="6373"/>
                      </a:lnTo>
                      <a:lnTo>
                        <a:pt x="6698" y="6454"/>
                      </a:lnTo>
                      <a:lnTo>
                        <a:pt x="6779" y="6454"/>
                      </a:lnTo>
                      <a:lnTo>
                        <a:pt x="6779" y="6412"/>
                      </a:lnTo>
                      <a:lnTo>
                        <a:pt x="6779" y="6373"/>
                      </a:lnTo>
                      <a:lnTo>
                        <a:pt x="6779" y="6373"/>
                      </a:lnTo>
                      <a:close/>
                      <a:moveTo>
                        <a:pt x="6779" y="6454"/>
                      </a:moveTo>
                      <a:lnTo>
                        <a:pt x="6779" y="6454"/>
                      </a:lnTo>
                      <a:lnTo>
                        <a:pt x="6779" y="6454"/>
                      </a:lnTo>
                      <a:close/>
                      <a:moveTo>
                        <a:pt x="6779" y="6454"/>
                      </a:moveTo>
                      <a:lnTo>
                        <a:pt x="6779" y="6454"/>
                      </a:lnTo>
                      <a:lnTo>
                        <a:pt x="6779" y="6454"/>
                      </a:lnTo>
                      <a:lnTo>
                        <a:pt x="6779" y="6412"/>
                      </a:lnTo>
                      <a:lnTo>
                        <a:pt x="6779" y="6412"/>
                      </a:lnTo>
                      <a:close/>
                      <a:moveTo>
                        <a:pt x="6737" y="6493"/>
                      </a:moveTo>
                      <a:lnTo>
                        <a:pt x="6737" y="6493"/>
                      </a:lnTo>
                      <a:lnTo>
                        <a:pt x="6617" y="6574"/>
                      </a:lnTo>
                      <a:lnTo>
                        <a:pt x="6454" y="6818"/>
                      </a:lnTo>
                      <a:lnTo>
                        <a:pt x="6698" y="6655"/>
                      </a:lnTo>
                      <a:close/>
                      <a:moveTo>
                        <a:pt x="6737" y="6493"/>
                      </a:moveTo>
                      <a:lnTo>
                        <a:pt x="6737" y="6493"/>
                      </a:lnTo>
                      <a:lnTo>
                        <a:pt x="6737" y="6454"/>
                      </a:lnTo>
                      <a:lnTo>
                        <a:pt x="6656" y="6454"/>
                      </a:lnTo>
                      <a:lnTo>
                        <a:pt x="6617" y="6574"/>
                      </a:lnTo>
                      <a:close/>
                      <a:moveTo>
                        <a:pt x="6698" y="6373"/>
                      </a:moveTo>
                      <a:lnTo>
                        <a:pt x="6698" y="6373"/>
                      </a:lnTo>
                      <a:lnTo>
                        <a:pt x="6574" y="6412"/>
                      </a:lnTo>
                      <a:lnTo>
                        <a:pt x="6656" y="6454"/>
                      </a:lnTo>
                      <a:close/>
                      <a:moveTo>
                        <a:pt x="6698" y="6373"/>
                      </a:moveTo>
                      <a:lnTo>
                        <a:pt x="6698" y="6373"/>
                      </a:lnTo>
                      <a:lnTo>
                        <a:pt x="6535" y="6331"/>
                      </a:lnTo>
                      <a:lnTo>
                        <a:pt x="6250" y="6412"/>
                      </a:lnTo>
                      <a:lnTo>
                        <a:pt x="6535" y="6412"/>
                      </a:lnTo>
                      <a:close/>
                      <a:moveTo>
                        <a:pt x="6698" y="6373"/>
                      </a:moveTo>
                      <a:lnTo>
                        <a:pt x="6698" y="6373"/>
                      </a:lnTo>
                      <a:lnTo>
                        <a:pt x="6698" y="6373"/>
                      </a:lnTo>
                      <a:lnTo>
                        <a:pt x="6737" y="6331"/>
                      </a:lnTo>
                      <a:lnTo>
                        <a:pt x="6698" y="6292"/>
                      </a:lnTo>
                      <a:lnTo>
                        <a:pt x="6535" y="6331"/>
                      </a:lnTo>
                      <a:close/>
                      <a:moveTo>
                        <a:pt x="6698" y="6250"/>
                      </a:moveTo>
                      <a:lnTo>
                        <a:pt x="6698" y="6250"/>
                      </a:lnTo>
                      <a:lnTo>
                        <a:pt x="6737" y="6250"/>
                      </a:lnTo>
                      <a:lnTo>
                        <a:pt x="6698" y="6211"/>
                      </a:lnTo>
                      <a:lnTo>
                        <a:pt x="6617" y="6168"/>
                      </a:lnTo>
                      <a:close/>
                      <a:moveTo>
                        <a:pt x="6698" y="6211"/>
                      </a:moveTo>
                      <a:lnTo>
                        <a:pt x="6698" y="6211"/>
                      </a:lnTo>
                      <a:lnTo>
                        <a:pt x="6617" y="6087"/>
                      </a:lnTo>
                      <a:lnTo>
                        <a:pt x="6454" y="6006"/>
                      </a:lnTo>
                      <a:lnTo>
                        <a:pt x="6617" y="6168"/>
                      </a:lnTo>
                      <a:close/>
                      <a:moveTo>
                        <a:pt x="6698" y="6211"/>
                      </a:moveTo>
                      <a:lnTo>
                        <a:pt x="6698" y="6211"/>
                      </a:lnTo>
                      <a:lnTo>
                        <a:pt x="6737" y="6211"/>
                      </a:lnTo>
                      <a:lnTo>
                        <a:pt x="6656" y="6129"/>
                      </a:lnTo>
                      <a:lnTo>
                        <a:pt x="6656" y="6087"/>
                      </a:lnTo>
                      <a:close/>
                      <a:moveTo>
                        <a:pt x="6899" y="5032"/>
                      </a:moveTo>
                      <a:lnTo>
                        <a:pt x="6899" y="5032"/>
                      </a:lnTo>
                      <a:lnTo>
                        <a:pt x="6860" y="5032"/>
                      </a:lnTo>
                      <a:lnTo>
                        <a:pt x="6698" y="5032"/>
                      </a:lnTo>
                      <a:lnTo>
                        <a:pt x="6698" y="5032"/>
                      </a:lnTo>
                      <a:cubicBezTo>
                        <a:pt x="6698" y="5074"/>
                        <a:pt x="6656" y="5074"/>
                        <a:pt x="6656" y="5074"/>
                      </a:cubicBezTo>
                      <a:lnTo>
                        <a:pt x="6656" y="5074"/>
                      </a:lnTo>
                      <a:lnTo>
                        <a:pt x="6656" y="5113"/>
                      </a:lnTo>
                      <a:cubicBezTo>
                        <a:pt x="6698" y="5113"/>
                        <a:pt x="6698" y="5155"/>
                        <a:pt x="6698" y="5155"/>
                      </a:cubicBezTo>
                      <a:cubicBezTo>
                        <a:pt x="6698" y="5194"/>
                        <a:pt x="6698" y="5194"/>
                        <a:pt x="6656" y="5194"/>
                      </a:cubicBezTo>
                      <a:lnTo>
                        <a:pt x="6818" y="5844"/>
                      </a:lnTo>
                      <a:lnTo>
                        <a:pt x="6899" y="5113"/>
                      </a:lnTo>
                      <a:lnTo>
                        <a:pt x="6860" y="5113"/>
                      </a:lnTo>
                      <a:close/>
                      <a:moveTo>
                        <a:pt x="7185" y="5032"/>
                      </a:moveTo>
                      <a:lnTo>
                        <a:pt x="7185" y="5032"/>
                      </a:lnTo>
                      <a:lnTo>
                        <a:pt x="7143" y="5032"/>
                      </a:lnTo>
                      <a:lnTo>
                        <a:pt x="7143" y="5032"/>
                      </a:lnTo>
                      <a:lnTo>
                        <a:pt x="7143" y="5032"/>
                      </a:lnTo>
                      <a:lnTo>
                        <a:pt x="6899" y="5032"/>
                      </a:lnTo>
                      <a:lnTo>
                        <a:pt x="6899" y="5032"/>
                      </a:lnTo>
                      <a:lnTo>
                        <a:pt x="6899" y="5032"/>
                      </a:lnTo>
                      <a:lnTo>
                        <a:pt x="6899" y="5032"/>
                      </a:lnTo>
                      <a:lnTo>
                        <a:pt x="6899" y="5113"/>
                      </a:lnTo>
                      <a:lnTo>
                        <a:pt x="6899" y="5113"/>
                      </a:lnTo>
                      <a:lnTo>
                        <a:pt x="6860" y="5886"/>
                      </a:lnTo>
                      <a:lnTo>
                        <a:pt x="6860" y="5967"/>
                      </a:lnTo>
                      <a:lnTo>
                        <a:pt x="7143" y="5113"/>
                      </a:lnTo>
                      <a:lnTo>
                        <a:pt x="7143" y="5113"/>
                      </a:lnTo>
                      <a:lnTo>
                        <a:pt x="7143" y="5032"/>
                      </a:lnTo>
                      <a:lnTo>
                        <a:pt x="7143" y="5032"/>
                      </a:lnTo>
                      <a:lnTo>
                        <a:pt x="7185" y="5032"/>
                      </a:lnTo>
                      <a:lnTo>
                        <a:pt x="7143" y="5113"/>
                      </a:lnTo>
                      <a:lnTo>
                        <a:pt x="7143" y="5113"/>
                      </a:lnTo>
                      <a:lnTo>
                        <a:pt x="6860" y="5967"/>
                      </a:lnTo>
                      <a:lnTo>
                        <a:pt x="6941" y="6168"/>
                      </a:lnTo>
                      <a:lnTo>
                        <a:pt x="6980" y="6168"/>
                      </a:lnTo>
                      <a:lnTo>
                        <a:pt x="6980" y="6129"/>
                      </a:lnTo>
                      <a:lnTo>
                        <a:pt x="7022" y="6129"/>
                      </a:lnTo>
                      <a:lnTo>
                        <a:pt x="7061" y="6129"/>
                      </a:lnTo>
                      <a:lnTo>
                        <a:pt x="7061" y="6087"/>
                      </a:lnTo>
                      <a:lnTo>
                        <a:pt x="7386" y="5155"/>
                      </a:lnTo>
                      <a:lnTo>
                        <a:pt x="7386" y="5155"/>
                      </a:lnTo>
                      <a:lnTo>
                        <a:pt x="7428" y="5113"/>
                      </a:lnTo>
                      <a:cubicBezTo>
                        <a:pt x="7347" y="5074"/>
                        <a:pt x="7266" y="5074"/>
                        <a:pt x="7185" y="5032"/>
                      </a:cubicBezTo>
                      <a:close/>
                      <a:moveTo>
                        <a:pt x="7185" y="6574"/>
                      </a:moveTo>
                      <a:lnTo>
                        <a:pt x="7185" y="6574"/>
                      </a:lnTo>
                      <a:lnTo>
                        <a:pt x="7022" y="6412"/>
                      </a:lnTo>
                      <a:lnTo>
                        <a:pt x="7022" y="6412"/>
                      </a:lnTo>
                      <a:lnTo>
                        <a:pt x="7104" y="6535"/>
                      </a:lnTo>
                      <a:close/>
                      <a:moveTo>
                        <a:pt x="7104" y="6535"/>
                      </a:moveTo>
                      <a:lnTo>
                        <a:pt x="7104" y="6535"/>
                      </a:lnTo>
                      <a:lnTo>
                        <a:pt x="7104" y="6574"/>
                      </a:lnTo>
                      <a:lnTo>
                        <a:pt x="7224" y="6616"/>
                      </a:lnTo>
                      <a:lnTo>
                        <a:pt x="7185" y="6574"/>
                      </a:lnTo>
                      <a:close/>
                      <a:moveTo>
                        <a:pt x="7022" y="6292"/>
                      </a:moveTo>
                      <a:lnTo>
                        <a:pt x="7022" y="6292"/>
                      </a:lnTo>
                      <a:lnTo>
                        <a:pt x="7022" y="6331"/>
                      </a:lnTo>
                      <a:lnTo>
                        <a:pt x="7022" y="6373"/>
                      </a:lnTo>
                      <a:lnTo>
                        <a:pt x="7185" y="6331"/>
                      </a:lnTo>
                      <a:lnTo>
                        <a:pt x="7143" y="6292"/>
                      </a:lnTo>
                      <a:close/>
                      <a:moveTo>
                        <a:pt x="7104" y="6292"/>
                      </a:moveTo>
                      <a:lnTo>
                        <a:pt x="7104" y="6292"/>
                      </a:lnTo>
                      <a:lnTo>
                        <a:pt x="7022" y="6292"/>
                      </a:lnTo>
                      <a:lnTo>
                        <a:pt x="7022" y="6292"/>
                      </a:lnTo>
                      <a:close/>
                      <a:moveTo>
                        <a:pt x="6980" y="6168"/>
                      </a:moveTo>
                      <a:lnTo>
                        <a:pt x="6980" y="6168"/>
                      </a:lnTo>
                      <a:lnTo>
                        <a:pt x="6980" y="6168"/>
                      </a:lnTo>
                      <a:lnTo>
                        <a:pt x="7022" y="6211"/>
                      </a:lnTo>
                      <a:lnTo>
                        <a:pt x="7022" y="6168"/>
                      </a:lnTo>
                      <a:lnTo>
                        <a:pt x="7022" y="6168"/>
                      </a:lnTo>
                      <a:close/>
                      <a:moveTo>
                        <a:pt x="7022" y="6168"/>
                      </a:moveTo>
                      <a:lnTo>
                        <a:pt x="7022" y="6168"/>
                      </a:lnTo>
                      <a:lnTo>
                        <a:pt x="6980" y="6168"/>
                      </a:lnTo>
                      <a:lnTo>
                        <a:pt x="6980" y="6168"/>
                      </a:lnTo>
                      <a:lnTo>
                        <a:pt x="6980" y="6168"/>
                      </a:lnTo>
                      <a:close/>
                      <a:moveTo>
                        <a:pt x="7022" y="6412"/>
                      </a:moveTo>
                      <a:lnTo>
                        <a:pt x="7022" y="6412"/>
                      </a:lnTo>
                      <a:lnTo>
                        <a:pt x="7022" y="6412"/>
                      </a:lnTo>
                      <a:lnTo>
                        <a:pt x="7022" y="6412"/>
                      </a:lnTo>
                      <a:close/>
                      <a:moveTo>
                        <a:pt x="7022" y="6373"/>
                      </a:moveTo>
                      <a:lnTo>
                        <a:pt x="7022" y="6373"/>
                      </a:lnTo>
                      <a:lnTo>
                        <a:pt x="7061" y="6412"/>
                      </a:lnTo>
                      <a:lnTo>
                        <a:pt x="7185" y="6331"/>
                      </a:lnTo>
                      <a:close/>
                      <a:moveTo>
                        <a:pt x="7022" y="6412"/>
                      </a:moveTo>
                      <a:lnTo>
                        <a:pt x="7022" y="6412"/>
                      </a:lnTo>
                      <a:lnTo>
                        <a:pt x="7022" y="6412"/>
                      </a:lnTo>
                      <a:cubicBezTo>
                        <a:pt x="7022" y="6454"/>
                        <a:pt x="6980" y="6454"/>
                        <a:pt x="6980" y="6454"/>
                      </a:cubicBezTo>
                      <a:lnTo>
                        <a:pt x="6980" y="6493"/>
                      </a:lnTo>
                      <a:lnTo>
                        <a:pt x="7061" y="6535"/>
                      </a:lnTo>
                      <a:lnTo>
                        <a:pt x="7104" y="6535"/>
                      </a:lnTo>
                      <a:close/>
                      <a:moveTo>
                        <a:pt x="7022" y="6129"/>
                      </a:moveTo>
                      <a:lnTo>
                        <a:pt x="7022" y="6129"/>
                      </a:lnTo>
                      <a:cubicBezTo>
                        <a:pt x="7061" y="6129"/>
                        <a:pt x="7061" y="6168"/>
                        <a:pt x="7061" y="6168"/>
                      </a:cubicBezTo>
                      <a:lnTo>
                        <a:pt x="7061" y="6168"/>
                      </a:lnTo>
                      <a:lnTo>
                        <a:pt x="7061" y="6129"/>
                      </a:lnTo>
                      <a:lnTo>
                        <a:pt x="7061" y="6129"/>
                      </a:lnTo>
                      <a:close/>
                      <a:moveTo>
                        <a:pt x="7061" y="6129"/>
                      </a:moveTo>
                      <a:lnTo>
                        <a:pt x="7061" y="6129"/>
                      </a:lnTo>
                      <a:lnTo>
                        <a:pt x="7104" y="6087"/>
                      </a:lnTo>
                      <a:lnTo>
                        <a:pt x="7061" y="6087"/>
                      </a:lnTo>
                      <a:close/>
                      <a:moveTo>
                        <a:pt x="7428" y="5113"/>
                      </a:moveTo>
                      <a:lnTo>
                        <a:pt x="7428" y="5113"/>
                      </a:lnTo>
                      <a:lnTo>
                        <a:pt x="7428" y="5155"/>
                      </a:lnTo>
                      <a:lnTo>
                        <a:pt x="7386" y="5155"/>
                      </a:lnTo>
                      <a:lnTo>
                        <a:pt x="7104" y="6087"/>
                      </a:lnTo>
                      <a:lnTo>
                        <a:pt x="7143" y="6048"/>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6"/>
                      </a:lnTo>
                      <a:lnTo>
                        <a:pt x="7834" y="5438"/>
                      </a:lnTo>
                      <a:lnTo>
                        <a:pt x="7834" y="5438"/>
                      </a:lnTo>
                      <a:lnTo>
                        <a:pt x="7873" y="5399"/>
                      </a:lnTo>
                      <a:cubicBezTo>
                        <a:pt x="7792" y="5357"/>
                        <a:pt x="7753" y="5276"/>
                        <a:pt x="7672" y="5237"/>
                      </a:cubicBezTo>
                      <a:close/>
                      <a:moveTo>
                        <a:pt x="7873" y="5399"/>
                      </a:moveTo>
                      <a:lnTo>
                        <a:pt x="7873" y="5399"/>
                      </a:lnTo>
                      <a:lnTo>
                        <a:pt x="7873" y="5399"/>
                      </a:lnTo>
                      <a:lnTo>
                        <a:pt x="7873" y="5399"/>
                      </a:lnTo>
                      <a:lnTo>
                        <a:pt x="7834" y="5438"/>
                      </a:lnTo>
                      <a:lnTo>
                        <a:pt x="7834" y="5438"/>
                      </a:lnTo>
                      <a:lnTo>
                        <a:pt x="7143" y="6048"/>
                      </a:lnTo>
                      <a:lnTo>
                        <a:pt x="7104" y="6087"/>
                      </a:lnTo>
                      <a:lnTo>
                        <a:pt x="7996" y="5642"/>
                      </a:lnTo>
                      <a:lnTo>
                        <a:pt x="7996" y="5600"/>
                      </a:lnTo>
                      <a:lnTo>
                        <a:pt x="8035" y="5600"/>
                      </a:lnTo>
                      <a:cubicBezTo>
                        <a:pt x="7996" y="5519"/>
                        <a:pt x="7915" y="5480"/>
                        <a:pt x="7873" y="5399"/>
                      </a:cubicBezTo>
                      <a:close/>
                      <a:moveTo>
                        <a:pt x="8116" y="5724"/>
                      </a:moveTo>
                      <a:lnTo>
                        <a:pt x="8116" y="5724"/>
                      </a:lnTo>
                      <a:lnTo>
                        <a:pt x="8078" y="5763"/>
                      </a:lnTo>
                      <a:lnTo>
                        <a:pt x="8035" y="5724"/>
                      </a:lnTo>
                      <a:lnTo>
                        <a:pt x="8078" y="5724"/>
                      </a:lnTo>
                      <a:cubicBezTo>
                        <a:pt x="8078" y="5681"/>
                        <a:pt x="8078" y="5642"/>
                        <a:pt x="8035" y="5600"/>
                      </a:cubicBezTo>
                      <a:lnTo>
                        <a:pt x="8035" y="5600"/>
                      </a:lnTo>
                      <a:lnTo>
                        <a:pt x="8035" y="5600"/>
                      </a:lnTo>
                      <a:lnTo>
                        <a:pt x="8035" y="5600"/>
                      </a:lnTo>
                      <a:lnTo>
                        <a:pt x="7996" y="5642"/>
                      </a:lnTo>
                      <a:lnTo>
                        <a:pt x="7996" y="5642"/>
                      </a:lnTo>
                      <a:lnTo>
                        <a:pt x="7104" y="6087"/>
                      </a:lnTo>
                      <a:lnTo>
                        <a:pt x="7061" y="6168"/>
                      </a:lnTo>
                      <a:lnTo>
                        <a:pt x="7061" y="6211"/>
                      </a:lnTo>
                      <a:cubicBezTo>
                        <a:pt x="7061" y="6211"/>
                        <a:pt x="7061" y="6250"/>
                        <a:pt x="7022" y="6250"/>
                      </a:cubicBezTo>
                      <a:lnTo>
                        <a:pt x="7143" y="6292"/>
                      </a:lnTo>
                      <a:lnTo>
                        <a:pt x="7224" y="6292"/>
                      </a:lnTo>
                      <a:lnTo>
                        <a:pt x="8116" y="5886"/>
                      </a:lnTo>
                      <a:lnTo>
                        <a:pt x="8116" y="5844"/>
                      </a:lnTo>
                      <a:lnTo>
                        <a:pt x="8159" y="5844"/>
                      </a:lnTo>
                      <a:cubicBezTo>
                        <a:pt x="8159" y="5805"/>
                        <a:pt x="8116" y="5763"/>
                        <a:pt x="8116" y="5724"/>
                      </a:cubicBezTo>
                      <a:close/>
                      <a:moveTo>
                        <a:pt x="7185" y="6292"/>
                      </a:moveTo>
                      <a:lnTo>
                        <a:pt x="7185" y="6292"/>
                      </a:lnTo>
                      <a:lnTo>
                        <a:pt x="7224" y="6331"/>
                      </a:lnTo>
                      <a:lnTo>
                        <a:pt x="7224" y="6331"/>
                      </a:lnTo>
                      <a:lnTo>
                        <a:pt x="7224" y="6331"/>
                      </a:lnTo>
                      <a:close/>
                      <a:moveTo>
                        <a:pt x="8159" y="5844"/>
                      </a:moveTo>
                      <a:lnTo>
                        <a:pt x="8159" y="5844"/>
                      </a:lnTo>
                      <a:lnTo>
                        <a:pt x="8116" y="5886"/>
                      </a:lnTo>
                      <a:lnTo>
                        <a:pt x="8116" y="5886"/>
                      </a:lnTo>
                      <a:lnTo>
                        <a:pt x="7266" y="6292"/>
                      </a:lnTo>
                      <a:lnTo>
                        <a:pt x="7266" y="6292"/>
                      </a:lnTo>
                      <a:lnTo>
                        <a:pt x="8159" y="6129"/>
                      </a:lnTo>
                      <a:lnTo>
                        <a:pt x="8159" y="6087"/>
                      </a:lnTo>
                      <a:lnTo>
                        <a:pt x="8240" y="6087"/>
                      </a:lnTo>
                      <a:cubicBezTo>
                        <a:pt x="8198" y="6006"/>
                        <a:pt x="8198" y="5925"/>
                        <a:pt x="8159" y="5844"/>
                      </a:cubicBezTo>
                      <a:close/>
                      <a:moveTo>
                        <a:pt x="8240" y="6373"/>
                      </a:moveTo>
                      <a:lnTo>
                        <a:pt x="8240" y="6373"/>
                      </a:lnTo>
                      <a:lnTo>
                        <a:pt x="8198" y="6373"/>
                      </a:lnTo>
                      <a:lnTo>
                        <a:pt x="8198" y="6373"/>
                      </a:lnTo>
                      <a:lnTo>
                        <a:pt x="7266" y="6331"/>
                      </a:lnTo>
                      <a:lnTo>
                        <a:pt x="7224" y="6331"/>
                      </a:lnTo>
                      <a:lnTo>
                        <a:pt x="8159" y="6616"/>
                      </a:lnTo>
                      <a:lnTo>
                        <a:pt x="8159" y="6574"/>
                      </a:lnTo>
                      <a:lnTo>
                        <a:pt x="8240" y="6616"/>
                      </a:lnTo>
                      <a:close/>
                      <a:moveTo>
                        <a:pt x="8159" y="6899"/>
                      </a:moveTo>
                      <a:lnTo>
                        <a:pt x="8078" y="6860"/>
                      </a:lnTo>
                      <a:lnTo>
                        <a:pt x="8078" y="6860"/>
                      </a:lnTo>
                      <a:lnTo>
                        <a:pt x="7185" y="6574"/>
                      </a:lnTo>
                      <a:lnTo>
                        <a:pt x="7266" y="6655"/>
                      </a:lnTo>
                      <a:lnTo>
                        <a:pt x="7954" y="7061"/>
                      </a:lnTo>
                      <a:lnTo>
                        <a:pt x="7996" y="7061"/>
                      </a:lnTo>
                      <a:lnTo>
                        <a:pt x="8035" y="7103"/>
                      </a:lnTo>
                      <a:cubicBezTo>
                        <a:pt x="8078" y="7022"/>
                        <a:pt x="8116" y="6941"/>
                        <a:pt x="8159" y="6899"/>
                      </a:cubicBezTo>
                      <a:close/>
                      <a:moveTo>
                        <a:pt x="8159" y="6860"/>
                      </a:moveTo>
                      <a:cubicBezTo>
                        <a:pt x="8198" y="6779"/>
                        <a:pt x="8198" y="6698"/>
                        <a:pt x="8240" y="6616"/>
                      </a:cubicBezTo>
                      <a:lnTo>
                        <a:pt x="8159" y="6616"/>
                      </a:lnTo>
                      <a:lnTo>
                        <a:pt x="8159" y="6616"/>
                      </a:lnTo>
                      <a:lnTo>
                        <a:pt x="7224" y="6331"/>
                      </a:lnTo>
                      <a:lnTo>
                        <a:pt x="7061" y="6412"/>
                      </a:lnTo>
                      <a:lnTo>
                        <a:pt x="7185" y="6574"/>
                      </a:lnTo>
                      <a:lnTo>
                        <a:pt x="8078" y="6860"/>
                      </a:lnTo>
                      <a:lnTo>
                        <a:pt x="8078" y="6860"/>
                      </a:lnTo>
                      <a:close/>
                      <a:moveTo>
                        <a:pt x="7996" y="7103"/>
                      </a:moveTo>
                      <a:lnTo>
                        <a:pt x="7996" y="7103"/>
                      </a:lnTo>
                      <a:lnTo>
                        <a:pt x="7996" y="7103"/>
                      </a:lnTo>
                      <a:lnTo>
                        <a:pt x="8035" y="7103"/>
                      </a:lnTo>
                      <a:lnTo>
                        <a:pt x="7996" y="7103"/>
                      </a:lnTo>
                      <a:lnTo>
                        <a:pt x="7954" y="7061"/>
                      </a:lnTo>
                      <a:lnTo>
                        <a:pt x="7954" y="7061"/>
                      </a:lnTo>
                      <a:lnTo>
                        <a:pt x="7266" y="6655"/>
                      </a:lnTo>
                      <a:lnTo>
                        <a:pt x="7792" y="7266"/>
                      </a:lnTo>
                      <a:lnTo>
                        <a:pt x="7834" y="7266"/>
                      </a:lnTo>
                      <a:lnTo>
                        <a:pt x="7834" y="7305"/>
                      </a:lnTo>
                      <a:cubicBezTo>
                        <a:pt x="7915" y="7224"/>
                        <a:pt x="7954" y="7185"/>
                        <a:pt x="7996" y="7103"/>
                      </a:cubicBezTo>
                      <a:close/>
                      <a:moveTo>
                        <a:pt x="7630" y="7467"/>
                      </a:moveTo>
                      <a:lnTo>
                        <a:pt x="7630" y="7467"/>
                      </a:lnTo>
                      <a:lnTo>
                        <a:pt x="7630" y="7467"/>
                      </a:lnTo>
                      <a:cubicBezTo>
                        <a:pt x="7711" y="7428"/>
                        <a:pt x="7792" y="7386"/>
                        <a:pt x="7834" y="7305"/>
                      </a:cubicBezTo>
                      <a:lnTo>
                        <a:pt x="7792" y="7266"/>
                      </a:lnTo>
                      <a:lnTo>
                        <a:pt x="7792" y="7266"/>
                      </a:lnTo>
                      <a:lnTo>
                        <a:pt x="7266" y="6655"/>
                      </a:lnTo>
                      <a:lnTo>
                        <a:pt x="7143" y="6574"/>
                      </a:lnTo>
                      <a:lnTo>
                        <a:pt x="7591" y="7428"/>
                      </a:lnTo>
                      <a:lnTo>
                        <a:pt x="7591" y="7428"/>
                      </a:lnTo>
                      <a:lnTo>
                        <a:pt x="7630" y="7467"/>
                      </a:lnTo>
                      <a:close/>
                      <a:moveTo>
                        <a:pt x="7630" y="7467"/>
                      </a:moveTo>
                      <a:lnTo>
                        <a:pt x="7630" y="7467"/>
                      </a:lnTo>
                      <a:lnTo>
                        <a:pt x="7591" y="7428"/>
                      </a:lnTo>
                      <a:lnTo>
                        <a:pt x="7591" y="7428"/>
                      </a:lnTo>
                      <a:lnTo>
                        <a:pt x="7104" y="6574"/>
                      </a:lnTo>
                      <a:lnTo>
                        <a:pt x="7061" y="6535"/>
                      </a:lnTo>
                      <a:lnTo>
                        <a:pt x="6980" y="6493"/>
                      </a:lnTo>
                      <a:lnTo>
                        <a:pt x="6980" y="6698"/>
                      </a:lnTo>
                      <a:lnTo>
                        <a:pt x="7347" y="7509"/>
                      </a:lnTo>
                      <a:lnTo>
                        <a:pt x="7386" y="7509"/>
                      </a:lnTo>
                      <a:lnTo>
                        <a:pt x="7386" y="7590"/>
                      </a:lnTo>
                      <a:close/>
                      <a:moveTo>
                        <a:pt x="6860" y="7672"/>
                      </a:moveTo>
                      <a:lnTo>
                        <a:pt x="6860" y="7672"/>
                      </a:lnTo>
                      <a:lnTo>
                        <a:pt x="6941" y="7672"/>
                      </a:lnTo>
                      <a:cubicBezTo>
                        <a:pt x="7022" y="7672"/>
                        <a:pt x="7061" y="7629"/>
                        <a:pt x="7104" y="7629"/>
                      </a:cubicBezTo>
                      <a:lnTo>
                        <a:pt x="7104" y="7590"/>
                      </a:lnTo>
                      <a:lnTo>
                        <a:pt x="7104" y="7590"/>
                      </a:lnTo>
                      <a:lnTo>
                        <a:pt x="6941" y="6980"/>
                      </a:lnTo>
                      <a:lnTo>
                        <a:pt x="6860" y="7590"/>
                      </a:lnTo>
                      <a:lnTo>
                        <a:pt x="6899" y="7590"/>
                      </a:lnTo>
                      <a:close/>
                      <a:moveTo>
                        <a:pt x="7143" y="7629"/>
                      </a:moveTo>
                      <a:lnTo>
                        <a:pt x="7143" y="7629"/>
                      </a:lnTo>
                      <a:cubicBezTo>
                        <a:pt x="7224" y="7629"/>
                        <a:pt x="7305" y="7590"/>
                        <a:pt x="7386" y="7590"/>
                      </a:cubicBezTo>
                      <a:lnTo>
                        <a:pt x="7347" y="7548"/>
                      </a:lnTo>
                      <a:lnTo>
                        <a:pt x="7347" y="7509"/>
                      </a:lnTo>
                      <a:lnTo>
                        <a:pt x="6980" y="6737"/>
                      </a:lnTo>
                      <a:lnTo>
                        <a:pt x="6941" y="6941"/>
                      </a:lnTo>
                      <a:lnTo>
                        <a:pt x="7104" y="7590"/>
                      </a:lnTo>
                      <a:lnTo>
                        <a:pt x="7104" y="7590"/>
                      </a:lnTo>
                      <a:lnTo>
                        <a:pt x="7143" y="7629"/>
                      </a:lnTo>
                      <a:close/>
                      <a:moveTo>
                        <a:pt x="6331" y="7548"/>
                      </a:moveTo>
                      <a:lnTo>
                        <a:pt x="6331" y="7548"/>
                      </a:lnTo>
                      <a:lnTo>
                        <a:pt x="6373" y="7509"/>
                      </a:lnTo>
                      <a:lnTo>
                        <a:pt x="6373" y="7509"/>
                      </a:lnTo>
                      <a:lnTo>
                        <a:pt x="6656" y="6655"/>
                      </a:lnTo>
                      <a:lnTo>
                        <a:pt x="6454" y="6860"/>
                      </a:lnTo>
                      <a:lnTo>
                        <a:pt x="6169" y="7386"/>
                      </a:lnTo>
                      <a:lnTo>
                        <a:pt x="6169" y="7386"/>
                      </a:lnTo>
                      <a:lnTo>
                        <a:pt x="6130" y="7428"/>
                      </a:lnTo>
                      <a:cubicBezTo>
                        <a:pt x="6211" y="7467"/>
                        <a:pt x="6250" y="7509"/>
                        <a:pt x="6331" y="7548"/>
                      </a:cubicBezTo>
                      <a:close/>
                      <a:moveTo>
                        <a:pt x="5886" y="7266"/>
                      </a:moveTo>
                      <a:lnTo>
                        <a:pt x="5886" y="7266"/>
                      </a:lnTo>
                      <a:lnTo>
                        <a:pt x="5925" y="7224"/>
                      </a:lnTo>
                      <a:lnTo>
                        <a:pt x="5967" y="7224"/>
                      </a:lnTo>
                      <a:lnTo>
                        <a:pt x="6454" y="6860"/>
                      </a:lnTo>
                      <a:lnTo>
                        <a:pt x="6574" y="6574"/>
                      </a:lnTo>
                      <a:lnTo>
                        <a:pt x="5805" y="7022"/>
                      </a:lnTo>
                      <a:lnTo>
                        <a:pt x="5805" y="7061"/>
                      </a:lnTo>
                      <a:lnTo>
                        <a:pt x="5763" y="7061"/>
                      </a:lnTo>
                      <a:cubicBezTo>
                        <a:pt x="5805" y="7142"/>
                        <a:pt x="5844" y="7224"/>
                        <a:pt x="5886" y="7266"/>
                      </a:cubicBezTo>
                      <a:close/>
                      <a:moveTo>
                        <a:pt x="5561" y="6412"/>
                      </a:moveTo>
                      <a:lnTo>
                        <a:pt x="5561" y="6412"/>
                      </a:lnTo>
                      <a:lnTo>
                        <a:pt x="5561" y="6574"/>
                      </a:lnTo>
                      <a:lnTo>
                        <a:pt x="5561" y="6574"/>
                      </a:lnTo>
                      <a:lnTo>
                        <a:pt x="5561" y="6574"/>
                      </a:lnTo>
                      <a:lnTo>
                        <a:pt x="5561" y="6574"/>
                      </a:lnTo>
                      <a:lnTo>
                        <a:pt x="5600" y="6574"/>
                      </a:lnTo>
                      <a:lnTo>
                        <a:pt x="5643" y="6574"/>
                      </a:lnTo>
                      <a:lnTo>
                        <a:pt x="6169" y="6412"/>
                      </a:lnTo>
                      <a:lnTo>
                        <a:pt x="5600" y="6373"/>
                      </a:lnTo>
                      <a:lnTo>
                        <a:pt x="5600" y="6373"/>
                      </a:lnTo>
                      <a:lnTo>
                        <a:pt x="5561" y="6373"/>
                      </a:lnTo>
                      <a:close/>
                      <a:moveTo>
                        <a:pt x="5561" y="6331"/>
                      </a:moveTo>
                      <a:lnTo>
                        <a:pt x="5561" y="6331"/>
                      </a:lnTo>
                      <a:lnTo>
                        <a:pt x="5561" y="6331"/>
                      </a:lnTo>
                      <a:lnTo>
                        <a:pt x="5561" y="6331"/>
                      </a:lnTo>
                      <a:lnTo>
                        <a:pt x="5561" y="6331"/>
                      </a:lnTo>
                      <a:lnTo>
                        <a:pt x="5600" y="6331"/>
                      </a:lnTo>
                      <a:lnTo>
                        <a:pt x="5600" y="6331"/>
                      </a:lnTo>
                      <a:lnTo>
                        <a:pt x="6211" y="6412"/>
                      </a:lnTo>
                      <a:lnTo>
                        <a:pt x="6493" y="6331"/>
                      </a:lnTo>
                      <a:lnTo>
                        <a:pt x="5643" y="6129"/>
                      </a:lnTo>
                      <a:lnTo>
                        <a:pt x="5643" y="6129"/>
                      </a:lnTo>
                      <a:lnTo>
                        <a:pt x="5561" y="6087"/>
                      </a:lnTo>
                      <a:close/>
                      <a:moveTo>
                        <a:pt x="5643" y="5844"/>
                      </a:moveTo>
                      <a:lnTo>
                        <a:pt x="5643" y="5844"/>
                      </a:lnTo>
                      <a:cubicBezTo>
                        <a:pt x="5600" y="5925"/>
                        <a:pt x="5600" y="6006"/>
                        <a:pt x="5561" y="6087"/>
                      </a:cubicBezTo>
                      <a:lnTo>
                        <a:pt x="5643" y="6087"/>
                      </a:lnTo>
                      <a:lnTo>
                        <a:pt x="5643" y="6087"/>
                      </a:lnTo>
                      <a:lnTo>
                        <a:pt x="6535" y="6331"/>
                      </a:lnTo>
                      <a:lnTo>
                        <a:pt x="6656" y="6250"/>
                      </a:lnTo>
                      <a:lnTo>
                        <a:pt x="6574" y="6168"/>
                      </a:lnTo>
                      <a:lnTo>
                        <a:pt x="5724" y="5886"/>
                      </a:lnTo>
                      <a:lnTo>
                        <a:pt x="5682" y="5886"/>
                      </a:lnTo>
                      <a:lnTo>
                        <a:pt x="5643" y="5844"/>
                      </a:lnTo>
                      <a:close/>
                      <a:moveTo>
                        <a:pt x="5763" y="5642"/>
                      </a:moveTo>
                      <a:lnTo>
                        <a:pt x="5763" y="5642"/>
                      </a:lnTo>
                      <a:lnTo>
                        <a:pt x="5763" y="5642"/>
                      </a:lnTo>
                      <a:cubicBezTo>
                        <a:pt x="5724" y="5681"/>
                        <a:pt x="5682" y="5763"/>
                        <a:pt x="5643" y="5844"/>
                      </a:cubicBezTo>
                      <a:lnTo>
                        <a:pt x="5724" y="5844"/>
                      </a:lnTo>
                      <a:lnTo>
                        <a:pt x="5724" y="5844"/>
                      </a:lnTo>
                      <a:lnTo>
                        <a:pt x="6574" y="6168"/>
                      </a:lnTo>
                      <a:lnTo>
                        <a:pt x="6412" y="5967"/>
                      </a:lnTo>
                      <a:lnTo>
                        <a:pt x="5844" y="5642"/>
                      </a:lnTo>
                      <a:lnTo>
                        <a:pt x="5805" y="5642"/>
                      </a:lnTo>
                      <a:lnTo>
                        <a:pt x="5763" y="5642"/>
                      </a:lnTo>
                      <a:lnTo>
                        <a:pt x="5763" y="5600"/>
                      </a:lnTo>
                      <a:close/>
                      <a:moveTo>
                        <a:pt x="5763" y="5600"/>
                      </a:moveTo>
                      <a:lnTo>
                        <a:pt x="5763" y="5600"/>
                      </a:lnTo>
                      <a:lnTo>
                        <a:pt x="5763" y="5600"/>
                      </a:lnTo>
                      <a:lnTo>
                        <a:pt x="5763" y="5600"/>
                      </a:lnTo>
                      <a:lnTo>
                        <a:pt x="5763" y="5600"/>
                      </a:lnTo>
                      <a:lnTo>
                        <a:pt x="5844" y="5642"/>
                      </a:lnTo>
                      <a:lnTo>
                        <a:pt x="5844" y="5642"/>
                      </a:lnTo>
                      <a:lnTo>
                        <a:pt x="6412" y="5967"/>
                      </a:lnTo>
                      <a:lnTo>
                        <a:pt x="5967" y="5480"/>
                      </a:lnTo>
                      <a:lnTo>
                        <a:pt x="5967" y="5480"/>
                      </a:lnTo>
                      <a:lnTo>
                        <a:pt x="5925" y="5438"/>
                      </a:lnTo>
                      <a:cubicBezTo>
                        <a:pt x="5886" y="5480"/>
                        <a:pt x="5805" y="5519"/>
                        <a:pt x="5763" y="5600"/>
                      </a:cubicBezTo>
                      <a:close/>
                      <a:moveTo>
                        <a:pt x="5925" y="5399"/>
                      </a:moveTo>
                      <a:lnTo>
                        <a:pt x="5925" y="5399"/>
                      </a:lnTo>
                      <a:lnTo>
                        <a:pt x="5967" y="5438"/>
                      </a:lnTo>
                      <a:lnTo>
                        <a:pt x="5967" y="5480"/>
                      </a:lnTo>
                      <a:lnTo>
                        <a:pt x="6412" y="5967"/>
                      </a:lnTo>
                      <a:lnTo>
                        <a:pt x="6617" y="6087"/>
                      </a:lnTo>
                      <a:lnTo>
                        <a:pt x="6169" y="5318"/>
                      </a:lnTo>
                      <a:lnTo>
                        <a:pt x="6169" y="5318"/>
                      </a:lnTo>
                      <a:lnTo>
                        <a:pt x="6130" y="5237"/>
                      </a:lnTo>
                      <a:cubicBezTo>
                        <a:pt x="6048" y="5318"/>
                        <a:pt x="6006" y="5357"/>
                        <a:pt x="5925" y="5399"/>
                      </a:cubicBezTo>
                      <a:close/>
                      <a:moveTo>
                        <a:pt x="6211" y="5194"/>
                      </a:moveTo>
                      <a:lnTo>
                        <a:pt x="6211" y="5194"/>
                      </a:lnTo>
                      <a:lnTo>
                        <a:pt x="6169" y="5237"/>
                      </a:lnTo>
                      <a:lnTo>
                        <a:pt x="6169" y="5276"/>
                      </a:lnTo>
                      <a:lnTo>
                        <a:pt x="6169" y="5318"/>
                      </a:lnTo>
                      <a:lnTo>
                        <a:pt x="6656" y="6087"/>
                      </a:lnTo>
                      <a:lnTo>
                        <a:pt x="6656" y="6087"/>
                      </a:lnTo>
                      <a:lnTo>
                        <a:pt x="6292" y="5399"/>
                      </a:lnTo>
                      <a:lnTo>
                        <a:pt x="6292" y="5399"/>
                      </a:lnTo>
                      <a:lnTo>
                        <a:pt x="6292" y="5399"/>
                      </a:lnTo>
                      <a:close/>
                      <a:moveTo>
                        <a:pt x="6250" y="4626"/>
                      </a:moveTo>
                      <a:lnTo>
                        <a:pt x="6250" y="4626"/>
                      </a:lnTo>
                      <a:lnTo>
                        <a:pt x="6292" y="4669"/>
                      </a:lnTo>
                      <a:lnTo>
                        <a:pt x="6292" y="4669"/>
                      </a:lnTo>
                      <a:lnTo>
                        <a:pt x="6292" y="4669"/>
                      </a:lnTo>
                      <a:lnTo>
                        <a:pt x="6331" y="4669"/>
                      </a:lnTo>
                      <a:lnTo>
                        <a:pt x="6331" y="4626"/>
                      </a:lnTo>
                      <a:cubicBezTo>
                        <a:pt x="6331" y="4626"/>
                        <a:pt x="6331" y="4587"/>
                        <a:pt x="6292" y="4545"/>
                      </a:cubicBezTo>
                      <a:lnTo>
                        <a:pt x="6250" y="4506"/>
                      </a:lnTo>
                      <a:lnTo>
                        <a:pt x="6250" y="4506"/>
                      </a:lnTo>
                      <a:lnTo>
                        <a:pt x="6250" y="4506"/>
                      </a:lnTo>
                      <a:lnTo>
                        <a:pt x="6250" y="4506"/>
                      </a:lnTo>
                      <a:close/>
                      <a:moveTo>
                        <a:pt x="448" y="5844"/>
                      </a:moveTo>
                      <a:lnTo>
                        <a:pt x="448" y="5844"/>
                      </a:lnTo>
                      <a:lnTo>
                        <a:pt x="487" y="5844"/>
                      </a:lnTo>
                      <a:lnTo>
                        <a:pt x="487" y="5886"/>
                      </a:lnTo>
                      <a:lnTo>
                        <a:pt x="1299" y="6292"/>
                      </a:lnTo>
                      <a:lnTo>
                        <a:pt x="1380" y="6292"/>
                      </a:lnTo>
                      <a:lnTo>
                        <a:pt x="1380" y="6292"/>
                      </a:lnTo>
                      <a:lnTo>
                        <a:pt x="1380" y="6250"/>
                      </a:lnTo>
                      <a:lnTo>
                        <a:pt x="611" y="5681"/>
                      </a:lnTo>
                      <a:lnTo>
                        <a:pt x="568" y="5681"/>
                      </a:lnTo>
                      <a:lnTo>
                        <a:pt x="529" y="5642"/>
                      </a:lnTo>
                      <a:cubicBezTo>
                        <a:pt x="487" y="5681"/>
                        <a:pt x="487" y="5763"/>
                        <a:pt x="448" y="5844"/>
                      </a:cubicBezTo>
                      <a:close/>
                      <a:moveTo>
                        <a:pt x="1299" y="6331"/>
                      </a:moveTo>
                      <a:lnTo>
                        <a:pt x="1299" y="6331"/>
                      </a:lnTo>
                      <a:lnTo>
                        <a:pt x="1299" y="6331"/>
                      </a:lnTo>
                      <a:lnTo>
                        <a:pt x="1260" y="6292"/>
                      </a:lnTo>
                      <a:lnTo>
                        <a:pt x="1097" y="6292"/>
                      </a:lnTo>
                      <a:lnTo>
                        <a:pt x="1260" y="6373"/>
                      </a:lnTo>
                      <a:cubicBezTo>
                        <a:pt x="1260" y="6331"/>
                        <a:pt x="1260" y="6331"/>
                        <a:pt x="1299" y="6331"/>
                      </a:cubicBezTo>
                      <a:close/>
                      <a:moveTo>
                        <a:pt x="1260" y="6373"/>
                      </a:moveTo>
                      <a:lnTo>
                        <a:pt x="1260" y="6373"/>
                      </a:lnTo>
                      <a:lnTo>
                        <a:pt x="1299" y="6373"/>
                      </a:lnTo>
                      <a:lnTo>
                        <a:pt x="1299" y="6331"/>
                      </a:lnTo>
                      <a:lnTo>
                        <a:pt x="1260" y="6331"/>
                      </a:lnTo>
                      <a:close/>
                      <a:moveTo>
                        <a:pt x="1380" y="6493"/>
                      </a:moveTo>
                      <a:lnTo>
                        <a:pt x="1380" y="6493"/>
                      </a:lnTo>
                      <a:lnTo>
                        <a:pt x="1380" y="6493"/>
                      </a:lnTo>
                      <a:lnTo>
                        <a:pt x="1380" y="6493"/>
                      </a:lnTo>
                      <a:lnTo>
                        <a:pt x="1380" y="6493"/>
                      </a:lnTo>
                      <a:lnTo>
                        <a:pt x="1341" y="6493"/>
                      </a:lnTo>
                      <a:lnTo>
                        <a:pt x="1136" y="6616"/>
                      </a:lnTo>
                      <a:lnTo>
                        <a:pt x="1299" y="6574"/>
                      </a:lnTo>
                      <a:close/>
                      <a:moveTo>
                        <a:pt x="1299" y="6574"/>
                      </a:moveTo>
                      <a:lnTo>
                        <a:pt x="1299" y="6574"/>
                      </a:lnTo>
                      <a:lnTo>
                        <a:pt x="1422" y="6535"/>
                      </a:lnTo>
                      <a:lnTo>
                        <a:pt x="1422" y="6535"/>
                      </a:lnTo>
                      <a:cubicBezTo>
                        <a:pt x="1380" y="6535"/>
                        <a:pt x="1380" y="6535"/>
                        <a:pt x="1380" y="6493"/>
                      </a:cubicBezTo>
                      <a:lnTo>
                        <a:pt x="1380" y="6493"/>
                      </a:lnTo>
                      <a:lnTo>
                        <a:pt x="1380" y="6493"/>
                      </a:lnTo>
                      <a:close/>
                      <a:moveTo>
                        <a:pt x="1380" y="6454"/>
                      </a:moveTo>
                      <a:lnTo>
                        <a:pt x="1380" y="6454"/>
                      </a:lnTo>
                      <a:lnTo>
                        <a:pt x="1380" y="6454"/>
                      </a:lnTo>
                      <a:lnTo>
                        <a:pt x="1380" y="6454"/>
                      </a:lnTo>
                      <a:lnTo>
                        <a:pt x="1341" y="6454"/>
                      </a:lnTo>
                      <a:close/>
                      <a:moveTo>
                        <a:pt x="1380" y="6373"/>
                      </a:moveTo>
                      <a:lnTo>
                        <a:pt x="1380" y="6373"/>
                      </a:lnTo>
                      <a:lnTo>
                        <a:pt x="1341" y="6373"/>
                      </a:lnTo>
                      <a:lnTo>
                        <a:pt x="1380" y="6412"/>
                      </a:lnTo>
                      <a:close/>
                      <a:moveTo>
                        <a:pt x="1341" y="6331"/>
                      </a:moveTo>
                      <a:lnTo>
                        <a:pt x="1341" y="6331"/>
                      </a:lnTo>
                      <a:lnTo>
                        <a:pt x="1380" y="6331"/>
                      </a:lnTo>
                      <a:lnTo>
                        <a:pt x="1380" y="6331"/>
                      </a:lnTo>
                      <a:lnTo>
                        <a:pt x="1380" y="6292"/>
                      </a:lnTo>
                      <a:lnTo>
                        <a:pt x="1299" y="6292"/>
                      </a:lnTo>
                      <a:close/>
                      <a:moveTo>
                        <a:pt x="568" y="5600"/>
                      </a:moveTo>
                      <a:lnTo>
                        <a:pt x="568" y="5600"/>
                      </a:lnTo>
                      <a:lnTo>
                        <a:pt x="611" y="5642"/>
                      </a:lnTo>
                      <a:lnTo>
                        <a:pt x="611" y="5642"/>
                      </a:lnTo>
                      <a:lnTo>
                        <a:pt x="1380" y="6250"/>
                      </a:lnTo>
                      <a:lnTo>
                        <a:pt x="1422" y="6250"/>
                      </a:lnTo>
                      <a:lnTo>
                        <a:pt x="1461" y="6250"/>
                      </a:lnTo>
                      <a:lnTo>
                        <a:pt x="1422" y="6168"/>
                      </a:lnTo>
                      <a:lnTo>
                        <a:pt x="731" y="5480"/>
                      </a:lnTo>
                      <a:lnTo>
                        <a:pt x="731" y="5480"/>
                      </a:lnTo>
                      <a:lnTo>
                        <a:pt x="692" y="5438"/>
                      </a:lnTo>
                      <a:cubicBezTo>
                        <a:pt x="649" y="5480"/>
                        <a:pt x="611" y="5561"/>
                        <a:pt x="568" y="5600"/>
                      </a:cubicBezTo>
                      <a:close/>
                      <a:moveTo>
                        <a:pt x="1461" y="6211"/>
                      </a:moveTo>
                      <a:lnTo>
                        <a:pt x="1461" y="6211"/>
                      </a:lnTo>
                      <a:lnTo>
                        <a:pt x="1503" y="6211"/>
                      </a:lnTo>
                      <a:lnTo>
                        <a:pt x="1422" y="6087"/>
                      </a:lnTo>
                      <a:lnTo>
                        <a:pt x="1422" y="6168"/>
                      </a:lnTo>
                      <a:close/>
                      <a:moveTo>
                        <a:pt x="731" y="5438"/>
                      </a:moveTo>
                      <a:lnTo>
                        <a:pt x="731" y="5438"/>
                      </a:lnTo>
                      <a:lnTo>
                        <a:pt x="731" y="5438"/>
                      </a:lnTo>
                      <a:lnTo>
                        <a:pt x="731" y="5480"/>
                      </a:lnTo>
                      <a:lnTo>
                        <a:pt x="1422" y="6168"/>
                      </a:lnTo>
                      <a:lnTo>
                        <a:pt x="1380" y="6048"/>
                      </a:lnTo>
                      <a:lnTo>
                        <a:pt x="935" y="5318"/>
                      </a:lnTo>
                      <a:lnTo>
                        <a:pt x="935" y="5318"/>
                      </a:lnTo>
                      <a:lnTo>
                        <a:pt x="893" y="5276"/>
                      </a:lnTo>
                      <a:cubicBezTo>
                        <a:pt x="812" y="5318"/>
                        <a:pt x="773" y="5357"/>
                        <a:pt x="731" y="5438"/>
                      </a:cubicBezTo>
                      <a:close/>
                      <a:moveTo>
                        <a:pt x="1136" y="5194"/>
                      </a:moveTo>
                      <a:lnTo>
                        <a:pt x="1136" y="5194"/>
                      </a:lnTo>
                      <a:lnTo>
                        <a:pt x="1097" y="5155"/>
                      </a:lnTo>
                      <a:cubicBezTo>
                        <a:pt x="1055" y="5194"/>
                        <a:pt x="974" y="5237"/>
                        <a:pt x="935" y="5276"/>
                      </a:cubicBezTo>
                      <a:lnTo>
                        <a:pt x="935" y="5318"/>
                      </a:lnTo>
                      <a:lnTo>
                        <a:pt x="935" y="5318"/>
                      </a:lnTo>
                      <a:lnTo>
                        <a:pt x="1380" y="6006"/>
                      </a:lnTo>
                      <a:lnTo>
                        <a:pt x="1136" y="5237"/>
                      </a:lnTo>
                      <a:close/>
                      <a:moveTo>
                        <a:pt x="1299" y="5155"/>
                      </a:moveTo>
                      <a:lnTo>
                        <a:pt x="1299" y="5155"/>
                      </a:lnTo>
                      <a:lnTo>
                        <a:pt x="1299" y="5113"/>
                      </a:lnTo>
                      <a:cubicBezTo>
                        <a:pt x="1218" y="5113"/>
                        <a:pt x="1179" y="5113"/>
                        <a:pt x="1136" y="5155"/>
                      </a:cubicBezTo>
                      <a:lnTo>
                        <a:pt x="1136" y="5194"/>
                      </a:lnTo>
                      <a:lnTo>
                        <a:pt x="1136" y="5237"/>
                      </a:lnTo>
                      <a:lnTo>
                        <a:pt x="1380" y="6048"/>
                      </a:lnTo>
                      <a:lnTo>
                        <a:pt x="1503" y="6211"/>
                      </a:lnTo>
                      <a:lnTo>
                        <a:pt x="1503" y="6168"/>
                      </a:lnTo>
                      <a:lnTo>
                        <a:pt x="1542" y="6168"/>
                      </a:lnTo>
                      <a:cubicBezTo>
                        <a:pt x="1542" y="6168"/>
                        <a:pt x="1542" y="6211"/>
                        <a:pt x="1584" y="6211"/>
                      </a:cubicBezTo>
                      <a:lnTo>
                        <a:pt x="1584" y="6211"/>
                      </a:lnTo>
                      <a:close/>
                      <a:moveTo>
                        <a:pt x="1623" y="6941"/>
                      </a:moveTo>
                      <a:lnTo>
                        <a:pt x="1623" y="6941"/>
                      </a:lnTo>
                      <a:lnTo>
                        <a:pt x="1623" y="6941"/>
                      </a:lnTo>
                      <a:lnTo>
                        <a:pt x="1623" y="6941"/>
                      </a:lnTo>
                      <a:lnTo>
                        <a:pt x="1666" y="6941"/>
                      </a:lnTo>
                      <a:lnTo>
                        <a:pt x="1666" y="6941"/>
                      </a:lnTo>
                      <a:lnTo>
                        <a:pt x="1666" y="6941"/>
                      </a:lnTo>
                      <a:lnTo>
                        <a:pt x="1666" y="6941"/>
                      </a:lnTo>
                      <a:lnTo>
                        <a:pt x="1623" y="6980"/>
                      </a:lnTo>
                      <a:lnTo>
                        <a:pt x="1623" y="6980"/>
                      </a:lnTo>
                      <a:lnTo>
                        <a:pt x="1623" y="6980"/>
                      </a:lnTo>
                      <a:lnTo>
                        <a:pt x="1623" y="6980"/>
                      </a:lnTo>
                      <a:lnTo>
                        <a:pt x="1666" y="6980"/>
                      </a:lnTo>
                      <a:lnTo>
                        <a:pt x="1666" y="6980"/>
                      </a:lnTo>
                      <a:lnTo>
                        <a:pt x="1666" y="6980"/>
                      </a:lnTo>
                      <a:lnTo>
                        <a:pt x="1666" y="6980"/>
                      </a:lnTo>
                      <a:lnTo>
                        <a:pt x="1666" y="6980"/>
                      </a:lnTo>
                      <a:lnTo>
                        <a:pt x="1666" y="7022"/>
                      </a:lnTo>
                      <a:lnTo>
                        <a:pt x="1623" y="7022"/>
                      </a:lnTo>
                      <a:lnTo>
                        <a:pt x="1623" y="7022"/>
                      </a:lnTo>
                      <a:lnTo>
                        <a:pt x="1623" y="7022"/>
                      </a:lnTo>
                      <a:lnTo>
                        <a:pt x="1623" y="7022"/>
                      </a:lnTo>
                      <a:lnTo>
                        <a:pt x="1623" y="7022"/>
                      </a:lnTo>
                      <a:lnTo>
                        <a:pt x="1623" y="7061"/>
                      </a:lnTo>
                      <a:lnTo>
                        <a:pt x="1623" y="7061"/>
                      </a:lnTo>
                      <a:lnTo>
                        <a:pt x="1623" y="7061"/>
                      </a:lnTo>
                      <a:lnTo>
                        <a:pt x="1623" y="7061"/>
                      </a:lnTo>
                      <a:lnTo>
                        <a:pt x="1666" y="7061"/>
                      </a:lnTo>
                      <a:lnTo>
                        <a:pt x="1705" y="7061"/>
                      </a:lnTo>
                      <a:lnTo>
                        <a:pt x="1747" y="7061"/>
                      </a:lnTo>
                      <a:lnTo>
                        <a:pt x="1747" y="7061"/>
                      </a:lnTo>
                      <a:cubicBezTo>
                        <a:pt x="1747" y="7061"/>
                        <a:pt x="1786" y="7022"/>
                        <a:pt x="1786" y="7061"/>
                      </a:cubicBezTo>
                      <a:lnTo>
                        <a:pt x="1786" y="7061"/>
                      </a:lnTo>
                      <a:lnTo>
                        <a:pt x="1747" y="6737"/>
                      </a:lnTo>
                      <a:cubicBezTo>
                        <a:pt x="1705" y="6737"/>
                        <a:pt x="1705" y="6737"/>
                        <a:pt x="1705" y="6779"/>
                      </a:cubicBezTo>
                      <a:lnTo>
                        <a:pt x="1705" y="6779"/>
                      </a:lnTo>
                      <a:lnTo>
                        <a:pt x="1666" y="6779"/>
                      </a:lnTo>
                      <a:lnTo>
                        <a:pt x="1584" y="6899"/>
                      </a:lnTo>
                      <a:lnTo>
                        <a:pt x="1623" y="6899"/>
                      </a:lnTo>
                      <a:lnTo>
                        <a:pt x="1623" y="6899"/>
                      </a:lnTo>
                      <a:lnTo>
                        <a:pt x="1623" y="6899"/>
                      </a:lnTo>
                      <a:close/>
                      <a:moveTo>
                        <a:pt x="1828" y="6655"/>
                      </a:moveTo>
                      <a:lnTo>
                        <a:pt x="1828" y="6655"/>
                      </a:lnTo>
                      <a:lnTo>
                        <a:pt x="1828" y="6655"/>
                      </a:lnTo>
                      <a:lnTo>
                        <a:pt x="2234" y="6980"/>
                      </a:lnTo>
                      <a:lnTo>
                        <a:pt x="2273" y="6980"/>
                      </a:lnTo>
                      <a:lnTo>
                        <a:pt x="2273" y="6980"/>
                      </a:lnTo>
                      <a:lnTo>
                        <a:pt x="2315" y="6980"/>
                      </a:lnTo>
                      <a:lnTo>
                        <a:pt x="2354" y="6980"/>
                      </a:lnTo>
                      <a:lnTo>
                        <a:pt x="2396" y="6980"/>
                      </a:lnTo>
                      <a:lnTo>
                        <a:pt x="2396" y="6980"/>
                      </a:lnTo>
                      <a:lnTo>
                        <a:pt x="2435" y="6980"/>
                      </a:lnTo>
                      <a:lnTo>
                        <a:pt x="2477" y="6980"/>
                      </a:lnTo>
                      <a:cubicBezTo>
                        <a:pt x="2477" y="6941"/>
                        <a:pt x="2477" y="6941"/>
                        <a:pt x="2516" y="6980"/>
                      </a:cubicBezTo>
                      <a:lnTo>
                        <a:pt x="2516" y="6941"/>
                      </a:lnTo>
                      <a:lnTo>
                        <a:pt x="1828" y="6574"/>
                      </a:lnTo>
                      <a:cubicBezTo>
                        <a:pt x="1867" y="6574"/>
                        <a:pt x="1867" y="6616"/>
                        <a:pt x="1828" y="6655"/>
                      </a:cubicBezTo>
                      <a:close/>
                      <a:moveTo>
                        <a:pt x="1828" y="6698"/>
                      </a:moveTo>
                      <a:lnTo>
                        <a:pt x="1828" y="6698"/>
                      </a:lnTo>
                      <a:lnTo>
                        <a:pt x="1828" y="6698"/>
                      </a:lnTo>
                      <a:lnTo>
                        <a:pt x="2071" y="7022"/>
                      </a:lnTo>
                      <a:lnTo>
                        <a:pt x="2071" y="7022"/>
                      </a:lnTo>
                      <a:lnTo>
                        <a:pt x="2110" y="7022"/>
                      </a:lnTo>
                      <a:lnTo>
                        <a:pt x="2153" y="7022"/>
                      </a:lnTo>
                      <a:lnTo>
                        <a:pt x="2153" y="7022"/>
                      </a:lnTo>
                      <a:lnTo>
                        <a:pt x="2192" y="6980"/>
                      </a:lnTo>
                      <a:lnTo>
                        <a:pt x="2234" y="6980"/>
                      </a:lnTo>
                      <a:close/>
                      <a:moveTo>
                        <a:pt x="2273" y="6211"/>
                      </a:moveTo>
                      <a:lnTo>
                        <a:pt x="2273" y="6211"/>
                      </a:lnTo>
                      <a:lnTo>
                        <a:pt x="2234" y="6211"/>
                      </a:lnTo>
                      <a:lnTo>
                        <a:pt x="2192" y="6211"/>
                      </a:lnTo>
                      <a:lnTo>
                        <a:pt x="2192" y="6211"/>
                      </a:lnTo>
                      <a:lnTo>
                        <a:pt x="2153" y="6211"/>
                      </a:lnTo>
                      <a:lnTo>
                        <a:pt x="2110" y="6211"/>
                      </a:lnTo>
                      <a:lnTo>
                        <a:pt x="2110" y="6211"/>
                      </a:lnTo>
                      <a:lnTo>
                        <a:pt x="2071"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3"/>
                      </a:lnTo>
                      <a:lnTo>
                        <a:pt x="1828" y="6373"/>
                      </a:lnTo>
                      <a:lnTo>
                        <a:pt x="2883" y="6373"/>
                      </a:lnTo>
                      <a:lnTo>
                        <a:pt x="2883" y="6373"/>
                      </a:lnTo>
                      <a:lnTo>
                        <a:pt x="2922" y="6373"/>
                      </a:lnTo>
                      <a:lnTo>
                        <a:pt x="2922" y="6373"/>
                      </a:lnTo>
                      <a:lnTo>
                        <a:pt x="2922" y="6168"/>
                      </a:lnTo>
                      <a:lnTo>
                        <a:pt x="2922" y="6168"/>
                      </a:lnTo>
                      <a:lnTo>
                        <a:pt x="2883" y="6168"/>
                      </a:lnTo>
                      <a:lnTo>
                        <a:pt x="2841" y="6168"/>
                      </a:lnTo>
                      <a:lnTo>
                        <a:pt x="2802" y="6168"/>
                      </a:lnTo>
                      <a:lnTo>
                        <a:pt x="2802" y="6168"/>
                      </a:lnTo>
                      <a:lnTo>
                        <a:pt x="2760" y="6168"/>
                      </a:lnTo>
                      <a:lnTo>
                        <a:pt x="2721" y="6168"/>
                      </a:lnTo>
                      <a:lnTo>
                        <a:pt x="2679" y="6168"/>
                      </a:lnTo>
                      <a:lnTo>
                        <a:pt x="2679" y="6168"/>
                      </a:lnTo>
                      <a:cubicBezTo>
                        <a:pt x="2640" y="6211"/>
                        <a:pt x="2640" y="6211"/>
                        <a:pt x="2640" y="6168"/>
                      </a:cubicBezTo>
                      <a:lnTo>
                        <a:pt x="2597" y="6168"/>
                      </a:lnTo>
                      <a:cubicBezTo>
                        <a:pt x="2597" y="6211"/>
                        <a:pt x="2597" y="6211"/>
                        <a:pt x="2558" y="6211"/>
                      </a:cubicBezTo>
                      <a:lnTo>
                        <a:pt x="2558" y="6211"/>
                      </a:lnTo>
                      <a:lnTo>
                        <a:pt x="2516" y="6211"/>
                      </a:lnTo>
                      <a:lnTo>
                        <a:pt x="2477" y="6211"/>
                      </a:lnTo>
                      <a:lnTo>
                        <a:pt x="2435" y="6211"/>
                      </a:lnTo>
                      <a:lnTo>
                        <a:pt x="2435" y="6211"/>
                      </a:lnTo>
                      <a:lnTo>
                        <a:pt x="2396" y="6211"/>
                      </a:lnTo>
                      <a:lnTo>
                        <a:pt x="2354" y="6211"/>
                      </a:lnTo>
                      <a:lnTo>
                        <a:pt x="2315" y="6211"/>
                      </a:lnTo>
                      <a:lnTo>
                        <a:pt x="2315" y="6211"/>
                      </a:lnTo>
                      <a:close/>
                      <a:moveTo>
                        <a:pt x="2273" y="6168"/>
                      </a:moveTo>
                      <a:lnTo>
                        <a:pt x="2273" y="6168"/>
                      </a:lnTo>
                      <a:lnTo>
                        <a:pt x="2234" y="6168"/>
                      </a:lnTo>
                      <a:lnTo>
                        <a:pt x="2234" y="6168"/>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8"/>
                      </a:lnTo>
                      <a:lnTo>
                        <a:pt x="1909" y="6168"/>
                      </a:lnTo>
                      <a:lnTo>
                        <a:pt x="1909" y="6211"/>
                      </a:lnTo>
                      <a:cubicBezTo>
                        <a:pt x="1909" y="6168"/>
                        <a:pt x="1948" y="6168"/>
                        <a:pt x="1948" y="6211"/>
                      </a:cubicBezTo>
                      <a:close/>
                      <a:moveTo>
                        <a:pt x="1828" y="6373"/>
                      </a:moveTo>
                      <a:lnTo>
                        <a:pt x="1828" y="6373"/>
                      </a:lnTo>
                      <a:lnTo>
                        <a:pt x="1786" y="6373"/>
                      </a:lnTo>
                      <a:lnTo>
                        <a:pt x="1786" y="6373"/>
                      </a:lnTo>
                      <a:close/>
                      <a:moveTo>
                        <a:pt x="1786" y="6698"/>
                      </a:moveTo>
                      <a:lnTo>
                        <a:pt x="1786" y="6698"/>
                      </a:lnTo>
                      <a:lnTo>
                        <a:pt x="1786" y="6698"/>
                      </a:lnTo>
                      <a:lnTo>
                        <a:pt x="1786" y="6698"/>
                      </a:lnTo>
                      <a:lnTo>
                        <a:pt x="1786" y="6698"/>
                      </a:lnTo>
                      <a:lnTo>
                        <a:pt x="1786" y="6737"/>
                      </a:lnTo>
                      <a:lnTo>
                        <a:pt x="1909" y="7022"/>
                      </a:lnTo>
                      <a:lnTo>
                        <a:pt x="1909" y="7022"/>
                      </a:lnTo>
                      <a:lnTo>
                        <a:pt x="1948" y="7022"/>
                      </a:lnTo>
                      <a:lnTo>
                        <a:pt x="1990" y="7022"/>
                      </a:lnTo>
                      <a:lnTo>
                        <a:pt x="2029" y="7022"/>
                      </a:lnTo>
                      <a:lnTo>
                        <a:pt x="2029" y="7022"/>
                      </a:lnTo>
                      <a:lnTo>
                        <a:pt x="2071" y="7022"/>
                      </a:lnTo>
                      <a:close/>
                      <a:moveTo>
                        <a:pt x="1747" y="6737"/>
                      </a:moveTo>
                      <a:lnTo>
                        <a:pt x="1747" y="6737"/>
                      </a:lnTo>
                      <a:lnTo>
                        <a:pt x="1747" y="6737"/>
                      </a:lnTo>
                      <a:lnTo>
                        <a:pt x="1747" y="6737"/>
                      </a:lnTo>
                      <a:lnTo>
                        <a:pt x="1828" y="7022"/>
                      </a:lnTo>
                      <a:lnTo>
                        <a:pt x="1828" y="7061"/>
                      </a:lnTo>
                      <a:lnTo>
                        <a:pt x="1867" y="7022"/>
                      </a:lnTo>
                      <a:lnTo>
                        <a:pt x="1909" y="7022"/>
                      </a:lnTo>
                      <a:lnTo>
                        <a:pt x="1909" y="7022"/>
                      </a:lnTo>
                      <a:close/>
                      <a:moveTo>
                        <a:pt x="1666" y="6129"/>
                      </a:moveTo>
                      <a:lnTo>
                        <a:pt x="1666" y="6129"/>
                      </a:lnTo>
                      <a:lnTo>
                        <a:pt x="1705" y="5967"/>
                      </a:lnTo>
                      <a:lnTo>
                        <a:pt x="1623" y="6168"/>
                      </a:lnTo>
                      <a:lnTo>
                        <a:pt x="1623" y="6168"/>
                      </a:lnTo>
                      <a:lnTo>
                        <a:pt x="1623" y="6211"/>
                      </a:lnTo>
                      <a:cubicBezTo>
                        <a:pt x="1666" y="6168"/>
                        <a:pt x="1666" y="6168"/>
                        <a:pt x="1666" y="6129"/>
                      </a:cubicBezTo>
                      <a:close/>
                      <a:moveTo>
                        <a:pt x="1623" y="6779"/>
                      </a:moveTo>
                      <a:lnTo>
                        <a:pt x="1623" y="6779"/>
                      </a:lnTo>
                      <a:cubicBezTo>
                        <a:pt x="1623" y="6737"/>
                        <a:pt x="1666" y="6698"/>
                        <a:pt x="1666" y="6698"/>
                      </a:cubicBezTo>
                      <a:lnTo>
                        <a:pt x="1666" y="6698"/>
                      </a:lnTo>
                      <a:lnTo>
                        <a:pt x="1623" y="6655"/>
                      </a:lnTo>
                      <a:cubicBezTo>
                        <a:pt x="1623" y="6655"/>
                        <a:pt x="1584" y="6655"/>
                        <a:pt x="1584" y="6616"/>
                      </a:cubicBezTo>
                      <a:lnTo>
                        <a:pt x="1584" y="6616"/>
                      </a:lnTo>
                      <a:cubicBezTo>
                        <a:pt x="1584" y="6616"/>
                        <a:pt x="1584" y="6574"/>
                        <a:pt x="1542" y="6574"/>
                      </a:cubicBezTo>
                      <a:lnTo>
                        <a:pt x="1542" y="6574"/>
                      </a:lnTo>
                      <a:lnTo>
                        <a:pt x="1542" y="6698"/>
                      </a:lnTo>
                      <a:lnTo>
                        <a:pt x="1542" y="6818"/>
                      </a:lnTo>
                      <a:cubicBezTo>
                        <a:pt x="1584" y="6818"/>
                        <a:pt x="1584" y="6779"/>
                        <a:pt x="1623" y="6779"/>
                      </a:cubicBezTo>
                      <a:close/>
                      <a:moveTo>
                        <a:pt x="1542" y="6574"/>
                      </a:moveTo>
                      <a:lnTo>
                        <a:pt x="1542" y="6574"/>
                      </a:lnTo>
                      <a:lnTo>
                        <a:pt x="1542" y="6574"/>
                      </a:lnTo>
                      <a:lnTo>
                        <a:pt x="1542" y="6574"/>
                      </a:lnTo>
                      <a:lnTo>
                        <a:pt x="1542" y="6616"/>
                      </a:lnTo>
                      <a:close/>
                      <a:moveTo>
                        <a:pt x="1503" y="6616"/>
                      </a:moveTo>
                      <a:lnTo>
                        <a:pt x="1503" y="6616"/>
                      </a:lnTo>
                      <a:lnTo>
                        <a:pt x="1542" y="6655"/>
                      </a:lnTo>
                      <a:lnTo>
                        <a:pt x="1542" y="6616"/>
                      </a:lnTo>
                      <a:close/>
                      <a:moveTo>
                        <a:pt x="1542" y="6737"/>
                      </a:moveTo>
                      <a:lnTo>
                        <a:pt x="1542" y="6737"/>
                      </a:lnTo>
                      <a:lnTo>
                        <a:pt x="1503" y="6860"/>
                      </a:lnTo>
                      <a:lnTo>
                        <a:pt x="1542" y="6860"/>
                      </a:lnTo>
                      <a:lnTo>
                        <a:pt x="1542" y="6860"/>
                      </a:lnTo>
                      <a:close/>
                      <a:moveTo>
                        <a:pt x="1503" y="6698"/>
                      </a:moveTo>
                      <a:lnTo>
                        <a:pt x="1503" y="6698"/>
                      </a:lnTo>
                      <a:lnTo>
                        <a:pt x="1503" y="6655"/>
                      </a:lnTo>
                      <a:lnTo>
                        <a:pt x="1422" y="6899"/>
                      </a:lnTo>
                      <a:lnTo>
                        <a:pt x="1422" y="6941"/>
                      </a:lnTo>
                      <a:lnTo>
                        <a:pt x="1461" y="6941"/>
                      </a:lnTo>
                      <a:lnTo>
                        <a:pt x="1503" y="6899"/>
                      </a:lnTo>
                      <a:lnTo>
                        <a:pt x="1503" y="6860"/>
                      </a:lnTo>
                      <a:close/>
                      <a:moveTo>
                        <a:pt x="2192" y="5194"/>
                      </a:moveTo>
                      <a:lnTo>
                        <a:pt x="2192" y="5194"/>
                      </a:lnTo>
                      <a:lnTo>
                        <a:pt x="2192" y="5194"/>
                      </a:lnTo>
                      <a:lnTo>
                        <a:pt x="2192" y="5194"/>
                      </a:lnTo>
                      <a:lnTo>
                        <a:pt x="2192" y="5237"/>
                      </a:lnTo>
                      <a:lnTo>
                        <a:pt x="2192" y="5237"/>
                      </a:lnTo>
                      <a:lnTo>
                        <a:pt x="2192" y="5194"/>
                      </a:lnTo>
                      <a:close/>
                      <a:moveTo>
                        <a:pt x="2234" y="5237"/>
                      </a:moveTo>
                      <a:lnTo>
                        <a:pt x="2234" y="5237"/>
                      </a:lnTo>
                      <a:lnTo>
                        <a:pt x="2234" y="5276"/>
                      </a:lnTo>
                      <a:lnTo>
                        <a:pt x="2234" y="5318"/>
                      </a:lnTo>
                      <a:lnTo>
                        <a:pt x="2234" y="5318"/>
                      </a:lnTo>
                      <a:cubicBezTo>
                        <a:pt x="2273" y="5357"/>
                        <a:pt x="2234" y="5399"/>
                        <a:pt x="2192" y="5357"/>
                      </a:cubicBezTo>
                      <a:lnTo>
                        <a:pt x="2192" y="5357"/>
                      </a:lnTo>
                      <a:cubicBezTo>
                        <a:pt x="2153" y="5399"/>
                        <a:pt x="2153" y="5399"/>
                        <a:pt x="2153" y="5357"/>
                      </a:cubicBezTo>
                      <a:lnTo>
                        <a:pt x="2153" y="5357"/>
                      </a:lnTo>
                      <a:lnTo>
                        <a:pt x="2153" y="5357"/>
                      </a:lnTo>
                      <a:cubicBezTo>
                        <a:pt x="2110" y="5357"/>
                        <a:pt x="2110" y="5357"/>
                        <a:pt x="2110" y="5318"/>
                      </a:cubicBezTo>
                      <a:lnTo>
                        <a:pt x="2110" y="5318"/>
                      </a:lnTo>
                      <a:lnTo>
                        <a:pt x="2071" y="5276"/>
                      </a:lnTo>
                      <a:lnTo>
                        <a:pt x="2071" y="5276"/>
                      </a:lnTo>
                      <a:lnTo>
                        <a:pt x="2110" y="5237"/>
                      </a:lnTo>
                      <a:lnTo>
                        <a:pt x="2110" y="5276"/>
                      </a:lnTo>
                      <a:lnTo>
                        <a:pt x="2110" y="5237"/>
                      </a:lnTo>
                      <a:lnTo>
                        <a:pt x="2153" y="5237"/>
                      </a:lnTo>
                      <a:lnTo>
                        <a:pt x="2153" y="5194"/>
                      </a:lnTo>
                      <a:lnTo>
                        <a:pt x="2153" y="5194"/>
                      </a:lnTo>
                      <a:lnTo>
                        <a:pt x="2110" y="5194"/>
                      </a:lnTo>
                      <a:lnTo>
                        <a:pt x="2110" y="5155"/>
                      </a:lnTo>
                      <a:lnTo>
                        <a:pt x="2110" y="5155"/>
                      </a:lnTo>
                      <a:lnTo>
                        <a:pt x="2110" y="5155"/>
                      </a:lnTo>
                      <a:lnTo>
                        <a:pt x="2110" y="5194"/>
                      </a:lnTo>
                      <a:lnTo>
                        <a:pt x="2071" y="5194"/>
                      </a:lnTo>
                      <a:lnTo>
                        <a:pt x="1747" y="5925"/>
                      </a:lnTo>
                      <a:lnTo>
                        <a:pt x="1705" y="6129"/>
                      </a:lnTo>
                      <a:lnTo>
                        <a:pt x="2315" y="5276"/>
                      </a:lnTo>
                      <a:cubicBezTo>
                        <a:pt x="2315" y="5237"/>
                        <a:pt x="2273" y="5237"/>
                        <a:pt x="2234" y="5237"/>
                      </a:cubicBezTo>
                      <a:close/>
                      <a:moveTo>
                        <a:pt x="2396" y="5318"/>
                      </a:moveTo>
                      <a:lnTo>
                        <a:pt x="2396" y="5318"/>
                      </a:lnTo>
                      <a:lnTo>
                        <a:pt x="1786" y="6211"/>
                      </a:lnTo>
                      <a:lnTo>
                        <a:pt x="1786" y="6211"/>
                      </a:lnTo>
                      <a:cubicBezTo>
                        <a:pt x="1828" y="6168"/>
                        <a:pt x="1828" y="6211"/>
                        <a:pt x="1828" y="6211"/>
                      </a:cubicBezTo>
                      <a:lnTo>
                        <a:pt x="1867" y="6211"/>
                      </a:lnTo>
                      <a:cubicBezTo>
                        <a:pt x="1867" y="6168"/>
                        <a:pt x="1867" y="6168"/>
                        <a:pt x="1867" y="6211"/>
                      </a:cubicBezTo>
                      <a:lnTo>
                        <a:pt x="1909" y="6168"/>
                      </a:lnTo>
                      <a:lnTo>
                        <a:pt x="2477" y="5480"/>
                      </a:lnTo>
                      <a:lnTo>
                        <a:pt x="2477" y="5480"/>
                      </a:lnTo>
                      <a:lnTo>
                        <a:pt x="2516" y="5438"/>
                      </a:lnTo>
                      <a:close/>
                      <a:moveTo>
                        <a:pt x="6087" y="3695"/>
                      </a:moveTo>
                      <a:lnTo>
                        <a:pt x="6087" y="3695"/>
                      </a:lnTo>
                      <a:cubicBezTo>
                        <a:pt x="6250" y="3571"/>
                        <a:pt x="6250" y="3451"/>
                        <a:pt x="6169" y="3409"/>
                      </a:cubicBezTo>
                      <a:cubicBezTo>
                        <a:pt x="6130" y="3490"/>
                        <a:pt x="6130" y="3571"/>
                        <a:pt x="6087" y="3695"/>
                      </a:cubicBezTo>
                      <a:close/>
                      <a:moveTo>
                        <a:pt x="5886" y="3977"/>
                      </a:moveTo>
                      <a:lnTo>
                        <a:pt x="5886" y="3977"/>
                      </a:lnTo>
                      <a:cubicBezTo>
                        <a:pt x="5967" y="3977"/>
                        <a:pt x="6006" y="3938"/>
                        <a:pt x="6087" y="3938"/>
                      </a:cubicBezTo>
                      <a:lnTo>
                        <a:pt x="6087" y="3734"/>
                      </a:lnTo>
                      <a:cubicBezTo>
                        <a:pt x="6006" y="3776"/>
                        <a:pt x="5925" y="3815"/>
                        <a:pt x="5844" y="3896"/>
                      </a:cubicBezTo>
                      <a:close/>
                      <a:moveTo>
                        <a:pt x="5844" y="3857"/>
                      </a:moveTo>
                      <a:lnTo>
                        <a:pt x="5844" y="3857"/>
                      </a:lnTo>
                      <a:cubicBezTo>
                        <a:pt x="5925" y="3815"/>
                        <a:pt x="6006" y="3776"/>
                        <a:pt x="6087" y="3695"/>
                      </a:cubicBezTo>
                      <a:cubicBezTo>
                        <a:pt x="6087" y="3613"/>
                        <a:pt x="6087" y="3532"/>
                        <a:pt x="6130" y="3409"/>
                      </a:cubicBezTo>
                      <a:cubicBezTo>
                        <a:pt x="6048" y="3613"/>
                        <a:pt x="5925" y="3695"/>
                        <a:pt x="5805" y="3776"/>
                      </a:cubicBezTo>
                      <a:close/>
                      <a:moveTo>
                        <a:pt x="3815" y="6535"/>
                      </a:moveTo>
                      <a:lnTo>
                        <a:pt x="3815" y="6535"/>
                      </a:lnTo>
                      <a:lnTo>
                        <a:pt x="3857" y="6535"/>
                      </a:lnTo>
                      <a:lnTo>
                        <a:pt x="3857" y="6535"/>
                      </a:lnTo>
                      <a:lnTo>
                        <a:pt x="3857" y="6535"/>
                      </a:lnTo>
                      <a:lnTo>
                        <a:pt x="3857" y="6535"/>
                      </a:lnTo>
                      <a:lnTo>
                        <a:pt x="3857" y="6535"/>
                      </a:lnTo>
                      <a:lnTo>
                        <a:pt x="3896" y="6535"/>
                      </a:lnTo>
                      <a:lnTo>
                        <a:pt x="3896" y="6535"/>
                      </a:lnTo>
                      <a:lnTo>
                        <a:pt x="3896" y="6493"/>
                      </a:lnTo>
                      <a:lnTo>
                        <a:pt x="3896" y="6493"/>
                      </a:lnTo>
                      <a:lnTo>
                        <a:pt x="3896" y="6493"/>
                      </a:lnTo>
                      <a:lnTo>
                        <a:pt x="3896" y="6493"/>
                      </a:lnTo>
                      <a:lnTo>
                        <a:pt x="3896" y="6493"/>
                      </a:lnTo>
                      <a:lnTo>
                        <a:pt x="3896" y="6493"/>
                      </a:lnTo>
                      <a:lnTo>
                        <a:pt x="3896" y="6493"/>
                      </a:lnTo>
                      <a:lnTo>
                        <a:pt x="3896" y="6454"/>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4"/>
                      </a:moveTo>
                      <a:lnTo>
                        <a:pt x="2922" y="6574"/>
                      </a:lnTo>
                      <a:lnTo>
                        <a:pt x="2273" y="6535"/>
                      </a:lnTo>
                      <a:lnTo>
                        <a:pt x="2841" y="6616"/>
                      </a:lnTo>
                      <a:lnTo>
                        <a:pt x="2883" y="6616"/>
                      </a:lnTo>
                      <a:lnTo>
                        <a:pt x="2922" y="6616"/>
                      </a:lnTo>
                      <a:close/>
                      <a:moveTo>
                        <a:pt x="2721" y="7103"/>
                      </a:moveTo>
                      <a:lnTo>
                        <a:pt x="2721" y="7103"/>
                      </a:lnTo>
                      <a:lnTo>
                        <a:pt x="2679" y="7061"/>
                      </a:lnTo>
                      <a:lnTo>
                        <a:pt x="2679" y="7061"/>
                      </a:lnTo>
                      <a:lnTo>
                        <a:pt x="2558" y="6980"/>
                      </a:lnTo>
                      <a:lnTo>
                        <a:pt x="2516" y="6980"/>
                      </a:lnTo>
                      <a:lnTo>
                        <a:pt x="2516" y="6980"/>
                      </a:lnTo>
                      <a:lnTo>
                        <a:pt x="2477" y="6980"/>
                      </a:lnTo>
                      <a:lnTo>
                        <a:pt x="2435" y="6980"/>
                      </a:lnTo>
                      <a:cubicBezTo>
                        <a:pt x="2435" y="7022"/>
                        <a:pt x="2396" y="7022"/>
                        <a:pt x="2396" y="7022"/>
                      </a:cubicBezTo>
                      <a:lnTo>
                        <a:pt x="2396" y="7022"/>
                      </a:lnTo>
                      <a:lnTo>
                        <a:pt x="2354" y="7022"/>
                      </a:lnTo>
                      <a:lnTo>
                        <a:pt x="2315" y="7022"/>
                      </a:lnTo>
                      <a:lnTo>
                        <a:pt x="2273" y="7022"/>
                      </a:lnTo>
                      <a:lnTo>
                        <a:pt x="2273" y="7022"/>
                      </a:lnTo>
                      <a:lnTo>
                        <a:pt x="2516" y="7224"/>
                      </a:lnTo>
                      <a:lnTo>
                        <a:pt x="2516" y="7224"/>
                      </a:lnTo>
                      <a:lnTo>
                        <a:pt x="2597" y="7266"/>
                      </a:lnTo>
                      <a:cubicBezTo>
                        <a:pt x="2640" y="7224"/>
                        <a:pt x="2679" y="7142"/>
                        <a:pt x="2721" y="7103"/>
                      </a:cubicBezTo>
                      <a:close/>
                      <a:moveTo>
                        <a:pt x="2396" y="7428"/>
                      </a:moveTo>
                      <a:lnTo>
                        <a:pt x="2396" y="7428"/>
                      </a:lnTo>
                      <a:lnTo>
                        <a:pt x="2396" y="7428"/>
                      </a:lnTo>
                      <a:cubicBezTo>
                        <a:pt x="2435" y="7386"/>
                        <a:pt x="2516" y="7347"/>
                        <a:pt x="2558" y="7266"/>
                      </a:cubicBezTo>
                      <a:lnTo>
                        <a:pt x="2558" y="7266"/>
                      </a:lnTo>
                      <a:lnTo>
                        <a:pt x="2558" y="7266"/>
                      </a:lnTo>
                      <a:lnTo>
                        <a:pt x="2558" y="7266"/>
                      </a:lnTo>
                      <a:lnTo>
                        <a:pt x="2516" y="7266"/>
                      </a:lnTo>
                      <a:lnTo>
                        <a:pt x="2516" y="7224"/>
                      </a:lnTo>
                      <a:lnTo>
                        <a:pt x="2234" y="7022"/>
                      </a:lnTo>
                      <a:lnTo>
                        <a:pt x="2234" y="7022"/>
                      </a:lnTo>
                      <a:lnTo>
                        <a:pt x="2192" y="7022"/>
                      </a:lnTo>
                      <a:lnTo>
                        <a:pt x="2153" y="7022"/>
                      </a:lnTo>
                      <a:lnTo>
                        <a:pt x="2153" y="7022"/>
                      </a:lnTo>
                      <a:cubicBezTo>
                        <a:pt x="2153" y="7061"/>
                        <a:pt x="2110" y="7061"/>
                        <a:pt x="2110" y="7022"/>
                      </a:cubicBezTo>
                      <a:lnTo>
                        <a:pt x="2071" y="7022"/>
                      </a:lnTo>
                      <a:lnTo>
                        <a:pt x="2354" y="7386"/>
                      </a:lnTo>
                      <a:lnTo>
                        <a:pt x="2354" y="7386"/>
                      </a:lnTo>
                      <a:lnTo>
                        <a:pt x="2396" y="7428"/>
                      </a:lnTo>
                      <a:close/>
                      <a:moveTo>
                        <a:pt x="2153" y="7548"/>
                      </a:moveTo>
                      <a:lnTo>
                        <a:pt x="2153" y="7548"/>
                      </a:lnTo>
                      <a:cubicBezTo>
                        <a:pt x="2234" y="7509"/>
                        <a:pt x="2315" y="7467"/>
                        <a:pt x="2354" y="7428"/>
                      </a:cubicBezTo>
                      <a:lnTo>
                        <a:pt x="2354" y="7386"/>
                      </a:lnTo>
                      <a:lnTo>
                        <a:pt x="2354" y="7386"/>
                      </a:lnTo>
                      <a:lnTo>
                        <a:pt x="2071" y="7061"/>
                      </a:lnTo>
                      <a:lnTo>
                        <a:pt x="2029" y="7061"/>
                      </a:lnTo>
                      <a:lnTo>
                        <a:pt x="2029" y="7061"/>
                      </a:lnTo>
                      <a:lnTo>
                        <a:pt x="1990" y="7061"/>
                      </a:lnTo>
                      <a:lnTo>
                        <a:pt x="1948" y="7061"/>
                      </a:lnTo>
                      <a:lnTo>
                        <a:pt x="1948" y="7061"/>
                      </a:lnTo>
                      <a:lnTo>
                        <a:pt x="2153" y="7467"/>
                      </a:lnTo>
                      <a:lnTo>
                        <a:pt x="2153" y="7467"/>
                      </a:lnTo>
                      <a:close/>
                      <a:moveTo>
                        <a:pt x="1179" y="7509"/>
                      </a:moveTo>
                      <a:lnTo>
                        <a:pt x="1179" y="7509"/>
                      </a:lnTo>
                      <a:lnTo>
                        <a:pt x="1179" y="7467"/>
                      </a:lnTo>
                      <a:lnTo>
                        <a:pt x="1218" y="7467"/>
                      </a:lnTo>
                      <a:lnTo>
                        <a:pt x="1380" y="6980"/>
                      </a:lnTo>
                      <a:lnTo>
                        <a:pt x="1380" y="6980"/>
                      </a:lnTo>
                      <a:lnTo>
                        <a:pt x="1380" y="6941"/>
                      </a:lnTo>
                      <a:cubicBezTo>
                        <a:pt x="1380" y="6899"/>
                        <a:pt x="1380" y="6899"/>
                        <a:pt x="1422" y="6899"/>
                      </a:cubicBezTo>
                      <a:lnTo>
                        <a:pt x="1503" y="6655"/>
                      </a:lnTo>
                      <a:lnTo>
                        <a:pt x="1016" y="7347"/>
                      </a:lnTo>
                      <a:lnTo>
                        <a:pt x="974" y="7386"/>
                      </a:lnTo>
                      <a:lnTo>
                        <a:pt x="974" y="7428"/>
                      </a:lnTo>
                      <a:cubicBezTo>
                        <a:pt x="1016" y="7467"/>
                        <a:pt x="1097" y="7509"/>
                        <a:pt x="1179" y="750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5"/>
                <p:cNvSpPr/>
                <p:nvPr/>
              </p:nvSpPr>
              <p:spPr>
                <a:xfrm>
                  <a:off x="1398750" y="1049975"/>
                  <a:ext cx="486025" cy="100500"/>
                </a:xfrm>
                <a:custGeom>
                  <a:avLst/>
                  <a:gdLst/>
                  <a:ahLst/>
                  <a:cxnLst/>
                  <a:rect l="l" t="t" r="r" b="b"/>
                  <a:pathLst>
                    <a:path w="19441" h="4020" extrusionOk="0">
                      <a:moveTo>
                        <a:pt x="10389" y="1"/>
                      </a:moveTo>
                      <a:lnTo>
                        <a:pt x="8279" y="1504"/>
                      </a:lnTo>
                      <a:lnTo>
                        <a:pt x="7023" y="569"/>
                      </a:lnTo>
                      <a:lnTo>
                        <a:pt x="4507" y="2436"/>
                      </a:lnTo>
                      <a:lnTo>
                        <a:pt x="2922" y="1747"/>
                      </a:lnTo>
                      <a:lnTo>
                        <a:pt x="82" y="3653"/>
                      </a:lnTo>
                      <a:lnTo>
                        <a:pt x="0" y="4020"/>
                      </a:lnTo>
                      <a:lnTo>
                        <a:pt x="2964" y="1991"/>
                      </a:lnTo>
                      <a:lnTo>
                        <a:pt x="4546" y="2721"/>
                      </a:lnTo>
                      <a:lnTo>
                        <a:pt x="7023" y="894"/>
                      </a:lnTo>
                      <a:lnTo>
                        <a:pt x="8279" y="1786"/>
                      </a:lnTo>
                      <a:lnTo>
                        <a:pt x="10350" y="325"/>
                      </a:lnTo>
                      <a:lnTo>
                        <a:pt x="13191" y="2679"/>
                      </a:lnTo>
                      <a:lnTo>
                        <a:pt x="15827" y="1260"/>
                      </a:lnTo>
                      <a:lnTo>
                        <a:pt x="19317" y="3897"/>
                      </a:lnTo>
                      <a:lnTo>
                        <a:pt x="19441" y="3653"/>
                      </a:lnTo>
                      <a:lnTo>
                        <a:pt x="15908" y="1017"/>
                      </a:lnTo>
                      <a:lnTo>
                        <a:pt x="13311" y="2397"/>
                      </a:lnTo>
                      <a:lnTo>
                        <a:pt x="1038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5"/>
                <p:cNvSpPr/>
                <p:nvPr/>
              </p:nvSpPr>
              <p:spPr>
                <a:xfrm>
                  <a:off x="1412950" y="1106800"/>
                  <a:ext cx="62925" cy="43675"/>
                </a:xfrm>
                <a:custGeom>
                  <a:avLst/>
                  <a:gdLst/>
                  <a:ahLst/>
                  <a:cxnLst/>
                  <a:rect l="l" t="t" r="r" b="b"/>
                  <a:pathLst>
                    <a:path w="2517" h="1747" extrusionOk="0">
                      <a:moveTo>
                        <a:pt x="2517" y="0"/>
                      </a:moveTo>
                      <a:lnTo>
                        <a:pt x="1" y="1747"/>
                      </a:lnTo>
                      <a:lnTo>
                        <a:pt x="812" y="1747"/>
                      </a:lnTo>
                      <a:lnTo>
                        <a:pt x="251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5"/>
                <p:cNvSpPr/>
                <p:nvPr/>
              </p:nvSpPr>
              <p:spPr>
                <a:xfrm>
                  <a:off x="1522525" y="1081475"/>
                  <a:ext cx="52775" cy="37525"/>
                </a:xfrm>
                <a:custGeom>
                  <a:avLst/>
                  <a:gdLst/>
                  <a:ahLst/>
                  <a:cxnLst/>
                  <a:rect l="l" t="t" r="r" b="b"/>
                  <a:pathLst>
                    <a:path w="2111" h="1501" extrusionOk="0">
                      <a:moveTo>
                        <a:pt x="2111" y="0"/>
                      </a:moveTo>
                      <a:lnTo>
                        <a:pt x="0" y="1500"/>
                      </a:lnTo>
                      <a:lnTo>
                        <a:pt x="692" y="1500"/>
                      </a:lnTo>
                      <a:lnTo>
                        <a:pt x="21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5"/>
                <p:cNvSpPr/>
                <p:nvPr/>
              </p:nvSpPr>
              <p:spPr>
                <a:xfrm>
                  <a:off x="1612850" y="1067275"/>
                  <a:ext cx="39550" cy="29400"/>
                </a:xfrm>
                <a:custGeom>
                  <a:avLst/>
                  <a:gdLst/>
                  <a:ahLst/>
                  <a:cxnLst/>
                  <a:rect l="l" t="t" r="r" b="b"/>
                  <a:pathLst>
                    <a:path w="1582" h="1176" extrusionOk="0">
                      <a:moveTo>
                        <a:pt x="1582" y="0"/>
                      </a:moveTo>
                      <a:lnTo>
                        <a:pt x="1" y="1176"/>
                      </a:lnTo>
                      <a:lnTo>
                        <a:pt x="851" y="1176"/>
                      </a:lnTo>
                      <a:lnTo>
                        <a:pt x="1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5"/>
                <p:cNvSpPr/>
                <p:nvPr/>
              </p:nvSpPr>
              <p:spPr>
                <a:xfrm>
                  <a:off x="1737600" y="1089600"/>
                  <a:ext cx="55875" cy="29400"/>
                </a:xfrm>
                <a:custGeom>
                  <a:avLst/>
                  <a:gdLst/>
                  <a:ahLst/>
                  <a:cxnLst/>
                  <a:rect l="l" t="t" r="r" b="b"/>
                  <a:pathLst>
                    <a:path w="2235" h="1176" extrusionOk="0">
                      <a:moveTo>
                        <a:pt x="2234" y="0"/>
                      </a:moveTo>
                      <a:lnTo>
                        <a:pt x="1" y="1175"/>
                      </a:lnTo>
                      <a:lnTo>
                        <a:pt x="1423" y="1175"/>
                      </a:lnTo>
                      <a:lnTo>
                        <a:pt x="223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5"/>
                <p:cNvSpPr/>
                <p:nvPr/>
              </p:nvSpPr>
              <p:spPr>
                <a:xfrm>
                  <a:off x="1440375" y="1006400"/>
                  <a:ext cx="32500" cy="34525"/>
                </a:xfrm>
                <a:custGeom>
                  <a:avLst/>
                  <a:gdLst/>
                  <a:ahLst/>
                  <a:cxnLst/>
                  <a:rect l="l" t="t" r="r" b="b"/>
                  <a:pathLst>
                    <a:path w="1300" h="1381" extrusionOk="0">
                      <a:moveTo>
                        <a:pt x="1095" y="0"/>
                      </a:moveTo>
                      <a:cubicBezTo>
                        <a:pt x="1014" y="0"/>
                        <a:pt x="1014" y="0"/>
                        <a:pt x="933" y="39"/>
                      </a:cubicBezTo>
                      <a:cubicBezTo>
                        <a:pt x="851" y="325"/>
                        <a:pt x="770" y="445"/>
                        <a:pt x="689" y="770"/>
                      </a:cubicBezTo>
                      <a:cubicBezTo>
                        <a:pt x="488" y="526"/>
                        <a:pt x="364" y="406"/>
                        <a:pt x="163" y="163"/>
                      </a:cubicBezTo>
                      <a:cubicBezTo>
                        <a:pt x="82" y="202"/>
                        <a:pt x="82" y="202"/>
                        <a:pt x="1" y="202"/>
                      </a:cubicBezTo>
                      <a:cubicBezTo>
                        <a:pt x="121" y="689"/>
                        <a:pt x="163" y="893"/>
                        <a:pt x="244" y="1380"/>
                      </a:cubicBezTo>
                      <a:cubicBezTo>
                        <a:pt x="326" y="1380"/>
                        <a:pt x="326" y="1338"/>
                        <a:pt x="407" y="1338"/>
                      </a:cubicBezTo>
                      <a:cubicBezTo>
                        <a:pt x="326" y="1013"/>
                        <a:pt x="283" y="851"/>
                        <a:pt x="244" y="487"/>
                      </a:cubicBezTo>
                      <a:lnTo>
                        <a:pt x="244" y="487"/>
                      </a:lnTo>
                      <a:cubicBezTo>
                        <a:pt x="446" y="731"/>
                        <a:pt x="527" y="851"/>
                        <a:pt x="731" y="1055"/>
                      </a:cubicBezTo>
                      <a:cubicBezTo>
                        <a:pt x="851" y="770"/>
                        <a:pt x="894" y="650"/>
                        <a:pt x="975" y="364"/>
                      </a:cubicBezTo>
                      <a:cubicBezTo>
                        <a:pt x="1056" y="689"/>
                        <a:pt x="1095" y="851"/>
                        <a:pt x="1137" y="1218"/>
                      </a:cubicBezTo>
                      <a:cubicBezTo>
                        <a:pt x="1218" y="1176"/>
                        <a:pt x="1218" y="1176"/>
                        <a:pt x="1299" y="1176"/>
                      </a:cubicBezTo>
                      <a:cubicBezTo>
                        <a:pt x="1218" y="689"/>
                        <a:pt x="1176" y="487"/>
                        <a:pt x="1095"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5"/>
                <p:cNvSpPr/>
                <p:nvPr/>
              </p:nvSpPr>
              <p:spPr>
                <a:xfrm>
                  <a:off x="1475850" y="1001950"/>
                  <a:ext cx="31525" cy="30850"/>
                </a:xfrm>
                <a:custGeom>
                  <a:avLst/>
                  <a:gdLst/>
                  <a:ahLst/>
                  <a:cxnLst/>
                  <a:rect l="l" t="t" r="r" b="b"/>
                  <a:pathLst>
                    <a:path w="1261" h="1234" extrusionOk="0">
                      <a:moveTo>
                        <a:pt x="667" y="162"/>
                      </a:moveTo>
                      <a:cubicBezTo>
                        <a:pt x="754" y="162"/>
                        <a:pt x="834" y="200"/>
                        <a:pt x="893" y="260"/>
                      </a:cubicBezTo>
                      <a:cubicBezTo>
                        <a:pt x="1017" y="341"/>
                        <a:pt x="1056" y="422"/>
                        <a:pt x="1098" y="542"/>
                      </a:cubicBezTo>
                      <a:cubicBezTo>
                        <a:pt x="1098" y="665"/>
                        <a:pt x="1098" y="785"/>
                        <a:pt x="1017" y="909"/>
                      </a:cubicBezTo>
                      <a:cubicBezTo>
                        <a:pt x="936" y="990"/>
                        <a:pt x="812" y="1029"/>
                        <a:pt x="692" y="1071"/>
                      </a:cubicBezTo>
                      <a:cubicBezTo>
                        <a:pt x="569" y="1071"/>
                        <a:pt x="449" y="1071"/>
                        <a:pt x="367" y="990"/>
                      </a:cubicBezTo>
                      <a:cubicBezTo>
                        <a:pt x="244" y="909"/>
                        <a:pt x="205" y="828"/>
                        <a:pt x="163" y="704"/>
                      </a:cubicBezTo>
                      <a:cubicBezTo>
                        <a:pt x="163" y="584"/>
                        <a:pt x="163" y="461"/>
                        <a:pt x="244" y="341"/>
                      </a:cubicBezTo>
                      <a:cubicBezTo>
                        <a:pt x="325" y="260"/>
                        <a:pt x="449" y="178"/>
                        <a:pt x="569" y="178"/>
                      </a:cubicBezTo>
                      <a:cubicBezTo>
                        <a:pt x="602" y="167"/>
                        <a:pt x="635" y="162"/>
                        <a:pt x="667" y="162"/>
                      </a:cubicBezTo>
                      <a:close/>
                      <a:moveTo>
                        <a:pt x="653" y="0"/>
                      </a:moveTo>
                      <a:cubicBezTo>
                        <a:pt x="612" y="0"/>
                        <a:pt x="571" y="5"/>
                        <a:pt x="530" y="16"/>
                      </a:cubicBezTo>
                      <a:cubicBezTo>
                        <a:pt x="367" y="55"/>
                        <a:pt x="244" y="136"/>
                        <a:pt x="124" y="260"/>
                      </a:cubicBezTo>
                      <a:cubicBezTo>
                        <a:pt x="43" y="422"/>
                        <a:pt x="1" y="542"/>
                        <a:pt x="1" y="704"/>
                      </a:cubicBezTo>
                      <a:cubicBezTo>
                        <a:pt x="43" y="867"/>
                        <a:pt x="124" y="1029"/>
                        <a:pt x="286" y="1110"/>
                      </a:cubicBezTo>
                      <a:cubicBezTo>
                        <a:pt x="406" y="1233"/>
                        <a:pt x="569" y="1233"/>
                        <a:pt x="731" y="1233"/>
                      </a:cubicBezTo>
                      <a:cubicBezTo>
                        <a:pt x="893" y="1191"/>
                        <a:pt x="1017" y="1110"/>
                        <a:pt x="1137" y="990"/>
                      </a:cubicBezTo>
                      <a:cubicBezTo>
                        <a:pt x="1218" y="828"/>
                        <a:pt x="1260" y="704"/>
                        <a:pt x="1260" y="542"/>
                      </a:cubicBezTo>
                      <a:cubicBezTo>
                        <a:pt x="1218" y="380"/>
                        <a:pt x="1137" y="217"/>
                        <a:pt x="1017" y="136"/>
                      </a:cubicBezTo>
                      <a:cubicBezTo>
                        <a:pt x="895" y="46"/>
                        <a:pt x="774" y="0"/>
                        <a:pt x="65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5"/>
                <p:cNvSpPr/>
                <p:nvPr/>
              </p:nvSpPr>
              <p:spPr>
                <a:xfrm>
                  <a:off x="1510350" y="997225"/>
                  <a:ext cx="23400" cy="30875"/>
                </a:xfrm>
                <a:custGeom>
                  <a:avLst/>
                  <a:gdLst/>
                  <a:ahLst/>
                  <a:cxnLst/>
                  <a:rect l="l" t="t" r="r" b="b"/>
                  <a:pathLst>
                    <a:path w="936" h="1235" extrusionOk="0">
                      <a:moveTo>
                        <a:pt x="692" y="1"/>
                      </a:moveTo>
                      <a:cubicBezTo>
                        <a:pt x="692" y="325"/>
                        <a:pt x="731" y="487"/>
                        <a:pt x="773" y="812"/>
                      </a:cubicBezTo>
                      <a:cubicBezTo>
                        <a:pt x="773" y="893"/>
                        <a:pt x="773" y="936"/>
                        <a:pt x="692" y="974"/>
                      </a:cubicBezTo>
                      <a:cubicBezTo>
                        <a:pt x="650" y="1056"/>
                        <a:pt x="611" y="1056"/>
                        <a:pt x="530" y="1098"/>
                      </a:cubicBezTo>
                      <a:cubicBezTo>
                        <a:pt x="487" y="1098"/>
                        <a:pt x="406" y="1056"/>
                        <a:pt x="367" y="1017"/>
                      </a:cubicBezTo>
                      <a:cubicBezTo>
                        <a:pt x="286" y="974"/>
                        <a:pt x="286" y="936"/>
                        <a:pt x="244" y="854"/>
                      </a:cubicBezTo>
                      <a:cubicBezTo>
                        <a:pt x="205" y="569"/>
                        <a:pt x="205" y="406"/>
                        <a:pt x="163" y="82"/>
                      </a:cubicBezTo>
                      <a:lnTo>
                        <a:pt x="0" y="82"/>
                      </a:lnTo>
                      <a:cubicBezTo>
                        <a:pt x="43" y="406"/>
                        <a:pt x="43" y="569"/>
                        <a:pt x="82" y="893"/>
                      </a:cubicBezTo>
                      <a:cubicBezTo>
                        <a:pt x="124" y="1017"/>
                        <a:pt x="163" y="1098"/>
                        <a:pt x="244" y="1137"/>
                      </a:cubicBezTo>
                      <a:cubicBezTo>
                        <a:pt x="334" y="1196"/>
                        <a:pt x="402" y="1235"/>
                        <a:pt x="478" y="1235"/>
                      </a:cubicBezTo>
                      <a:cubicBezTo>
                        <a:pt x="507" y="1235"/>
                        <a:pt x="536" y="1229"/>
                        <a:pt x="569" y="1218"/>
                      </a:cubicBezTo>
                      <a:cubicBezTo>
                        <a:pt x="692" y="1218"/>
                        <a:pt x="773" y="1179"/>
                        <a:pt x="812" y="1098"/>
                      </a:cubicBezTo>
                      <a:cubicBezTo>
                        <a:pt x="893" y="1017"/>
                        <a:pt x="935" y="936"/>
                        <a:pt x="935" y="812"/>
                      </a:cubicBezTo>
                      <a:cubicBezTo>
                        <a:pt x="893" y="487"/>
                        <a:pt x="854" y="325"/>
                        <a:pt x="812"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5"/>
                <p:cNvSpPr/>
                <p:nvPr/>
              </p:nvSpPr>
              <p:spPr>
                <a:xfrm>
                  <a:off x="1536725" y="99422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7" y="569"/>
                        <a:pt x="406" y="406"/>
                        <a:pt x="163" y="82"/>
                      </a:cubicBezTo>
                      <a:lnTo>
                        <a:pt x="1" y="82"/>
                      </a:lnTo>
                      <a:cubicBezTo>
                        <a:pt x="43" y="569"/>
                        <a:pt x="82" y="812"/>
                        <a:pt x="124" y="1257"/>
                      </a:cubicBezTo>
                      <a:lnTo>
                        <a:pt x="286" y="1257"/>
                      </a:lnTo>
                      <a:cubicBezTo>
                        <a:pt x="244" y="932"/>
                        <a:pt x="244" y="731"/>
                        <a:pt x="205" y="406"/>
                      </a:cubicBezTo>
                      <a:lnTo>
                        <a:pt x="205" y="406"/>
                      </a:lnTo>
                      <a:cubicBezTo>
                        <a:pt x="449" y="731"/>
                        <a:pt x="569" y="893"/>
                        <a:pt x="773" y="1218"/>
                      </a:cubicBezTo>
                      <a:lnTo>
                        <a:pt x="936" y="1218"/>
                      </a:lnTo>
                      <a:cubicBezTo>
                        <a:pt x="893" y="731"/>
                        <a:pt x="854" y="487"/>
                        <a:pt x="81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5"/>
                <p:cNvSpPr/>
                <p:nvPr/>
              </p:nvSpPr>
              <p:spPr>
                <a:xfrm>
                  <a:off x="1561075" y="993175"/>
                  <a:ext cx="18275" cy="30450"/>
                </a:xfrm>
                <a:custGeom>
                  <a:avLst/>
                  <a:gdLst/>
                  <a:ahLst/>
                  <a:cxnLst/>
                  <a:rect l="l" t="t" r="r" b="b"/>
                  <a:pathLst>
                    <a:path w="731" h="1218" extrusionOk="0">
                      <a:moveTo>
                        <a:pt x="731" y="0"/>
                      </a:moveTo>
                      <a:cubicBezTo>
                        <a:pt x="448" y="0"/>
                        <a:pt x="286" y="42"/>
                        <a:pt x="0" y="42"/>
                      </a:cubicBezTo>
                      <a:lnTo>
                        <a:pt x="0" y="205"/>
                      </a:lnTo>
                      <a:cubicBezTo>
                        <a:pt x="124" y="205"/>
                        <a:pt x="163" y="205"/>
                        <a:pt x="286" y="163"/>
                      </a:cubicBezTo>
                      <a:cubicBezTo>
                        <a:pt x="325" y="611"/>
                        <a:pt x="325" y="812"/>
                        <a:pt x="367" y="1218"/>
                      </a:cubicBezTo>
                      <a:cubicBezTo>
                        <a:pt x="448" y="1218"/>
                        <a:pt x="448" y="1218"/>
                        <a:pt x="530" y="1179"/>
                      </a:cubicBezTo>
                      <a:cubicBezTo>
                        <a:pt x="487" y="773"/>
                        <a:pt x="487" y="568"/>
                        <a:pt x="448" y="163"/>
                      </a:cubicBezTo>
                      <a:lnTo>
                        <a:pt x="731" y="163"/>
                      </a:lnTo>
                      <a:lnTo>
                        <a:pt x="731"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5"/>
                <p:cNvSpPr/>
                <p:nvPr/>
              </p:nvSpPr>
              <p:spPr>
                <a:xfrm>
                  <a:off x="1581375" y="992200"/>
                  <a:ext cx="24375" cy="30450"/>
                </a:xfrm>
                <a:custGeom>
                  <a:avLst/>
                  <a:gdLst/>
                  <a:ahLst/>
                  <a:cxnLst/>
                  <a:rect l="l" t="t" r="r" b="b"/>
                  <a:pathLst>
                    <a:path w="975" h="1218" extrusionOk="0">
                      <a:moveTo>
                        <a:pt x="448" y="325"/>
                      </a:moveTo>
                      <a:cubicBezTo>
                        <a:pt x="487" y="445"/>
                        <a:pt x="529" y="487"/>
                        <a:pt x="568" y="607"/>
                      </a:cubicBezTo>
                      <a:lnTo>
                        <a:pt x="367" y="607"/>
                      </a:lnTo>
                      <a:cubicBezTo>
                        <a:pt x="406" y="526"/>
                        <a:pt x="406" y="445"/>
                        <a:pt x="448" y="325"/>
                      </a:cubicBezTo>
                      <a:close/>
                      <a:moveTo>
                        <a:pt x="406" y="0"/>
                      </a:moveTo>
                      <a:lnTo>
                        <a:pt x="0" y="1218"/>
                      </a:lnTo>
                      <a:lnTo>
                        <a:pt x="162" y="1218"/>
                      </a:lnTo>
                      <a:cubicBezTo>
                        <a:pt x="244" y="1055"/>
                        <a:pt x="244" y="932"/>
                        <a:pt x="325" y="770"/>
                      </a:cubicBezTo>
                      <a:lnTo>
                        <a:pt x="610" y="770"/>
                      </a:lnTo>
                      <a:lnTo>
                        <a:pt x="812" y="1175"/>
                      </a:lnTo>
                      <a:lnTo>
                        <a:pt x="974" y="1175"/>
                      </a:lnTo>
                      <a:cubicBezTo>
                        <a:pt x="773" y="688"/>
                        <a:pt x="692" y="487"/>
                        <a:pt x="487"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5"/>
                <p:cNvSpPr/>
                <p:nvPr/>
              </p:nvSpPr>
              <p:spPr>
                <a:xfrm>
                  <a:off x="1608800" y="991150"/>
                  <a:ext cx="5050" cy="30450"/>
                </a:xfrm>
                <a:custGeom>
                  <a:avLst/>
                  <a:gdLst/>
                  <a:ahLst/>
                  <a:cxnLst/>
                  <a:rect l="l" t="t" r="r" b="b"/>
                  <a:pathLst>
                    <a:path w="202" h="1218" extrusionOk="0">
                      <a:moveTo>
                        <a:pt x="0" y="0"/>
                      </a:moveTo>
                      <a:cubicBezTo>
                        <a:pt x="0" y="487"/>
                        <a:pt x="0" y="730"/>
                        <a:pt x="39" y="1217"/>
                      </a:cubicBezTo>
                      <a:lnTo>
                        <a:pt x="202" y="1217"/>
                      </a:lnTo>
                      <a:cubicBezTo>
                        <a:pt x="163" y="730"/>
                        <a:pt x="163" y="487"/>
                        <a:pt x="16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5"/>
                <p:cNvSpPr/>
                <p:nvPr/>
              </p:nvSpPr>
              <p:spPr>
                <a:xfrm>
                  <a:off x="1618950" y="991150"/>
                  <a:ext cx="20300" cy="29475"/>
                </a:xfrm>
                <a:custGeom>
                  <a:avLst/>
                  <a:gdLst/>
                  <a:ahLst/>
                  <a:cxnLst/>
                  <a:rect l="l" t="t" r="r" b="b"/>
                  <a:pathLst>
                    <a:path w="812" h="1179" extrusionOk="0">
                      <a:moveTo>
                        <a:pt x="0" y="0"/>
                      </a:moveTo>
                      <a:cubicBezTo>
                        <a:pt x="0" y="487"/>
                        <a:pt x="0" y="730"/>
                        <a:pt x="39" y="1179"/>
                      </a:cubicBezTo>
                      <a:lnTo>
                        <a:pt x="163" y="1179"/>
                      </a:lnTo>
                      <a:lnTo>
                        <a:pt x="163" y="325"/>
                      </a:lnTo>
                      <a:cubicBezTo>
                        <a:pt x="364" y="692"/>
                        <a:pt x="487" y="854"/>
                        <a:pt x="689" y="1179"/>
                      </a:cubicBezTo>
                      <a:lnTo>
                        <a:pt x="812" y="1179"/>
                      </a:lnTo>
                      <a:lnTo>
                        <a:pt x="812" y="0"/>
                      </a:lnTo>
                      <a:lnTo>
                        <a:pt x="650" y="0"/>
                      </a:lnTo>
                      <a:lnTo>
                        <a:pt x="650" y="854"/>
                      </a:lnTo>
                      <a:cubicBezTo>
                        <a:pt x="445" y="487"/>
                        <a:pt x="364" y="325"/>
                        <a:pt x="120"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5"/>
                <p:cNvSpPr/>
                <p:nvPr/>
              </p:nvSpPr>
              <p:spPr>
                <a:xfrm>
                  <a:off x="1658475" y="991150"/>
                  <a:ext cx="16250" cy="29475"/>
                </a:xfrm>
                <a:custGeom>
                  <a:avLst/>
                  <a:gdLst/>
                  <a:ahLst/>
                  <a:cxnLst/>
                  <a:rect l="l" t="t" r="r" b="b"/>
                  <a:pathLst>
                    <a:path w="650" h="1179" extrusionOk="0">
                      <a:moveTo>
                        <a:pt x="244" y="162"/>
                      </a:moveTo>
                      <a:cubicBezTo>
                        <a:pt x="286" y="162"/>
                        <a:pt x="286" y="162"/>
                        <a:pt x="325" y="205"/>
                      </a:cubicBezTo>
                      <a:lnTo>
                        <a:pt x="367" y="244"/>
                      </a:lnTo>
                      <a:cubicBezTo>
                        <a:pt x="367" y="286"/>
                        <a:pt x="325" y="325"/>
                        <a:pt x="325" y="325"/>
                      </a:cubicBezTo>
                      <a:cubicBezTo>
                        <a:pt x="286" y="325"/>
                        <a:pt x="286" y="367"/>
                        <a:pt x="244" y="367"/>
                      </a:cubicBezTo>
                      <a:cubicBezTo>
                        <a:pt x="205" y="367"/>
                        <a:pt x="205" y="367"/>
                        <a:pt x="163" y="325"/>
                      </a:cubicBezTo>
                      <a:lnTo>
                        <a:pt x="163" y="162"/>
                      </a:lnTo>
                      <a:close/>
                      <a:moveTo>
                        <a:pt x="244" y="487"/>
                      </a:moveTo>
                      <a:cubicBezTo>
                        <a:pt x="325" y="487"/>
                        <a:pt x="367" y="529"/>
                        <a:pt x="448" y="568"/>
                      </a:cubicBezTo>
                      <a:cubicBezTo>
                        <a:pt x="487" y="649"/>
                        <a:pt x="487" y="692"/>
                        <a:pt x="487" y="773"/>
                      </a:cubicBezTo>
                      <a:cubicBezTo>
                        <a:pt x="487" y="854"/>
                        <a:pt x="487" y="893"/>
                        <a:pt x="406" y="974"/>
                      </a:cubicBezTo>
                      <a:cubicBezTo>
                        <a:pt x="367" y="1016"/>
                        <a:pt x="325" y="1055"/>
                        <a:pt x="286" y="1055"/>
                      </a:cubicBezTo>
                      <a:lnTo>
                        <a:pt x="124" y="1055"/>
                      </a:lnTo>
                      <a:cubicBezTo>
                        <a:pt x="163" y="812"/>
                        <a:pt x="163" y="730"/>
                        <a:pt x="163" y="487"/>
                      </a:cubicBezTo>
                      <a:close/>
                      <a:moveTo>
                        <a:pt x="0" y="0"/>
                      </a:moveTo>
                      <a:lnTo>
                        <a:pt x="0" y="1179"/>
                      </a:lnTo>
                      <a:lnTo>
                        <a:pt x="286" y="1179"/>
                      </a:lnTo>
                      <a:cubicBezTo>
                        <a:pt x="367" y="1179"/>
                        <a:pt x="448" y="1136"/>
                        <a:pt x="529" y="1097"/>
                      </a:cubicBezTo>
                      <a:cubicBezTo>
                        <a:pt x="611" y="1016"/>
                        <a:pt x="650" y="893"/>
                        <a:pt x="650" y="773"/>
                      </a:cubicBezTo>
                      <a:cubicBezTo>
                        <a:pt x="650" y="649"/>
                        <a:pt x="650" y="568"/>
                        <a:pt x="568" y="487"/>
                      </a:cubicBezTo>
                      <a:cubicBezTo>
                        <a:pt x="487" y="448"/>
                        <a:pt x="448" y="406"/>
                        <a:pt x="406" y="406"/>
                      </a:cubicBezTo>
                      <a:cubicBezTo>
                        <a:pt x="448" y="367"/>
                        <a:pt x="487" y="325"/>
                        <a:pt x="487" y="244"/>
                      </a:cubicBezTo>
                      <a:cubicBezTo>
                        <a:pt x="529" y="205"/>
                        <a:pt x="487" y="123"/>
                        <a:pt x="448" y="81"/>
                      </a:cubicBezTo>
                      <a:cubicBezTo>
                        <a:pt x="367" y="42"/>
                        <a:pt x="325" y="0"/>
                        <a:pt x="24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5"/>
                <p:cNvSpPr/>
                <p:nvPr/>
              </p:nvSpPr>
              <p:spPr>
                <a:xfrm>
                  <a:off x="1679825" y="992200"/>
                  <a:ext cx="5050" cy="29400"/>
                </a:xfrm>
                <a:custGeom>
                  <a:avLst/>
                  <a:gdLst/>
                  <a:ahLst/>
                  <a:cxnLst/>
                  <a:rect l="l" t="t" r="r" b="b"/>
                  <a:pathLst>
                    <a:path w="202" h="1176" extrusionOk="0">
                      <a:moveTo>
                        <a:pt x="39" y="0"/>
                      </a:moveTo>
                      <a:cubicBezTo>
                        <a:pt x="0" y="445"/>
                        <a:pt x="0" y="688"/>
                        <a:pt x="0" y="1175"/>
                      </a:cubicBezTo>
                      <a:lnTo>
                        <a:pt x="162" y="1175"/>
                      </a:lnTo>
                      <a:cubicBezTo>
                        <a:pt x="162" y="688"/>
                        <a:pt x="162" y="445"/>
                        <a:pt x="201"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5"/>
                <p:cNvSpPr/>
                <p:nvPr/>
              </p:nvSpPr>
              <p:spPr>
                <a:xfrm>
                  <a:off x="1688900" y="992200"/>
                  <a:ext cx="18300" cy="30450"/>
                </a:xfrm>
                <a:custGeom>
                  <a:avLst/>
                  <a:gdLst/>
                  <a:ahLst/>
                  <a:cxnLst/>
                  <a:rect l="l" t="t" r="r" b="b"/>
                  <a:pathLst>
                    <a:path w="732" h="1218" extrusionOk="0">
                      <a:moveTo>
                        <a:pt x="82" y="0"/>
                      </a:moveTo>
                      <a:cubicBezTo>
                        <a:pt x="43" y="487"/>
                        <a:pt x="43" y="731"/>
                        <a:pt x="1" y="1175"/>
                      </a:cubicBezTo>
                      <a:cubicBezTo>
                        <a:pt x="82" y="1175"/>
                        <a:pt x="124" y="1175"/>
                        <a:pt x="163" y="1218"/>
                      </a:cubicBezTo>
                      <a:cubicBezTo>
                        <a:pt x="205" y="974"/>
                        <a:pt x="205" y="851"/>
                        <a:pt x="205" y="650"/>
                      </a:cubicBezTo>
                      <a:lnTo>
                        <a:pt x="205" y="607"/>
                      </a:lnTo>
                      <a:cubicBezTo>
                        <a:pt x="368" y="851"/>
                        <a:pt x="407" y="974"/>
                        <a:pt x="569" y="1218"/>
                      </a:cubicBezTo>
                      <a:lnTo>
                        <a:pt x="731" y="1218"/>
                      </a:lnTo>
                      <a:cubicBezTo>
                        <a:pt x="569" y="932"/>
                        <a:pt x="488" y="812"/>
                        <a:pt x="325" y="487"/>
                      </a:cubicBezTo>
                      <a:cubicBezTo>
                        <a:pt x="488" y="325"/>
                        <a:pt x="569" y="244"/>
                        <a:pt x="731" y="39"/>
                      </a:cubicBezTo>
                      <a:lnTo>
                        <a:pt x="530" y="39"/>
                      </a:lnTo>
                      <a:lnTo>
                        <a:pt x="205" y="364"/>
                      </a:lnTo>
                      <a:cubicBezTo>
                        <a:pt x="205" y="244"/>
                        <a:pt x="244" y="163"/>
                        <a:pt x="24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5"/>
                <p:cNvSpPr/>
                <p:nvPr/>
              </p:nvSpPr>
              <p:spPr>
                <a:xfrm>
                  <a:off x="1712275" y="993175"/>
                  <a:ext cx="18300" cy="31500"/>
                </a:xfrm>
                <a:custGeom>
                  <a:avLst/>
                  <a:gdLst/>
                  <a:ahLst/>
                  <a:cxnLst/>
                  <a:rect l="l" t="t" r="r" b="b"/>
                  <a:pathLst>
                    <a:path w="732" h="1260" extrusionOk="0">
                      <a:moveTo>
                        <a:pt x="82" y="0"/>
                      </a:moveTo>
                      <a:cubicBezTo>
                        <a:pt x="40" y="487"/>
                        <a:pt x="1" y="731"/>
                        <a:pt x="1" y="1218"/>
                      </a:cubicBezTo>
                      <a:cubicBezTo>
                        <a:pt x="244" y="1218"/>
                        <a:pt x="364" y="1218"/>
                        <a:pt x="608" y="1260"/>
                      </a:cubicBezTo>
                      <a:cubicBezTo>
                        <a:pt x="650" y="1179"/>
                        <a:pt x="650" y="1179"/>
                        <a:pt x="650" y="1098"/>
                      </a:cubicBezTo>
                      <a:cubicBezTo>
                        <a:pt x="446" y="1098"/>
                        <a:pt x="364" y="1098"/>
                        <a:pt x="163" y="1055"/>
                      </a:cubicBezTo>
                      <a:lnTo>
                        <a:pt x="163" y="692"/>
                      </a:lnTo>
                      <a:cubicBezTo>
                        <a:pt x="364" y="731"/>
                        <a:pt x="488" y="731"/>
                        <a:pt x="689" y="731"/>
                      </a:cubicBezTo>
                      <a:lnTo>
                        <a:pt x="689" y="568"/>
                      </a:lnTo>
                      <a:cubicBezTo>
                        <a:pt x="488" y="568"/>
                        <a:pt x="407" y="568"/>
                        <a:pt x="202" y="529"/>
                      </a:cubicBezTo>
                      <a:lnTo>
                        <a:pt x="202" y="205"/>
                      </a:lnTo>
                      <a:cubicBezTo>
                        <a:pt x="407" y="205"/>
                        <a:pt x="527" y="205"/>
                        <a:pt x="731" y="244"/>
                      </a:cubicBezTo>
                      <a:lnTo>
                        <a:pt x="731" y="81"/>
                      </a:lnTo>
                      <a:cubicBezTo>
                        <a:pt x="488" y="42"/>
                        <a:pt x="325" y="42"/>
                        <a:pt x="8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5"/>
                <p:cNvSpPr/>
                <p:nvPr/>
              </p:nvSpPr>
              <p:spPr>
                <a:xfrm>
                  <a:off x="1746775" y="998275"/>
                  <a:ext cx="28425" cy="30475"/>
                </a:xfrm>
                <a:custGeom>
                  <a:avLst/>
                  <a:gdLst/>
                  <a:ahLst/>
                  <a:cxnLst/>
                  <a:rect l="l" t="t" r="r" b="b"/>
                  <a:pathLst>
                    <a:path w="1137" h="1219" extrusionOk="0">
                      <a:moveTo>
                        <a:pt x="731" y="1"/>
                      </a:moveTo>
                      <a:cubicBezTo>
                        <a:pt x="526" y="1"/>
                        <a:pt x="406" y="40"/>
                        <a:pt x="244" y="121"/>
                      </a:cubicBezTo>
                      <a:cubicBezTo>
                        <a:pt x="121" y="244"/>
                        <a:pt x="39" y="364"/>
                        <a:pt x="39" y="527"/>
                      </a:cubicBezTo>
                      <a:cubicBezTo>
                        <a:pt x="1" y="689"/>
                        <a:pt x="39" y="851"/>
                        <a:pt x="163" y="975"/>
                      </a:cubicBezTo>
                      <a:cubicBezTo>
                        <a:pt x="244" y="1095"/>
                        <a:pt x="406" y="1176"/>
                        <a:pt x="569" y="1218"/>
                      </a:cubicBezTo>
                      <a:cubicBezTo>
                        <a:pt x="731" y="1218"/>
                        <a:pt x="893" y="1176"/>
                        <a:pt x="1056" y="1095"/>
                      </a:cubicBezTo>
                      <a:cubicBezTo>
                        <a:pt x="1013" y="1014"/>
                        <a:pt x="974" y="1014"/>
                        <a:pt x="932" y="975"/>
                      </a:cubicBezTo>
                      <a:cubicBezTo>
                        <a:pt x="812" y="1056"/>
                        <a:pt x="689" y="1056"/>
                        <a:pt x="569" y="1056"/>
                      </a:cubicBezTo>
                      <a:cubicBezTo>
                        <a:pt x="445" y="1056"/>
                        <a:pt x="364" y="975"/>
                        <a:pt x="283" y="894"/>
                      </a:cubicBezTo>
                      <a:cubicBezTo>
                        <a:pt x="202" y="770"/>
                        <a:pt x="163" y="689"/>
                        <a:pt x="163" y="569"/>
                      </a:cubicBezTo>
                      <a:cubicBezTo>
                        <a:pt x="202" y="445"/>
                        <a:pt x="244" y="325"/>
                        <a:pt x="364" y="244"/>
                      </a:cubicBezTo>
                      <a:cubicBezTo>
                        <a:pt x="423" y="185"/>
                        <a:pt x="505" y="146"/>
                        <a:pt x="592" y="146"/>
                      </a:cubicBezTo>
                      <a:cubicBezTo>
                        <a:pt x="624" y="146"/>
                        <a:pt x="656" y="152"/>
                        <a:pt x="689" y="163"/>
                      </a:cubicBezTo>
                      <a:cubicBezTo>
                        <a:pt x="812" y="163"/>
                        <a:pt x="932" y="244"/>
                        <a:pt x="1013" y="325"/>
                      </a:cubicBezTo>
                      <a:cubicBezTo>
                        <a:pt x="1056" y="325"/>
                        <a:pt x="1095" y="283"/>
                        <a:pt x="1137" y="244"/>
                      </a:cubicBezTo>
                      <a:cubicBezTo>
                        <a:pt x="1013" y="121"/>
                        <a:pt x="893" y="40"/>
                        <a:pt x="731"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5"/>
                <p:cNvSpPr/>
                <p:nvPr/>
              </p:nvSpPr>
              <p:spPr>
                <a:xfrm>
                  <a:off x="1777200" y="1001275"/>
                  <a:ext cx="14250" cy="31525"/>
                </a:xfrm>
                <a:custGeom>
                  <a:avLst/>
                  <a:gdLst/>
                  <a:ahLst/>
                  <a:cxnLst/>
                  <a:rect l="l" t="t" r="r" b="b"/>
                  <a:pathLst>
                    <a:path w="570" h="1261" extrusionOk="0">
                      <a:moveTo>
                        <a:pt x="163" y="1"/>
                      </a:moveTo>
                      <a:cubicBezTo>
                        <a:pt x="82" y="449"/>
                        <a:pt x="40" y="692"/>
                        <a:pt x="1" y="1179"/>
                      </a:cubicBezTo>
                      <a:cubicBezTo>
                        <a:pt x="202" y="1179"/>
                        <a:pt x="326" y="1218"/>
                        <a:pt x="569" y="1260"/>
                      </a:cubicBezTo>
                      <a:lnTo>
                        <a:pt x="569" y="1098"/>
                      </a:lnTo>
                      <a:cubicBezTo>
                        <a:pt x="407" y="1056"/>
                        <a:pt x="326" y="1056"/>
                        <a:pt x="163" y="1017"/>
                      </a:cubicBezTo>
                      <a:cubicBezTo>
                        <a:pt x="202" y="611"/>
                        <a:pt x="244" y="407"/>
                        <a:pt x="326"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5"/>
                <p:cNvSpPr/>
                <p:nvPr/>
              </p:nvSpPr>
              <p:spPr>
                <a:xfrm>
                  <a:off x="1796450" y="1003325"/>
                  <a:ext cx="24375" cy="31875"/>
                </a:xfrm>
                <a:custGeom>
                  <a:avLst/>
                  <a:gdLst/>
                  <a:ahLst/>
                  <a:cxnLst/>
                  <a:rect l="l" t="t" r="r" b="b"/>
                  <a:pathLst>
                    <a:path w="975" h="1275" extrusionOk="0">
                      <a:moveTo>
                        <a:pt x="124" y="0"/>
                      </a:moveTo>
                      <a:cubicBezTo>
                        <a:pt x="82" y="325"/>
                        <a:pt x="43" y="487"/>
                        <a:pt x="0" y="812"/>
                      </a:cubicBezTo>
                      <a:cubicBezTo>
                        <a:pt x="0" y="893"/>
                        <a:pt x="0" y="1016"/>
                        <a:pt x="82" y="1097"/>
                      </a:cubicBezTo>
                      <a:cubicBezTo>
                        <a:pt x="124" y="1178"/>
                        <a:pt x="244" y="1260"/>
                        <a:pt x="325" y="1260"/>
                      </a:cubicBezTo>
                      <a:cubicBezTo>
                        <a:pt x="358" y="1270"/>
                        <a:pt x="391" y="1275"/>
                        <a:pt x="422" y="1275"/>
                      </a:cubicBezTo>
                      <a:cubicBezTo>
                        <a:pt x="510" y="1275"/>
                        <a:pt x="590" y="1238"/>
                        <a:pt x="650" y="1178"/>
                      </a:cubicBezTo>
                      <a:cubicBezTo>
                        <a:pt x="731" y="1136"/>
                        <a:pt x="773" y="1055"/>
                        <a:pt x="812" y="974"/>
                      </a:cubicBezTo>
                      <a:cubicBezTo>
                        <a:pt x="854" y="649"/>
                        <a:pt x="893" y="487"/>
                        <a:pt x="974" y="162"/>
                      </a:cubicBezTo>
                      <a:cubicBezTo>
                        <a:pt x="893" y="162"/>
                        <a:pt x="854" y="123"/>
                        <a:pt x="812" y="123"/>
                      </a:cubicBezTo>
                      <a:cubicBezTo>
                        <a:pt x="731" y="448"/>
                        <a:pt x="731" y="610"/>
                        <a:pt x="650" y="893"/>
                      </a:cubicBezTo>
                      <a:cubicBezTo>
                        <a:pt x="650" y="974"/>
                        <a:pt x="611" y="1016"/>
                        <a:pt x="569" y="1055"/>
                      </a:cubicBezTo>
                      <a:cubicBezTo>
                        <a:pt x="511" y="1085"/>
                        <a:pt x="475" y="1113"/>
                        <a:pt x="429" y="1113"/>
                      </a:cubicBezTo>
                      <a:cubicBezTo>
                        <a:pt x="411" y="1113"/>
                        <a:pt x="391" y="1109"/>
                        <a:pt x="367" y="1097"/>
                      </a:cubicBezTo>
                      <a:cubicBezTo>
                        <a:pt x="286" y="1097"/>
                        <a:pt x="244" y="1055"/>
                        <a:pt x="205" y="1016"/>
                      </a:cubicBezTo>
                      <a:cubicBezTo>
                        <a:pt x="163" y="935"/>
                        <a:pt x="163" y="893"/>
                        <a:pt x="163" y="812"/>
                      </a:cubicBezTo>
                      <a:cubicBezTo>
                        <a:pt x="205" y="529"/>
                        <a:pt x="244" y="367"/>
                        <a:pt x="286" y="42"/>
                      </a:cubicBezTo>
                      <a:cubicBezTo>
                        <a:pt x="244" y="42"/>
                        <a:pt x="205" y="42"/>
                        <a:pt x="124"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5"/>
                <p:cNvSpPr/>
                <p:nvPr/>
              </p:nvSpPr>
              <p:spPr>
                <a:xfrm>
                  <a:off x="1820800" y="1008425"/>
                  <a:ext cx="19350" cy="30450"/>
                </a:xfrm>
                <a:custGeom>
                  <a:avLst/>
                  <a:gdLst/>
                  <a:ahLst/>
                  <a:cxnLst/>
                  <a:rect l="l" t="t" r="r" b="b"/>
                  <a:pathLst>
                    <a:path w="774" h="1218" extrusionOk="0">
                      <a:moveTo>
                        <a:pt x="325" y="163"/>
                      </a:moveTo>
                      <a:cubicBezTo>
                        <a:pt x="367" y="202"/>
                        <a:pt x="406" y="202"/>
                        <a:pt x="448" y="202"/>
                      </a:cubicBezTo>
                      <a:cubicBezTo>
                        <a:pt x="448" y="202"/>
                        <a:pt x="487" y="202"/>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9"/>
                        <a:pt x="530" y="650"/>
                      </a:cubicBezTo>
                      <a:cubicBezTo>
                        <a:pt x="569" y="689"/>
                        <a:pt x="569" y="770"/>
                        <a:pt x="569" y="851"/>
                      </a:cubicBezTo>
                      <a:cubicBezTo>
                        <a:pt x="569" y="932"/>
                        <a:pt x="530" y="974"/>
                        <a:pt x="448" y="1013"/>
                      </a:cubicBezTo>
                      <a:cubicBezTo>
                        <a:pt x="406" y="1056"/>
                        <a:pt x="367" y="1056"/>
                        <a:pt x="325" y="1056"/>
                      </a:cubicBezTo>
                      <a:lnTo>
                        <a:pt x="163" y="1056"/>
                      </a:lnTo>
                      <a:cubicBezTo>
                        <a:pt x="205" y="812"/>
                        <a:pt x="244" y="731"/>
                        <a:pt x="286" y="526"/>
                      </a:cubicBezTo>
                      <a:close/>
                      <a:moveTo>
                        <a:pt x="205" y="1"/>
                      </a:moveTo>
                      <a:cubicBezTo>
                        <a:pt x="124" y="445"/>
                        <a:pt x="82" y="689"/>
                        <a:pt x="0" y="1176"/>
                      </a:cubicBezTo>
                      <a:cubicBezTo>
                        <a:pt x="124" y="1176"/>
                        <a:pt x="163" y="1218"/>
                        <a:pt x="286" y="1218"/>
                      </a:cubicBezTo>
                      <a:cubicBezTo>
                        <a:pt x="367" y="1218"/>
                        <a:pt x="448" y="1218"/>
                        <a:pt x="530" y="1137"/>
                      </a:cubicBezTo>
                      <a:cubicBezTo>
                        <a:pt x="650" y="1095"/>
                        <a:pt x="692" y="974"/>
                        <a:pt x="731" y="893"/>
                      </a:cubicBezTo>
                      <a:cubicBezTo>
                        <a:pt x="773" y="770"/>
                        <a:pt x="731" y="650"/>
                        <a:pt x="692" y="608"/>
                      </a:cubicBezTo>
                      <a:cubicBezTo>
                        <a:pt x="650" y="526"/>
                        <a:pt x="569" y="445"/>
                        <a:pt x="530" y="445"/>
                      </a:cubicBezTo>
                      <a:cubicBezTo>
                        <a:pt x="611" y="445"/>
                        <a:pt x="650" y="406"/>
                        <a:pt x="650" y="325"/>
                      </a:cubicBezTo>
                      <a:cubicBezTo>
                        <a:pt x="692" y="283"/>
                        <a:pt x="650" y="202"/>
                        <a:pt x="611" y="163"/>
                      </a:cubicBezTo>
                      <a:cubicBezTo>
                        <a:pt x="569" y="82"/>
                        <a:pt x="530" y="39"/>
                        <a:pt x="448" y="39"/>
                      </a:cubicBezTo>
                      <a:cubicBezTo>
                        <a:pt x="367" y="39"/>
                        <a:pt x="325" y="1"/>
                        <a:pt x="205" y="1"/>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5"/>
                <p:cNvSpPr/>
                <p:nvPr/>
              </p:nvSpPr>
              <p:spPr>
                <a:xfrm>
                  <a:off x="1407925" y="1333075"/>
                  <a:ext cx="50750" cy="70000"/>
                </a:xfrm>
                <a:custGeom>
                  <a:avLst/>
                  <a:gdLst/>
                  <a:ahLst/>
                  <a:cxnLst/>
                  <a:rect l="l" t="t" r="r" b="b"/>
                  <a:pathLst>
                    <a:path w="2030" h="2800" extrusionOk="0">
                      <a:moveTo>
                        <a:pt x="2029" y="1"/>
                      </a:moveTo>
                      <a:lnTo>
                        <a:pt x="2029" y="1"/>
                      </a:lnTo>
                      <a:cubicBezTo>
                        <a:pt x="1744" y="40"/>
                        <a:pt x="1581" y="82"/>
                        <a:pt x="1299" y="121"/>
                      </a:cubicBezTo>
                      <a:cubicBezTo>
                        <a:pt x="1299" y="569"/>
                        <a:pt x="1257" y="770"/>
                        <a:pt x="1257" y="1218"/>
                      </a:cubicBezTo>
                      <a:cubicBezTo>
                        <a:pt x="1380" y="1501"/>
                        <a:pt x="1461" y="1624"/>
                        <a:pt x="1624" y="1906"/>
                      </a:cubicBezTo>
                      <a:cubicBezTo>
                        <a:pt x="1744" y="1299"/>
                        <a:pt x="1867" y="650"/>
                        <a:pt x="2029" y="1"/>
                      </a:cubicBezTo>
                      <a:close/>
                      <a:moveTo>
                        <a:pt x="607" y="244"/>
                      </a:moveTo>
                      <a:cubicBezTo>
                        <a:pt x="364" y="283"/>
                        <a:pt x="244" y="325"/>
                        <a:pt x="0" y="364"/>
                      </a:cubicBezTo>
                      <a:cubicBezTo>
                        <a:pt x="325" y="893"/>
                        <a:pt x="689" y="1419"/>
                        <a:pt x="1013" y="1988"/>
                      </a:cubicBezTo>
                      <a:cubicBezTo>
                        <a:pt x="1055" y="2312"/>
                        <a:pt x="1094" y="2475"/>
                        <a:pt x="1137" y="2799"/>
                      </a:cubicBezTo>
                      <a:cubicBezTo>
                        <a:pt x="1380" y="2760"/>
                        <a:pt x="1500" y="2760"/>
                        <a:pt x="1744" y="2718"/>
                      </a:cubicBezTo>
                      <a:cubicBezTo>
                        <a:pt x="1705" y="2517"/>
                        <a:pt x="1705" y="2436"/>
                        <a:pt x="1662" y="2231"/>
                      </a:cubicBezTo>
                      <a:cubicBezTo>
                        <a:pt x="1299" y="1543"/>
                        <a:pt x="974" y="893"/>
                        <a:pt x="607" y="244"/>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5"/>
                <p:cNvSpPr/>
                <p:nvPr/>
              </p:nvSpPr>
              <p:spPr>
                <a:xfrm>
                  <a:off x="1464725" y="1327975"/>
                  <a:ext cx="53775" cy="68025"/>
                </a:xfrm>
                <a:custGeom>
                  <a:avLst/>
                  <a:gdLst/>
                  <a:ahLst/>
                  <a:cxnLst/>
                  <a:rect l="l" t="t" r="r" b="b"/>
                  <a:pathLst>
                    <a:path w="2151" h="2721" extrusionOk="0">
                      <a:moveTo>
                        <a:pt x="894" y="0"/>
                      </a:moveTo>
                      <a:cubicBezTo>
                        <a:pt x="689" y="42"/>
                        <a:pt x="527" y="81"/>
                        <a:pt x="407" y="162"/>
                      </a:cubicBezTo>
                      <a:cubicBezTo>
                        <a:pt x="283" y="205"/>
                        <a:pt x="202" y="286"/>
                        <a:pt x="163" y="406"/>
                      </a:cubicBezTo>
                      <a:cubicBezTo>
                        <a:pt x="82" y="487"/>
                        <a:pt x="40" y="568"/>
                        <a:pt x="40" y="692"/>
                      </a:cubicBezTo>
                      <a:cubicBezTo>
                        <a:pt x="1" y="812"/>
                        <a:pt x="1" y="935"/>
                        <a:pt x="40" y="1055"/>
                      </a:cubicBezTo>
                      <a:cubicBezTo>
                        <a:pt x="82" y="1422"/>
                        <a:pt x="121" y="1584"/>
                        <a:pt x="163" y="1948"/>
                      </a:cubicBezTo>
                      <a:cubicBezTo>
                        <a:pt x="163" y="2071"/>
                        <a:pt x="202" y="2192"/>
                        <a:pt x="244" y="2273"/>
                      </a:cubicBezTo>
                      <a:cubicBezTo>
                        <a:pt x="283" y="2396"/>
                        <a:pt x="364" y="2477"/>
                        <a:pt x="446" y="2558"/>
                      </a:cubicBezTo>
                      <a:cubicBezTo>
                        <a:pt x="527" y="2597"/>
                        <a:pt x="650" y="2679"/>
                        <a:pt x="770" y="2679"/>
                      </a:cubicBezTo>
                      <a:cubicBezTo>
                        <a:pt x="894" y="2721"/>
                        <a:pt x="1056" y="2721"/>
                        <a:pt x="1218" y="2721"/>
                      </a:cubicBezTo>
                      <a:cubicBezTo>
                        <a:pt x="1176" y="2558"/>
                        <a:pt x="1176" y="2516"/>
                        <a:pt x="1176" y="2354"/>
                      </a:cubicBezTo>
                      <a:cubicBezTo>
                        <a:pt x="1095" y="2354"/>
                        <a:pt x="1056" y="2354"/>
                        <a:pt x="1014" y="2315"/>
                      </a:cubicBezTo>
                      <a:cubicBezTo>
                        <a:pt x="975" y="2315"/>
                        <a:pt x="933" y="2273"/>
                        <a:pt x="894" y="2234"/>
                      </a:cubicBezTo>
                      <a:cubicBezTo>
                        <a:pt x="851" y="2192"/>
                        <a:pt x="851" y="2153"/>
                        <a:pt x="812" y="2110"/>
                      </a:cubicBezTo>
                      <a:lnTo>
                        <a:pt x="812" y="1990"/>
                      </a:lnTo>
                      <a:cubicBezTo>
                        <a:pt x="731" y="1503"/>
                        <a:pt x="689" y="1299"/>
                        <a:pt x="650" y="854"/>
                      </a:cubicBezTo>
                      <a:lnTo>
                        <a:pt x="650" y="692"/>
                      </a:lnTo>
                      <a:cubicBezTo>
                        <a:pt x="650" y="649"/>
                        <a:pt x="650" y="610"/>
                        <a:pt x="689" y="568"/>
                      </a:cubicBezTo>
                      <a:cubicBezTo>
                        <a:pt x="689" y="529"/>
                        <a:pt x="731" y="487"/>
                        <a:pt x="770" y="448"/>
                      </a:cubicBezTo>
                      <a:cubicBezTo>
                        <a:pt x="812" y="406"/>
                        <a:pt x="851" y="406"/>
                        <a:pt x="933" y="367"/>
                      </a:cubicBezTo>
                      <a:cubicBezTo>
                        <a:pt x="894" y="244"/>
                        <a:pt x="894" y="162"/>
                        <a:pt x="894" y="0"/>
                      </a:cubicBezTo>
                      <a:close/>
                      <a:moveTo>
                        <a:pt x="975" y="0"/>
                      </a:moveTo>
                      <a:cubicBezTo>
                        <a:pt x="1014" y="162"/>
                        <a:pt x="1014" y="205"/>
                        <a:pt x="1014" y="367"/>
                      </a:cubicBezTo>
                      <a:cubicBezTo>
                        <a:pt x="1095" y="367"/>
                        <a:pt x="1137" y="367"/>
                        <a:pt x="1176" y="406"/>
                      </a:cubicBezTo>
                      <a:cubicBezTo>
                        <a:pt x="1257" y="406"/>
                        <a:pt x="1299" y="448"/>
                        <a:pt x="1299" y="487"/>
                      </a:cubicBezTo>
                      <a:cubicBezTo>
                        <a:pt x="1338" y="529"/>
                        <a:pt x="1381" y="568"/>
                        <a:pt x="1381" y="610"/>
                      </a:cubicBezTo>
                      <a:cubicBezTo>
                        <a:pt x="1381" y="649"/>
                        <a:pt x="1420" y="692"/>
                        <a:pt x="1420" y="731"/>
                      </a:cubicBezTo>
                      <a:cubicBezTo>
                        <a:pt x="1462" y="1218"/>
                        <a:pt x="1501" y="1422"/>
                        <a:pt x="1543" y="1867"/>
                      </a:cubicBezTo>
                      <a:lnTo>
                        <a:pt x="1543" y="2029"/>
                      </a:lnTo>
                      <a:cubicBezTo>
                        <a:pt x="1543" y="2071"/>
                        <a:pt x="1543" y="2110"/>
                        <a:pt x="1501" y="2153"/>
                      </a:cubicBezTo>
                      <a:cubicBezTo>
                        <a:pt x="1501" y="2192"/>
                        <a:pt x="1462" y="2234"/>
                        <a:pt x="1420" y="2273"/>
                      </a:cubicBezTo>
                      <a:cubicBezTo>
                        <a:pt x="1381" y="2315"/>
                        <a:pt x="1338" y="2315"/>
                        <a:pt x="1257" y="2354"/>
                      </a:cubicBezTo>
                      <a:cubicBezTo>
                        <a:pt x="1299" y="2477"/>
                        <a:pt x="1299" y="2558"/>
                        <a:pt x="1299" y="2721"/>
                      </a:cubicBezTo>
                      <a:cubicBezTo>
                        <a:pt x="1501" y="2679"/>
                        <a:pt x="1624" y="2640"/>
                        <a:pt x="1744" y="2558"/>
                      </a:cubicBezTo>
                      <a:cubicBezTo>
                        <a:pt x="1868" y="2516"/>
                        <a:pt x="1949" y="2435"/>
                        <a:pt x="2030" y="2354"/>
                      </a:cubicBezTo>
                      <a:cubicBezTo>
                        <a:pt x="2069" y="2273"/>
                        <a:pt x="2111" y="2153"/>
                        <a:pt x="2150" y="2029"/>
                      </a:cubicBezTo>
                      <a:lnTo>
                        <a:pt x="2150" y="1705"/>
                      </a:lnTo>
                      <a:cubicBezTo>
                        <a:pt x="2111" y="1341"/>
                        <a:pt x="2111" y="1136"/>
                        <a:pt x="2069" y="773"/>
                      </a:cubicBezTo>
                      <a:cubicBezTo>
                        <a:pt x="2030" y="649"/>
                        <a:pt x="2030" y="568"/>
                        <a:pt x="1988" y="448"/>
                      </a:cubicBezTo>
                      <a:cubicBezTo>
                        <a:pt x="1907" y="325"/>
                        <a:pt x="1868" y="244"/>
                        <a:pt x="1786" y="205"/>
                      </a:cubicBezTo>
                      <a:cubicBezTo>
                        <a:pt x="1705" y="123"/>
                        <a:pt x="1582" y="42"/>
                        <a:pt x="1462" y="42"/>
                      </a:cubicBezTo>
                      <a:cubicBezTo>
                        <a:pt x="1338" y="0"/>
                        <a:pt x="1176" y="0"/>
                        <a:pt x="975" y="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5"/>
                <p:cNvSpPr/>
                <p:nvPr/>
              </p:nvSpPr>
              <p:spPr>
                <a:xfrm>
                  <a:off x="1523575" y="1321875"/>
                  <a:ext cx="54800" cy="68050"/>
                </a:xfrm>
                <a:custGeom>
                  <a:avLst/>
                  <a:gdLst/>
                  <a:ahLst/>
                  <a:cxnLst/>
                  <a:rect l="l" t="t" r="r" b="b"/>
                  <a:pathLst>
                    <a:path w="2192" h="2722" extrusionOk="0">
                      <a:moveTo>
                        <a:pt x="650" y="82"/>
                      </a:moveTo>
                      <a:cubicBezTo>
                        <a:pt x="406" y="124"/>
                        <a:pt x="283" y="124"/>
                        <a:pt x="1" y="163"/>
                      </a:cubicBezTo>
                      <a:cubicBezTo>
                        <a:pt x="82" y="731"/>
                        <a:pt x="121" y="1299"/>
                        <a:pt x="163" y="1867"/>
                      </a:cubicBezTo>
                      <a:cubicBezTo>
                        <a:pt x="202" y="1949"/>
                        <a:pt x="202" y="2030"/>
                        <a:pt x="202" y="2111"/>
                      </a:cubicBezTo>
                      <a:cubicBezTo>
                        <a:pt x="244" y="2153"/>
                        <a:pt x="244" y="2234"/>
                        <a:pt x="283" y="2315"/>
                      </a:cubicBezTo>
                      <a:cubicBezTo>
                        <a:pt x="325" y="2397"/>
                        <a:pt x="364" y="2436"/>
                        <a:pt x="406" y="2478"/>
                      </a:cubicBezTo>
                      <a:cubicBezTo>
                        <a:pt x="445" y="2559"/>
                        <a:pt x="527" y="2598"/>
                        <a:pt x="608" y="2640"/>
                      </a:cubicBezTo>
                      <a:cubicBezTo>
                        <a:pt x="650" y="2679"/>
                        <a:pt x="731" y="2679"/>
                        <a:pt x="851" y="2721"/>
                      </a:cubicBezTo>
                      <a:lnTo>
                        <a:pt x="1218" y="2721"/>
                      </a:lnTo>
                      <a:cubicBezTo>
                        <a:pt x="1176" y="2598"/>
                        <a:pt x="1176" y="2517"/>
                        <a:pt x="1176" y="2354"/>
                      </a:cubicBezTo>
                      <a:cubicBezTo>
                        <a:pt x="1095" y="2354"/>
                        <a:pt x="1056" y="2354"/>
                        <a:pt x="1013" y="2315"/>
                      </a:cubicBezTo>
                      <a:cubicBezTo>
                        <a:pt x="932" y="2315"/>
                        <a:pt x="932" y="2273"/>
                        <a:pt x="893" y="2234"/>
                      </a:cubicBezTo>
                      <a:cubicBezTo>
                        <a:pt x="851" y="2192"/>
                        <a:pt x="851" y="2111"/>
                        <a:pt x="851" y="2030"/>
                      </a:cubicBezTo>
                      <a:cubicBezTo>
                        <a:pt x="812" y="1991"/>
                        <a:pt x="812" y="1910"/>
                        <a:pt x="812" y="1786"/>
                      </a:cubicBezTo>
                      <a:cubicBezTo>
                        <a:pt x="770" y="1218"/>
                        <a:pt x="689" y="650"/>
                        <a:pt x="650" y="82"/>
                      </a:cubicBezTo>
                      <a:close/>
                      <a:moveTo>
                        <a:pt x="2069" y="1"/>
                      </a:moveTo>
                      <a:cubicBezTo>
                        <a:pt x="1825" y="1"/>
                        <a:pt x="1705" y="1"/>
                        <a:pt x="1419" y="43"/>
                      </a:cubicBezTo>
                      <a:lnTo>
                        <a:pt x="1543" y="1747"/>
                      </a:lnTo>
                      <a:lnTo>
                        <a:pt x="1543" y="1991"/>
                      </a:lnTo>
                      <a:lnTo>
                        <a:pt x="1543" y="2192"/>
                      </a:lnTo>
                      <a:cubicBezTo>
                        <a:pt x="1500" y="2234"/>
                        <a:pt x="1500" y="2273"/>
                        <a:pt x="1462" y="2315"/>
                      </a:cubicBezTo>
                      <a:cubicBezTo>
                        <a:pt x="1419" y="2315"/>
                        <a:pt x="1338" y="2354"/>
                        <a:pt x="1257" y="2354"/>
                      </a:cubicBezTo>
                      <a:cubicBezTo>
                        <a:pt x="1299" y="2517"/>
                        <a:pt x="1299" y="2559"/>
                        <a:pt x="1299" y="2721"/>
                      </a:cubicBezTo>
                      <a:cubicBezTo>
                        <a:pt x="1419" y="2721"/>
                        <a:pt x="1543" y="2679"/>
                        <a:pt x="1624" y="2640"/>
                      </a:cubicBezTo>
                      <a:cubicBezTo>
                        <a:pt x="1744" y="2640"/>
                        <a:pt x="1825" y="2598"/>
                        <a:pt x="1867" y="2517"/>
                      </a:cubicBezTo>
                      <a:cubicBezTo>
                        <a:pt x="1948" y="2478"/>
                        <a:pt x="1987" y="2436"/>
                        <a:pt x="2030" y="2354"/>
                      </a:cubicBezTo>
                      <a:cubicBezTo>
                        <a:pt x="2069" y="2315"/>
                        <a:pt x="2111" y="2234"/>
                        <a:pt x="2111" y="2192"/>
                      </a:cubicBezTo>
                      <a:cubicBezTo>
                        <a:pt x="2150" y="2111"/>
                        <a:pt x="2150" y="2030"/>
                        <a:pt x="2150" y="1949"/>
                      </a:cubicBezTo>
                      <a:cubicBezTo>
                        <a:pt x="2192" y="1867"/>
                        <a:pt x="2192" y="1786"/>
                        <a:pt x="2150" y="1705"/>
                      </a:cubicBezTo>
                      <a:cubicBezTo>
                        <a:pt x="2150" y="1137"/>
                        <a:pt x="2111" y="569"/>
                        <a:pt x="2069" y="1"/>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5"/>
                <p:cNvSpPr/>
                <p:nvPr/>
              </p:nvSpPr>
              <p:spPr>
                <a:xfrm>
                  <a:off x="1586475" y="1320425"/>
                  <a:ext cx="49700" cy="66400"/>
                </a:xfrm>
                <a:custGeom>
                  <a:avLst/>
                  <a:gdLst/>
                  <a:ahLst/>
                  <a:cxnLst/>
                  <a:rect l="l" t="t" r="r" b="b"/>
                  <a:pathLst>
                    <a:path w="1988" h="2656" extrusionOk="0">
                      <a:moveTo>
                        <a:pt x="1012" y="1"/>
                      </a:moveTo>
                      <a:cubicBezTo>
                        <a:pt x="959" y="1"/>
                        <a:pt x="905" y="6"/>
                        <a:pt x="851" y="20"/>
                      </a:cubicBezTo>
                      <a:lnTo>
                        <a:pt x="770" y="20"/>
                      </a:lnTo>
                      <a:lnTo>
                        <a:pt x="770" y="344"/>
                      </a:lnTo>
                      <a:lnTo>
                        <a:pt x="1014" y="344"/>
                      </a:lnTo>
                      <a:cubicBezTo>
                        <a:pt x="1056" y="344"/>
                        <a:pt x="1095" y="344"/>
                        <a:pt x="1137" y="383"/>
                      </a:cubicBezTo>
                      <a:cubicBezTo>
                        <a:pt x="1176" y="383"/>
                        <a:pt x="1218" y="425"/>
                        <a:pt x="1257" y="464"/>
                      </a:cubicBezTo>
                      <a:cubicBezTo>
                        <a:pt x="1257" y="507"/>
                        <a:pt x="1299" y="546"/>
                        <a:pt x="1299" y="588"/>
                      </a:cubicBezTo>
                      <a:lnTo>
                        <a:pt x="1299" y="708"/>
                      </a:lnTo>
                      <a:lnTo>
                        <a:pt x="1299" y="831"/>
                      </a:lnTo>
                      <a:cubicBezTo>
                        <a:pt x="1299" y="870"/>
                        <a:pt x="1257" y="912"/>
                        <a:pt x="1257" y="951"/>
                      </a:cubicBezTo>
                      <a:lnTo>
                        <a:pt x="1137" y="1075"/>
                      </a:lnTo>
                      <a:cubicBezTo>
                        <a:pt x="1095" y="1075"/>
                        <a:pt x="1056" y="1114"/>
                        <a:pt x="975" y="1114"/>
                      </a:cubicBezTo>
                      <a:lnTo>
                        <a:pt x="812" y="1114"/>
                      </a:lnTo>
                      <a:lnTo>
                        <a:pt x="812" y="1399"/>
                      </a:lnTo>
                      <a:lnTo>
                        <a:pt x="932" y="1399"/>
                      </a:lnTo>
                      <a:cubicBezTo>
                        <a:pt x="1137" y="1886"/>
                        <a:pt x="1218" y="2130"/>
                        <a:pt x="1380" y="2617"/>
                      </a:cubicBezTo>
                      <a:lnTo>
                        <a:pt x="1988" y="2617"/>
                      </a:lnTo>
                      <a:cubicBezTo>
                        <a:pt x="1786" y="2088"/>
                        <a:pt x="1705" y="1844"/>
                        <a:pt x="1501" y="1318"/>
                      </a:cubicBezTo>
                      <a:lnTo>
                        <a:pt x="1744" y="1195"/>
                      </a:lnTo>
                      <a:cubicBezTo>
                        <a:pt x="1786" y="1156"/>
                        <a:pt x="1825" y="1075"/>
                        <a:pt x="1867" y="1033"/>
                      </a:cubicBezTo>
                      <a:cubicBezTo>
                        <a:pt x="1906" y="994"/>
                        <a:pt x="1906" y="912"/>
                        <a:pt x="1906" y="870"/>
                      </a:cubicBezTo>
                      <a:cubicBezTo>
                        <a:pt x="1949" y="789"/>
                        <a:pt x="1949" y="708"/>
                        <a:pt x="1949" y="669"/>
                      </a:cubicBezTo>
                      <a:cubicBezTo>
                        <a:pt x="1949" y="546"/>
                        <a:pt x="1906" y="464"/>
                        <a:pt x="1867" y="344"/>
                      </a:cubicBezTo>
                      <a:cubicBezTo>
                        <a:pt x="1825" y="263"/>
                        <a:pt x="1744" y="221"/>
                        <a:pt x="1663" y="140"/>
                      </a:cubicBezTo>
                      <a:cubicBezTo>
                        <a:pt x="1543" y="101"/>
                        <a:pt x="1462" y="59"/>
                        <a:pt x="1299" y="20"/>
                      </a:cubicBezTo>
                      <a:cubicBezTo>
                        <a:pt x="1217" y="20"/>
                        <a:pt x="1117" y="1"/>
                        <a:pt x="1012" y="1"/>
                      </a:cubicBezTo>
                      <a:close/>
                      <a:moveTo>
                        <a:pt x="1" y="20"/>
                      </a:moveTo>
                      <a:cubicBezTo>
                        <a:pt x="40" y="912"/>
                        <a:pt x="82" y="1763"/>
                        <a:pt x="121" y="2656"/>
                      </a:cubicBezTo>
                      <a:cubicBezTo>
                        <a:pt x="364" y="2656"/>
                        <a:pt x="488" y="2617"/>
                        <a:pt x="731" y="2617"/>
                      </a:cubicBezTo>
                      <a:cubicBezTo>
                        <a:pt x="731" y="1763"/>
                        <a:pt x="689" y="870"/>
                        <a:pt x="650" y="2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5"/>
                <p:cNvSpPr/>
                <p:nvPr/>
              </p:nvSpPr>
              <p:spPr>
                <a:xfrm>
                  <a:off x="1657500" y="1319850"/>
                  <a:ext cx="34525" cy="66975"/>
                </a:xfrm>
                <a:custGeom>
                  <a:avLst/>
                  <a:gdLst/>
                  <a:ahLst/>
                  <a:cxnLst/>
                  <a:rect l="l" t="t" r="r" b="b"/>
                  <a:pathLst>
                    <a:path w="1381" h="2679" extrusionOk="0">
                      <a:moveTo>
                        <a:pt x="39" y="0"/>
                      </a:moveTo>
                      <a:cubicBezTo>
                        <a:pt x="39" y="893"/>
                        <a:pt x="39" y="1747"/>
                        <a:pt x="0" y="2640"/>
                      </a:cubicBezTo>
                      <a:lnTo>
                        <a:pt x="607" y="2640"/>
                      </a:lnTo>
                      <a:cubicBezTo>
                        <a:pt x="650" y="1786"/>
                        <a:pt x="689" y="893"/>
                        <a:pt x="689" y="43"/>
                      </a:cubicBezTo>
                      <a:cubicBezTo>
                        <a:pt x="445" y="0"/>
                        <a:pt x="325" y="0"/>
                        <a:pt x="39" y="0"/>
                      </a:cubicBezTo>
                      <a:close/>
                      <a:moveTo>
                        <a:pt x="731" y="2315"/>
                      </a:moveTo>
                      <a:lnTo>
                        <a:pt x="731" y="2640"/>
                      </a:lnTo>
                      <a:cubicBezTo>
                        <a:pt x="974" y="2640"/>
                        <a:pt x="1094" y="2640"/>
                        <a:pt x="1380" y="2679"/>
                      </a:cubicBezTo>
                      <a:lnTo>
                        <a:pt x="1380" y="2354"/>
                      </a:lnTo>
                      <a:cubicBezTo>
                        <a:pt x="1137" y="2315"/>
                        <a:pt x="974" y="2315"/>
                        <a:pt x="731" y="2315"/>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5"/>
                <p:cNvSpPr/>
                <p:nvPr/>
              </p:nvSpPr>
              <p:spPr>
                <a:xfrm>
                  <a:off x="1698075" y="1321475"/>
                  <a:ext cx="52775" cy="68450"/>
                </a:xfrm>
                <a:custGeom>
                  <a:avLst/>
                  <a:gdLst/>
                  <a:ahLst/>
                  <a:cxnLst/>
                  <a:rect l="l" t="t" r="r" b="b"/>
                  <a:pathLst>
                    <a:path w="2111" h="2738" extrusionOk="0">
                      <a:moveTo>
                        <a:pt x="915" y="1"/>
                      </a:moveTo>
                      <a:cubicBezTo>
                        <a:pt x="802" y="1"/>
                        <a:pt x="695" y="29"/>
                        <a:pt x="608" y="59"/>
                      </a:cubicBezTo>
                      <a:cubicBezTo>
                        <a:pt x="488" y="98"/>
                        <a:pt x="364" y="140"/>
                        <a:pt x="283" y="221"/>
                      </a:cubicBezTo>
                      <a:cubicBezTo>
                        <a:pt x="202" y="302"/>
                        <a:pt x="163" y="383"/>
                        <a:pt x="121" y="504"/>
                      </a:cubicBezTo>
                      <a:cubicBezTo>
                        <a:pt x="82" y="627"/>
                        <a:pt x="40" y="708"/>
                        <a:pt x="40" y="828"/>
                      </a:cubicBezTo>
                      <a:cubicBezTo>
                        <a:pt x="40" y="1234"/>
                        <a:pt x="40" y="1396"/>
                        <a:pt x="1" y="1763"/>
                      </a:cubicBezTo>
                      <a:cubicBezTo>
                        <a:pt x="1" y="1883"/>
                        <a:pt x="1" y="2007"/>
                        <a:pt x="40" y="2127"/>
                      </a:cubicBezTo>
                      <a:cubicBezTo>
                        <a:pt x="40" y="2208"/>
                        <a:pt x="121" y="2331"/>
                        <a:pt x="163" y="2413"/>
                      </a:cubicBezTo>
                      <a:cubicBezTo>
                        <a:pt x="244" y="2494"/>
                        <a:pt x="325" y="2575"/>
                        <a:pt x="445" y="2614"/>
                      </a:cubicBezTo>
                      <a:cubicBezTo>
                        <a:pt x="569" y="2656"/>
                        <a:pt x="731" y="2695"/>
                        <a:pt x="893" y="2737"/>
                      </a:cubicBezTo>
                      <a:cubicBezTo>
                        <a:pt x="893" y="2575"/>
                        <a:pt x="893" y="2494"/>
                        <a:pt x="932" y="2370"/>
                      </a:cubicBezTo>
                      <a:cubicBezTo>
                        <a:pt x="851" y="2331"/>
                        <a:pt x="812" y="2331"/>
                        <a:pt x="770" y="2289"/>
                      </a:cubicBezTo>
                      <a:cubicBezTo>
                        <a:pt x="731" y="2250"/>
                        <a:pt x="689" y="2250"/>
                        <a:pt x="650" y="2208"/>
                      </a:cubicBezTo>
                      <a:cubicBezTo>
                        <a:pt x="650" y="2169"/>
                        <a:pt x="608" y="2088"/>
                        <a:pt x="608" y="2046"/>
                      </a:cubicBezTo>
                      <a:lnTo>
                        <a:pt x="608" y="1926"/>
                      </a:lnTo>
                      <a:cubicBezTo>
                        <a:pt x="650" y="1439"/>
                        <a:pt x="650" y="1234"/>
                        <a:pt x="689" y="747"/>
                      </a:cubicBezTo>
                      <a:lnTo>
                        <a:pt x="689" y="627"/>
                      </a:lnTo>
                      <a:cubicBezTo>
                        <a:pt x="731" y="585"/>
                        <a:pt x="731" y="546"/>
                        <a:pt x="770" y="504"/>
                      </a:cubicBezTo>
                      <a:cubicBezTo>
                        <a:pt x="812" y="465"/>
                        <a:pt x="812" y="422"/>
                        <a:pt x="893" y="422"/>
                      </a:cubicBezTo>
                      <a:cubicBezTo>
                        <a:pt x="932" y="383"/>
                        <a:pt x="975" y="383"/>
                        <a:pt x="1056" y="383"/>
                      </a:cubicBezTo>
                      <a:lnTo>
                        <a:pt x="1056" y="17"/>
                      </a:lnTo>
                      <a:cubicBezTo>
                        <a:pt x="1009" y="5"/>
                        <a:pt x="961" y="1"/>
                        <a:pt x="915" y="1"/>
                      </a:cubicBezTo>
                      <a:close/>
                      <a:moveTo>
                        <a:pt x="1176" y="17"/>
                      </a:moveTo>
                      <a:cubicBezTo>
                        <a:pt x="1176" y="140"/>
                        <a:pt x="1176" y="221"/>
                        <a:pt x="1137" y="383"/>
                      </a:cubicBezTo>
                      <a:cubicBezTo>
                        <a:pt x="1218" y="383"/>
                        <a:pt x="1257" y="422"/>
                        <a:pt x="1299" y="422"/>
                      </a:cubicBezTo>
                      <a:lnTo>
                        <a:pt x="1419" y="546"/>
                      </a:lnTo>
                      <a:cubicBezTo>
                        <a:pt x="1419" y="585"/>
                        <a:pt x="1462" y="627"/>
                        <a:pt x="1462" y="666"/>
                      </a:cubicBezTo>
                      <a:lnTo>
                        <a:pt x="1462" y="828"/>
                      </a:lnTo>
                      <a:cubicBezTo>
                        <a:pt x="1419" y="1276"/>
                        <a:pt x="1419" y="1520"/>
                        <a:pt x="1380" y="1965"/>
                      </a:cubicBezTo>
                      <a:cubicBezTo>
                        <a:pt x="1380" y="2007"/>
                        <a:pt x="1338" y="2046"/>
                        <a:pt x="1338" y="2088"/>
                      </a:cubicBezTo>
                      <a:cubicBezTo>
                        <a:pt x="1338" y="2169"/>
                        <a:pt x="1299" y="2208"/>
                        <a:pt x="1299" y="2250"/>
                      </a:cubicBezTo>
                      <a:cubicBezTo>
                        <a:pt x="1257" y="2289"/>
                        <a:pt x="1218" y="2289"/>
                        <a:pt x="1176" y="2331"/>
                      </a:cubicBezTo>
                      <a:cubicBezTo>
                        <a:pt x="1137" y="2331"/>
                        <a:pt x="1095" y="2370"/>
                        <a:pt x="1014" y="2370"/>
                      </a:cubicBezTo>
                      <a:cubicBezTo>
                        <a:pt x="1014" y="2494"/>
                        <a:pt x="1014" y="2575"/>
                        <a:pt x="975" y="2737"/>
                      </a:cubicBezTo>
                      <a:cubicBezTo>
                        <a:pt x="1176" y="2737"/>
                        <a:pt x="1299" y="2695"/>
                        <a:pt x="1419" y="2695"/>
                      </a:cubicBezTo>
                      <a:cubicBezTo>
                        <a:pt x="1543" y="2656"/>
                        <a:pt x="1663" y="2575"/>
                        <a:pt x="1744" y="2494"/>
                      </a:cubicBezTo>
                      <a:cubicBezTo>
                        <a:pt x="1825" y="2413"/>
                        <a:pt x="1867" y="2331"/>
                        <a:pt x="1906" y="2250"/>
                      </a:cubicBezTo>
                      <a:cubicBezTo>
                        <a:pt x="1949" y="2127"/>
                        <a:pt x="1987" y="2007"/>
                        <a:pt x="1987" y="1883"/>
                      </a:cubicBezTo>
                      <a:cubicBezTo>
                        <a:pt x="2030" y="1520"/>
                        <a:pt x="2030" y="1357"/>
                        <a:pt x="2069" y="991"/>
                      </a:cubicBezTo>
                      <a:cubicBezTo>
                        <a:pt x="2111" y="870"/>
                        <a:pt x="2069" y="747"/>
                        <a:pt x="2069" y="627"/>
                      </a:cubicBezTo>
                      <a:cubicBezTo>
                        <a:pt x="2030" y="546"/>
                        <a:pt x="1987" y="422"/>
                        <a:pt x="1906" y="341"/>
                      </a:cubicBezTo>
                      <a:cubicBezTo>
                        <a:pt x="1867" y="260"/>
                        <a:pt x="1744" y="179"/>
                        <a:pt x="1624" y="140"/>
                      </a:cubicBezTo>
                      <a:cubicBezTo>
                        <a:pt x="1501" y="59"/>
                        <a:pt x="1380" y="17"/>
                        <a:pt x="1176" y="17"/>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5"/>
                <p:cNvSpPr/>
                <p:nvPr/>
              </p:nvSpPr>
              <p:spPr>
                <a:xfrm>
                  <a:off x="1756925" y="1327000"/>
                  <a:ext cx="52775" cy="69975"/>
                </a:xfrm>
                <a:custGeom>
                  <a:avLst/>
                  <a:gdLst/>
                  <a:ahLst/>
                  <a:cxnLst/>
                  <a:rect l="l" t="t" r="r" b="b"/>
                  <a:pathLst>
                    <a:path w="2111" h="2799" extrusionOk="0">
                      <a:moveTo>
                        <a:pt x="1257" y="39"/>
                      </a:moveTo>
                      <a:cubicBezTo>
                        <a:pt x="1257" y="162"/>
                        <a:pt x="1257" y="244"/>
                        <a:pt x="1218" y="364"/>
                      </a:cubicBezTo>
                      <a:cubicBezTo>
                        <a:pt x="1299" y="406"/>
                        <a:pt x="1380" y="406"/>
                        <a:pt x="1419" y="445"/>
                      </a:cubicBezTo>
                      <a:cubicBezTo>
                        <a:pt x="1461" y="487"/>
                        <a:pt x="1461" y="526"/>
                        <a:pt x="1500" y="568"/>
                      </a:cubicBezTo>
                      <a:lnTo>
                        <a:pt x="1500" y="731"/>
                      </a:lnTo>
                      <a:lnTo>
                        <a:pt x="1500" y="893"/>
                      </a:lnTo>
                      <a:lnTo>
                        <a:pt x="1500" y="1055"/>
                      </a:lnTo>
                      <a:cubicBezTo>
                        <a:pt x="1744" y="1094"/>
                        <a:pt x="1867" y="1094"/>
                        <a:pt x="2111" y="1136"/>
                      </a:cubicBezTo>
                      <a:lnTo>
                        <a:pt x="2111" y="1013"/>
                      </a:lnTo>
                      <a:lnTo>
                        <a:pt x="2111" y="649"/>
                      </a:lnTo>
                      <a:cubicBezTo>
                        <a:pt x="2111" y="568"/>
                        <a:pt x="2068" y="445"/>
                        <a:pt x="1987" y="364"/>
                      </a:cubicBezTo>
                      <a:cubicBezTo>
                        <a:pt x="1906" y="283"/>
                        <a:pt x="1825" y="201"/>
                        <a:pt x="1705" y="162"/>
                      </a:cubicBezTo>
                      <a:cubicBezTo>
                        <a:pt x="1581" y="81"/>
                        <a:pt x="1461" y="39"/>
                        <a:pt x="1257" y="39"/>
                      </a:cubicBezTo>
                      <a:close/>
                      <a:moveTo>
                        <a:pt x="1176" y="0"/>
                      </a:moveTo>
                      <a:cubicBezTo>
                        <a:pt x="974" y="0"/>
                        <a:pt x="812" y="0"/>
                        <a:pt x="689" y="39"/>
                      </a:cubicBezTo>
                      <a:cubicBezTo>
                        <a:pt x="568" y="81"/>
                        <a:pt x="445" y="120"/>
                        <a:pt x="364" y="201"/>
                      </a:cubicBezTo>
                      <a:cubicBezTo>
                        <a:pt x="283" y="283"/>
                        <a:pt x="202" y="364"/>
                        <a:pt x="163" y="445"/>
                      </a:cubicBezTo>
                      <a:cubicBezTo>
                        <a:pt x="120" y="568"/>
                        <a:pt x="120" y="688"/>
                        <a:pt x="82" y="812"/>
                      </a:cubicBezTo>
                      <a:cubicBezTo>
                        <a:pt x="39" y="1175"/>
                        <a:pt x="39" y="1380"/>
                        <a:pt x="0" y="1744"/>
                      </a:cubicBezTo>
                      <a:lnTo>
                        <a:pt x="0" y="1948"/>
                      </a:lnTo>
                      <a:cubicBezTo>
                        <a:pt x="0" y="2029"/>
                        <a:pt x="0" y="2068"/>
                        <a:pt x="39" y="2149"/>
                      </a:cubicBezTo>
                      <a:cubicBezTo>
                        <a:pt x="39" y="2231"/>
                        <a:pt x="82" y="2273"/>
                        <a:pt x="120" y="2354"/>
                      </a:cubicBezTo>
                      <a:cubicBezTo>
                        <a:pt x="163" y="2393"/>
                        <a:pt x="202" y="2474"/>
                        <a:pt x="283" y="2516"/>
                      </a:cubicBezTo>
                      <a:cubicBezTo>
                        <a:pt x="325" y="2555"/>
                        <a:pt x="406" y="2597"/>
                        <a:pt x="487" y="2636"/>
                      </a:cubicBezTo>
                      <a:cubicBezTo>
                        <a:pt x="568" y="2679"/>
                        <a:pt x="689" y="2679"/>
                        <a:pt x="812" y="2718"/>
                      </a:cubicBezTo>
                      <a:lnTo>
                        <a:pt x="851" y="2718"/>
                      </a:lnTo>
                      <a:cubicBezTo>
                        <a:pt x="851" y="2555"/>
                        <a:pt x="851" y="2474"/>
                        <a:pt x="893" y="2354"/>
                      </a:cubicBezTo>
                      <a:cubicBezTo>
                        <a:pt x="812" y="2354"/>
                        <a:pt x="770" y="2312"/>
                        <a:pt x="731" y="2273"/>
                      </a:cubicBezTo>
                      <a:cubicBezTo>
                        <a:pt x="689" y="2231"/>
                        <a:pt x="650" y="2231"/>
                        <a:pt x="650" y="2192"/>
                      </a:cubicBezTo>
                      <a:cubicBezTo>
                        <a:pt x="607" y="2149"/>
                        <a:pt x="607" y="2068"/>
                        <a:pt x="607" y="2029"/>
                      </a:cubicBezTo>
                      <a:lnTo>
                        <a:pt x="607" y="1906"/>
                      </a:lnTo>
                      <a:cubicBezTo>
                        <a:pt x="650" y="1461"/>
                        <a:pt x="689" y="1218"/>
                        <a:pt x="731" y="731"/>
                      </a:cubicBezTo>
                      <a:cubicBezTo>
                        <a:pt x="731" y="688"/>
                        <a:pt x="770" y="649"/>
                        <a:pt x="770" y="607"/>
                      </a:cubicBezTo>
                      <a:cubicBezTo>
                        <a:pt x="770" y="568"/>
                        <a:pt x="812" y="526"/>
                        <a:pt x="851" y="487"/>
                      </a:cubicBezTo>
                      <a:cubicBezTo>
                        <a:pt x="851" y="445"/>
                        <a:pt x="893" y="406"/>
                        <a:pt x="932" y="406"/>
                      </a:cubicBezTo>
                      <a:cubicBezTo>
                        <a:pt x="1013" y="364"/>
                        <a:pt x="1055" y="364"/>
                        <a:pt x="1137" y="364"/>
                      </a:cubicBezTo>
                      <a:cubicBezTo>
                        <a:pt x="1137" y="244"/>
                        <a:pt x="1137" y="162"/>
                        <a:pt x="1176" y="0"/>
                      </a:cubicBezTo>
                      <a:close/>
                      <a:moveTo>
                        <a:pt x="1176" y="1380"/>
                      </a:moveTo>
                      <a:cubicBezTo>
                        <a:pt x="1176" y="1500"/>
                        <a:pt x="1176" y="1581"/>
                        <a:pt x="1137" y="1705"/>
                      </a:cubicBezTo>
                      <a:cubicBezTo>
                        <a:pt x="1257" y="1705"/>
                        <a:pt x="1299" y="1705"/>
                        <a:pt x="1380" y="1744"/>
                      </a:cubicBezTo>
                      <a:lnTo>
                        <a:pt x="1380" y="1987"/>
                      </a:lnTo>
                      <a:cubicBezTo>
                        <a:pt x="1380" y="2029"/>
                        <a:pt x="1338" y="2068"/>
                        <a:pt x="1338" y="2110"/>
                      </a:cubicBezTo>
                      <a:cubicBezTo>
                        <a:pt x="1338" y="2149"/>
                        <a:pt x="1299" y="2192"/>
                        <a:pt x="1257" y="2231"/>
                      </a:cubicBezTo>
                      <a:cubicBezTo>
                        <a:pt x="1257" y="2273"/>
                        <a:pt x="1218" y="2312"/>
                        <a:pt x="1176" y="2354"/>
                      </a:cubicBezTo>
                      <a:lnTo>
                        <a:pt x="974" y="2354"/>
                      </a:lnTo>
                      <a:cubicBezTo>
                        <a:pt x="974" y="2516"/>
                        <a:pt x="974" y="2555"/>
                        <a:pt x="932" y="2718"/>
                      </a:cubicBezTo>
                      <a:cubicBezTo>
                        <a:pt x="1055" y="2718"/>
                        <a:pt x="1137" y="2679"/>
                        <a:pt x="1218" y="2636"/>
                      </a:cubicBezTo>
                      <a:cubicBezTo>
                        <a:pt x="1299" y="2636"/>
                        <a:pt x="1380" y="2597"/>
                        <a:pt x="1419" y="2516"/>
                      </a:cubicBezTo>
                      <a:cubicBezTo>
                        <a:pt x="1461" y="2597"/>
                        <a:pt x="1461" y="2636"/>
                        <a:pt x="1461" y="2718"/>
                      </a:cubicBezTo>
                      <a:cubicBezTo>
                        <a:pt x="1624" y="2760"/>
                        <a:pt x="1705" y="2760"/>
                        <a:pt x="1867" y="2799"/>
                      </a:cubicBezTo>
                      <a:cubicBezTo>
                        <a:pt x="1948" y="2273"/>
                        <a:pt x="1987" y="1987"/>
                        <a:pt x="2068" y="1461"/>
                      </a:cubicBezTo>
                      <a:cubicBezTo>
                        <a:pt x="1705" y="1419"/>
                        <a:pt x="1542" y="1419"/>
                        <a:pt x="1176" y="138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5"/>
                <p:cNvSpPr/>
                <p:nvPr/>
              </p:nvSpPr>
              <p:spPr>
                <a:xfrm>
                  <a:off x="1815775" y="1335350"/>
                  <a:ext cx="54800" cy="68500"/>
                </a:xfrm>
                <a:custGeom>
                  <a:avLst/>
                  <a:gdLst/>
                  <a:ahLst/>
                  <a:cxnLst/>
                  <a:rect l="l" t="t" r="r" b="b"/>
                  <a:pathLst>
                    <a:path w="2192" h="2740" extrusionOk="0">
                      <a:moveTo>
                        <a:pt x="1013" y="1"/>
                      </a:moveTo>
                      <a:cubicBezTo>
                        <a:pt x="932" y="1"/>
                        <a:pt x="851" y="10"/>
                        <a:pt x="770" y="30"/>
                      </a:cubicBezTo>
                      <a:cubicBezTo>
                        <a:pt x="649" y="72"/>
                        <a:pt x="526" y="111"/>
                        <a:pt x="445" y="153"/>
                      </a:cubicBezTo>
                      <a:cubicBezTo>
                        <a:pt x="364" y="234"/>
                        <a:pt x="283" y="315"/>
                        <a:pt x="244" y="436"/>
                      </a:cubicBezTo>
                      <a:cubicBezTo>
                        <a:pt x="201" y="517"/>
                        <a:pt x="162" y="640"/>
                        <a:pt x="162" y="760"/>
                      </a:cubicBezTo>
                      <a:cubicBezTo>
                        <a:pt x="120" y="1127"/>
                        <a:pt x="81" y="1328"/>
                        <a:pt x="39" y="1695"/>
                      </a:cubicBezTo>
                      <a:cubicBezTo>
                        <a:pt x="0" y="1815"/>
                        <a:pt x="0" y="1897"/>
                        <a:pt x="0" y="2020"/>
                      </a:cubicBezTo>
                      <a:cubicBezTo>
                        <a:pt x="39" y="2140"/>
                        <a:pt x="81" y="2221"/>
                        <a:pt x="120" y="2302"/>
                      </a:cubicBezTo>
                      <a:cubicBezTo>
                        <a:pt x="201" y="2426"/>
                        <a:pt x="283" y="2507"/>
                        <a:pt x="406" y="2546"/>
                      </a:cubicBezTo>
                      <a:cubicBezTo>
                        <a:pt x="487" y="2627"/>
                        <a:pt x="649" y="2669"/>
                        <a:pt x="812" y="2708"/>
                      </a:cubicBezTo>
                      <a:cubicBezTo>
                        <a:pt x="851" y="2546"/>
                        <a:pt x="851" y="2507"/>
                        <a:pt x="893" y="2345"/>
                      </a:cubicBezTo>
                      <a:cubicBezTo>
                        <a:pt x="812" y="2345"/>
                        <a:pt x="770" y="2302"/>
                        <a:pt x="731" y="2263"/>
                      </a:cubicBezTo>
                      <a:cubicBezTo>
                        <a:pt x="688" y="2221"/>
                        <a:pt x="649" y="2182"/>
                        <a:pt x="649" y="2140"/>
                      </a:cubicBezTo>
                      <a:cubicBezTo>
                        <a:pt x="607" y="2101"/>
                        <a:pt x="607" y="2059"/>
                        <a:pt x="607" y="2020"/>
                      </a:cubicBezTo>
                      <a:lnTo>
                        <a:pt x="607" y="1897"/>
                      </a:lnTo>
                      <a:cubicBezTo>
                        <a:pt x="688" y="1410"/>
                        <a:pt x="731" y="1208"/>
                        <a:pt x="812" y="760"/>
                      </a:cubicBezTo>
                      <a:cubicBezTo>
                        <a:pt x="812" y="679"/>
                        <a:pt x="812" y="640"/>
                        <a:pt x="851" y="598"/>
                      </a:cubicBezTo>
                      <a:cubicBezTo>
                        <a:pt x="851" y="559"/>
                        <a:pt x="893" y="517"/>
                        <a:pt x="893" y="478"/>
                      </a:cubicBezTo>
                      <a:cubicBezTo>
                        <a:pt x="932" y="436"/>
                        <a:pt x="974" y="436"/>
                        <a:pt x="1013" y="397"/>
                      </a:cubicBezTo>
                      <a:lnTo>
                        <a:pt x="1218" y="397"/>
                      </a:lnTo>
                      <a:cubicBezTo>
                        <a:pt x="1218" y="234"/>
                        <a:pt x="1256" y="153"/>
                        <a:pt x="1256" y="30"/>
                      </a:cubicBezTo>
                      <a:cubicBezTo>
                        <a:pt x="1175" y="10"/>
                        <a:pt x="1094" y="1"/>
                        <a:pt x="1013" y="1"/>
                      </a:cubicBezTo>
                      <a:close/>
                      <a:moveTo>
                        <a:pt x="1380" y="30"/>
                      </a:moveTo>
                      <a:cubicBezTo>
                        <a:pt x="1338" y="192"/>
                        <a:pt x="1338" y="273"/>
                        <a:pt x="1299" y="397"/>
                      </a:cubicBezTo>
                      <a:cubicBezTo>
                        <a:pt x="1380" y="436"/>
                        <a:pt x="1419" y="436"/>
                        <a:pt x="1461" y="478"/>
                      </a:cubicBezTo>
                      <a:cubicBezTo>
                        <a:pt x="1500" y="517"/>
                        <a:pt x="1542" y="559"/>
                        <a:pt x="1542" y="598"/>
                      </a:cubicBezTo>
                      <a:cubicBezTo>
                        <a:pt x="1581" y="640"/>
                        <a:pt x="1581" y="679"/>
                        <a:pt x="1581" y="721"/>
                      </a:cubicBezTo>
                      <a:lnTo>
                        <a:pt x="1581" y="884"/>
                      </a:lnTo>
                      <a:cubicBezTo>
                        <a:pt x="1500" y="1328"/>
                        <a:pt x="1461" y="1572"/>
                        <a:pt x="1380" y="2020"/>
                      </a:cubicBezTo>
                      <a:cubicBezTo>
                        <a:pt x="1338" y="2059"/>
                        <a:pt x="1338" y="2101"/>
                        <a:pt x="1338" y="2140"/>
                      </a:cubicBezTo>
                      <a:cubicBezTo>
                        <a:pt x="1299" y="2182"/>
                        <a:pt x="1299" y="2221"/>
                        <a:pt x="1256" y="2263"/>
                      </a:cubicBezTo>
                      <a:cubicBezTo>
                        <a:pt x="1218" y="2302"/>
                        <a:pt x="1175" y="2345"/>
                        <a:pt x="1136" y="2345"/>
                      </a:cubicBezTo>
                      <a:cubicBezTo>
                        <a:pt x="1094" y="2384"/>
                        <a:pt x="1055" y="2384"/>
                        <a:pt x="974" y="2384"/>
                      </a:cubicBezTo>
                      <a:cubicBezTo>
                        <a:pt x="932" y="2507"/>
                        <a:pt x="932" y="2588"/>
                        <a:pt x="893" y="2708"/>
                      </a:cubicBezTo>
                      <a:cubicBezTo>
                        <a:pt x="994" y="2729"/>
                        <a:pt x="1084" y="2740"/>
                        <a:pt x="1166" y="2740"/>
                      </a:cubicBezTo>
                      <a:cubicBezTo>
                        <a:pt x="1247" y="2740"/>
                        <a:pt x="1318" y="2729"/>
                        <a:pt x="1380" y="2708"/>
                      </a:cubicBezTo>
                      <a:cubicBezTo>
                        <a:pt x="1500" y="2708"/>
                        <a:pt x="1581" y="2627"/>
                        <a:pt x="1705" y="2588"/>
                      </a:cubicBezTo>
                      <a:cubicBezTo>
                        <a:pt x="1786" y="2507"/>
                        <a:pt x="1825" y="2426"/>
                        <a:pt x="1906" y="2345"/>
                      </a:cubicBezTo>
                      <a:cubicBezTo>
                        <a:pt x="1948" y="2221"/>
                        <a:pt x="1987" y="2140"/>
                        <a:pt x="1987" y="2020"/>
                      </a:cubicBezTo>
                      <a:cubicBezTo>
                        <a:pt x="2068" y="1653"/>
                        <a:pt x="2110" y="1452"/>
                        <a:pt x="2192" y="1085"/>
                      </a:cubicBezTo>
                      <a:lnTo>
                        <a:pt x="2192" y="760"/>
                      </a:lnTo>
                      <a:cubicBezTo>
                        <a:pt x="2192" y="640"/>
                        <a:pt x="2149" y="559"/>
                        <a:pt x="2068" y="436"/>
                      </a:cubicBezTo>
                      <a:cubicBezTo>
                        <a:pt x="2029" y="354"/>
                        <a:pt x="1948" y="273"/>
                        <a:pt x="1825" y="192"/>
                      </a:cubicBezTo>
                      <a:cubicBezTo>
                        <a:pt x="1705" y="111"/>
                        <a:pt x="1542" y="72"/>
                        <a:pt x="1380" y="30"/>
                      </a:cubicBezTo>
                      <a:close/>
                    </a:path>
                  </a:pathLst>
                </a:custGeom>
                <a:solidFill>
                  <a:srgbClr val="0202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 name="Google Shape;1299;p55"/>
              <p:cNvSpPr/>
              <p:nvPr/>
            </p:nvSpPr>
            <p:spPr>
              <a:xfrm flipH="1">
                <a:off x="3922236" y="2032353"/>
                <a:ext cx="204626" cy="249380"/>
              </a:xfrm>
              <a:custGeom>
                <a:avLst/>
                <a:gdLst/>
                <a:ahLst/>
                <a:cxnLst/>
                <a:rect l="l" t="t" r="r" b="b"/>
                <a:pathLst>
                  <a:path w="5805" h="7143" extrusionOk="0">
                    <a:moveTo>
                      <a:pt x="0" y="1"/>
                    </a:moveTo>
                    <a:lnTo>
                      <a:pt x="0" y="1"/>
                    </a:lnTo>
                    <a:cubicBezTo>
                      <a:pt x="649" y="731"/>
                      <a:pt x="1299" y="1461"/>
                      <a:pt x="1867" y="2231"/>
                    </a:cubicBezTo>
                    <a:lnTo>
                      <a:pt x="124" y="5601"/>
                    </a:lnTo>
                    <a:cubicBezTo>
                      <a:pt x="1260" y="6169"/>
                      <a:pt x="1747" y="6370"/>
                      <a:pt x="2721" y="7143"/>
                    </a:cubicBezTo>
                    <a:cubicBezTo>
                      <a:pt x="2964" y="6289"/>
                      <a:pt x="3166" y="5396"/>
                      <a:pt x="3328" y="4546"/>
                    </a:cubicBezTo>
                    <a:cubicBezTo>
                      <a:pt x="4140" y="4016"/>
                      <a:pt x="4951" y="3572"/>
                      <a:pt x="5805" y="3124"/>
                    </a:cubicBezTo>
                    <a:cubicBezTo>
                      <a:pt x="3815" y="1624"/>
                      <a:pt x="2234" y="893"/>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0" name="Google Shape;1300;p55"/>
          <p:cNvGrpSpPr/>
          <p:nvPr/>
        </p:nvGrpSpPr>
        <p:grpSpPr>
          <a:xfrm>
            <a:off x="6458206" y="1490375"/>
            <a:ext cx="1369500" cy="1369500"/>
            <a:chOff x="6603300" y="1285850"/>
            <a:chExt cx="1369500" cy="1369500"/>
          </a:xfrm>
        </p:grpSpPr>
        <p:sp>
          <p:nvSpPr>
            <p:cNvPr id="1301" name="Google Shape;1301;p55" descr="Slidesgo" title="image03"/>
            <p:cNvSpPr/>
            <p:nvPr/>
          </p:nvSpPr>
          <p:spPr>
            <a:xfrm>
              <a:off x="6603300" y="1285850"/>
              <a:ext cx="1369500" cy="13695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55"/>
            <p:cNvGrpSpPr/>
            <p:nvPr/>
          </p:nvGrpSpPr>
          <p:grpSpPr>
            <a:xfrm>
              <a:off x="6693713" y="1546635"/>
              <a:ext cx="1188675" cy="847929"/>
              <a:chOff x="6298369" y="1520736"/>
              <a:chExt cx="1369441" cy="974743"/>
            </a:xfrm>
          </p:grpSpPr>
          <p:grpSp>
            <p:nvGrpSpPr>
              <p:cNvPr id="1303" name="Google Shape;1303;p55"/>
              <p:cNvGrpSpPr/>
              <p:nvPr/>
            </p:nvGrpSpPr>
            <p:grpSpPr>
              <a:xfrm>
                <a:off x="6479109" y="1520736"/>
                <a:ext cx="1188701" cy="974743"/>
                <a:chOff x="351750" y="903900"/>
                <a:chExt cx="778200" cy="643225"/>
              </a:xfrm>
            </p:grpSpPr>
            <p:sp>
              <p:nvSpPr>
                <p:cNvPr id="1304" name="Google Shape;1304;p55"/>
                <p:cNvSpPr/>
                <p:nvPr/>
              </p:nvSpPr>
              <p:spPr>
                <a:xfrm>
                  <a:off x="395400" y="903900"/>
                  <a:ext cx="577275" cy="399750"/>
                </a:xfrm>
                <a:custGeom>
                  <a:avLst/>
                  <a:gdLst/>
                  <a:ahLst/>
                  <a:cxnLst/>
                  <a:rect l="l" t="t" r="r" b="b"/>
                  <a:pathLst>
                    <a:path w="23091" h="15990" extrusionOk="0">
                      <a:moveTo>
                        <a:pt x="11565" y="0"/>
                      </a:moveTo>
                      <a:cubicBezTo>
                        <a:pt x="6737" y="0"/>
                        <a:pt x="1" y="1380"/>
                        <a:pt x="1" y="1380"/>
                      </a:cubicBezTo>
                      <a:cubicBezTo>
                        <a:pt x="1" y="1380"/>
                        <a:pt x="325" y="10350"/>
                        <a:pt x="1056" y="15989"/>
                      </a:cubicBezTo>
                      <a:cubicBezTo>
                        <a:pt x="1381" y="15869"/>
                        <a:pt x="1744" y="15746"/>
                        <a:pt x="2069" y="15665"/>
                      </a:cubicBezTo>
                      <a:cubicBezTo>
                        <a:pt x="1906" y="14246"/>
                        <a:pt x="1705" y="12337"/>
                        <a:pt x="1543" y="9782"/>
                      </a:cubicBezTo>
                      <a:cubicBezTo>
                        <a:pt x="1299" y="6698"/>
                        <a:pt x="1176" y="3695"/>
                        <a:pt x="1137" y="2234"/>
                      </a:cubicBezTo>
                      <a:cubicBezTo>
                        <a:pt x="3085" y="1867"/>
                        <a:pt x="7913" y="1055"/>
                        <a:pt x="11565" y="1055"/>
                      </a:cubicBezTo>
                      <a:cubicBezTo>
                        <a:pt x="15584" y="1055"/>
                        <a:pt x="20129" y="1867"/>
                        <a:pt x="21996" y="2234"/>
                      </a:cubicBezTo>
                      <a:cubicBezTo>
                        <a:pt x="21915" y="3652"/>
                        <a:pt x="21792" y="6655"/>
                        <a:pt x="21548" y="9821"/>
                      </a:cubicBezTo>
                      <a:cubicBezTo>
                        <a:pt x="21386" y="12379"/>
                        <a:pt x="21184" y="14246"/>
                        <a:pt x="21022" y="15665"/>
                      </a:cubicBezTo>
                      <a:cubicBezTo>
                        <a:pt x="21347" y="15788"/>
                        <a:pt x="21710" y="15908"/>
                        <a:pt x="22035" y="15989"/>
                      </a:cubicBezTo>
                      <a:cubicBezTo>
                        <a:pt x="22765" y="10350"/>
                        <a:pt x="23090" y="1380"/>
                        <a:pt x="23090" y="1380"/>
                      </a:cubicBezTo>
                      <a:cubicBezTo>
                        <a:pt x="23090" y="1380"/>
                        <a:pt x="16964" y="0"/>
                        <a:pt x="115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5"/>
                <p:cNvSpPr/>
                <p:nvPr/>
              </p:nvSpPr>
              <p:spPr>
                <a:xfrm>
                  <a:off x="472500" y="1428450"/>
                  <a:ext cx="423050" cy="118675"/>
                </a:xfrm>
                <a:custGeom>
                  <a:avLst/>
                  <a:gdLst/>
                  <a:ahLst/>
                  <a:cxnLst/>
                  <a:rect l="l" t="t" r="r" b="b"/>
                  <a:pathLst>
                    <a:path w="16922" h="4747" extrusionOk="0">
                      <a:moveTo>
                        <a:pt x="1300" y="0"/>
                      </a:moveTo>
                      <a:cubicBezTo>
                        <a:pt x="852" y="120"/>
                        <a:pt x="446" y="244"/>
                        <a:pt x="1" y="406"/>
                      </a:cubicBezTo>
                      <a:cubicBezTo>
                        <a:pt x="2679" y="2516"/>
                        <a:pt x="8481" y="4747"/>
                        <a:pt x="8481" y="4747"/>
                      </a:cubicBezTo>
                      <a:cubicBezTo>
                        <a:pt x="8481" y="4747"/>
                        <a:pt x="14205" y="2516"/>
                        <a:pt x="16922" y="406"/>
                      </a:cubicBezTo>
                      <a:cubicBezTo>
                        <a:pt x="16477" y="244"/>
                        <a:pt x="16071" y="120"/>
                        <a:pt x="15623" y="0"/>
                      </a:cubicBezTo>
                      <a:cubicBezTo>
                        <a:pt x="13799" y="1257"/>
                        <a:pt x="10796" y="2679"/>
                        <a:pt x="8481" y="3610"/>
                      </a:cubicBezTo>
                      <a:cubicBezTo>
                        <a:pt x="6127" y="2679"/>
                        <a:pt x="3124" y="1257"/>
                        <a:pt x="130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5"/>
                <p:cNvSpPr/>
                <p:nvPr/>
              </p:nvSpPr>
              <p:spPr>
                <a:xfrm>
                  <a:off x="430875" y="938375"/>
                  <a:ext cx="506325" cy="355125"/>
                </a:xfrm>
                <a:custGeom>
                  <a:avLst/>
                  <a:gdLst/>
                  <a:ahLst/>
                  <a:cxnLst/>
                  <a:rect l="l" t="t" r="r" b="b"/>
                  <a:pathLst>
                    <a:path w="20253" h="14205" extrusionOk="0">
                      <a:moveTo>
                        <a:pt x="10146" y="1"/>
                      </a:moveTo>
                      <a:cubicBezTo>
                        <a:pt x="6779" y="1"/>
                        <a:pt x="2435" y="692"/>
                        <a:pt x="124" y="1098"/>
                      </a:cubicBezTo>
                      <a:lnTo>
                        <a:pt x="1" y="1098"/>
                      </a:lnTo>
                      <a:lnTo>
                        <a:pt x="43" y="1218"/>
                      </a:lnTo>
                      <a:cubicBezTo>
                        <a:pt x="82" y="2965"/>
                        <a:pt x="244" y="5643"/>
                        <a:pt x="406" y="8403"/>
                      </a:cubicBezTo>
                      <a:cubicBezTo>
                        <a:pt x="611" y="10919"/>
                        <a:pt x="773" y="12786"/>
                        <a:pt x="974" y="14204"/>
                      </a:cubicBezTo>
                      <a:cubicBezTo>
                        <a:pt x="1056" y="14165"/>
                        <a:pt x="1137" y="14123"/>
                        <a:pt x="1218" y="14123"/>
                      </a:cubicBezTo>
                      <a:cubicBezTo>
                        <a:pt x="1056" y="12743"/>
                        <a:pt x="854" y="10877"/>
                        <a:pt x="692" y="8361"/>
                      </a:cubicBezTo>
                      <a:cubicBezTo>
                        <a:pt x="487" y="5682"/>
                        <a:pt x="367" y="3085"/>
                        <a:pt x="286" y="1342"/>
                      </a:cubicBezTo>
                      <a:cubicBezTo>
                        <a:pt x="2598" y="936"/>
                        <a:pt x="6860" y="244"/>
                        <a:pt x="10146" y="244"/>
                      </a:cubicBezTo>
                      <a:cubicBezTo>
                        <a:pt x="13759" y="244"/>
                        <a:pt x="17817" y="894"/>
                        <a:pt x="19967" y="1299"/>
                      </a:cubicBezTo>
                      <a:cubicBezTo>
                        <a:pt x="19886" y="3046"/>
                        <a:pt x="19765" y="5682"/>
                        <a:pt x="19561" y="8361"/>
                      </a:cubicBezTo>
                      <a:cubicBezTo>
                        <a:pt x="19399" y="10877"/>
                        <a:pt x="19197" y="12743"/>
                        <a:pt x="19035" y="14123"/>
                      </a:cubicBezTo>
                      <a:cubicBezTo>
                        <a:pt x="19116" y="14165"/>
                        <a:pt x="19197" y="14165"/>
                        <a:pt x="19317" y="14204"/>
                      </a:cubicBezTo>
                      <a:cubicBezTo>
                        <a:pt x="19480" y="12825"/>
                        <a:pt x="19642" y="10919"/>
                        <a:pt x="19847" y="8403"/>
                      </a:cubicBezTo>
                      <a:cubicBezTo>
                        <a:pt x="20048" y="5643"/>
                        <a:pt x="20171" y="2965"/>
                        <a:pt x="20252" y="1218"/>
                      </a:cubicBezTo>
                      <a:lnTo>
                        <a:pt x="20252" y="1098"/>
                      </a:lnTo>
                      <a:lnTo>
                        <a:pt x="20129" y="1098"/>
                      </a:lnTo>
                      <a:cubicBezTo>
                        <a:pt x="17980" y="650"/>
                        <a:pt x="13840" y="1"/>
                        <a:pt x="1014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5"/>
                <p:cNvSpPr/>
                <p:nvPr/>
              </p:nvSpPr>
              <p:spPr>
                <a:xfrm>
                  <a:off x="515125" y="1423325"/>
                  <a:ext cx="337825" cy="87275"/>
                </a:xfrm>
                <a:custGeom>
                  <a:avLst/>
                  <a:gdLst/>
                  <a:ahLst/>
                  <a:cxnLst/>
                  <a:rect l="l" t="t" r="r" b="b"/>
                  <a:pathLst>
                    <a:path w="13513" h="3491" extrusionOk="0">
                      <a:moveTo>
                        <a:pt x="325" y="1"/>
                      </a:moveTo>
                      <a:cubicBezTo>
                        <a:pt x="202" y="43"/>
                        <a:pt x="82" y="82"/>
                        <a:pt x="0" y="124"/>
                      </a:cubicBezTo>
                      <a:cubicBezTo>
                        <a:pt x="1663" y="1218"/>
                        <a:pt x="4341" y="2517"/>
                        <a:pt x="6695" y="3452"/>
                      </a:cubicBezTo>
                      <a:lnTo>
                        <a:pt x="6776" y="3491"/>
                      </a:lnTo>
                      <a:lnTo>
                        <a:pt x="6818" y="3452"/>
                      </a:lnTo>
                      <a:cubicBezTo>
                        <a:pt x="9211" y="2517"/>
                        <a:pt x="11850" y="1218"/>
                        <a:pt x="13512" y="124"/>
                      </a:cubicBezTo>
                      <a:cubicBezTo>
                        <a:pt x="13392" y="82"/>
                        <a:pt x="13311" y="43"/>
                        <a:pt x="13188" y="43"/>
                      </a:cubicBezTo>
                      <a:cubicBezTo>
                        <a:pt x="11526" y="1056"/>
                        <a:pt x="9048" y="2273"/>
                        <a:pt x="6776" y="3208"/>
                      </a:cubicBezTo>
                      <a:cubicBezTo>
                        <a:pt x="4464" y="2273"/>
                        <a:pt x="1987" y="1056"/>
                        <a:pt x="32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5"/>
                <p:cNvSpPr/>
                <p:nvPr/>
              </p:nvSpPr>
              <p:spPr>
                <a:xfrm>
                  <a:off x="984825" y="1283325"/>
                  <a:ext cx="145125" cy="178575"/>
                </a:xfrm>
                <a:custGeom>
                  <a:avLst/>
                  <a:gdLst/>
                  <a:ahLst/>
                  <a:cxnLst/>
                  <a:rect l="l" t="t" r="r" b="b"/>
                  <a:pathLst>
                    <a:path w="5805" h="7143" extrusionOk="0">
                      <a:moveTo>
                        <a:pt x="0" y="1"/>
                      </a:moveTo>
                      <a:lnTo>
                        <a:pt x="0" y="1"/>
                      </a:lnTo>
                      <a:cubicBezTo>
                        <a:pt x="649" y="731"/>
                        <a:pt x="1299" y="1461"/>
                        <a:pt x="1867" y="2234"/>
                      </a:cubicBezTo>
                      <a:lnTo>
                        <a:pt x="123" y="5601"/>
                      </a:lnTo>
                      <a:cubicBezTo>
                        <a:pt x="1260" y="6211"/>
                        <a:pt x="1747" y="6373"/>
                        <a:pt x="2721" y="7143"/>
                      </a:cubicBezTo>
                      <a:cubicBezTo>
                        <a:pt x="2964" y="6292"/>
                        <a:pt x="3165" y="5438"/>
                        <a:pt x="3328" y="4546"/>
                      </a:cubicBezTo>
                      <a:cubicBezTo>
                        <a:pt x="4139" y="4059"/>
                        <a:pt x="4951" y="3572"/>
                        <a:pt x="5805" y="3166"/>
                      </a:cubicBezTo>
                      <a:cubicBezTo>
                        <a:pt x="3815" y="1624"/>
                        <a:pt x="2234" y="936"/>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5"/>
                <p:cNvSpPr/>
                <p:nvPr/>
              </p:nvSpPr>
              <p:spPr>
                <a:xfrm>
                  <a:off x="351750" y="1270175"/>
                  <a:ext cx="663525" cy="185650"/>
                </a:xfrm>
                <a:custGeom>
                  <a:avLst/>
                  <a:gdLst/>
                  <a:ahLst/>
                  <a:cxnLst/>
                  <a:rect l="l" t="t" r="r" b="b"/>
                  <a:pathLst>
                    <a:path w="26541" h="7426" extrusionOk="0">
                      <a:moveTo>
                        <a:pt x="13272" y="1"/>
                      </a:moveTo>
                      <a:cubicBezTo>
                        <a:pt x="8727" y="1"/>
                        <a:pt x="4182" y="893"/>
                        <a:pt x="0" y="2841"/>
                      </a:cubicBezTo>
                      <a:lnTo>
                        <a:pt x="2153" y="7425"/>
                      </a:lnTo>
                      <a:cubicBezTo>
                        <a:pt x="5561" y="5802"/>
                        <a:pt x="9415" y="5033"/>
                        <a:pt x="13272" y="5033"/>
                      </a:cubicBezTo>
                      <a:cubicBezTo>
                        <a:pt x="17126" y="5033"/>
                        <a:pt x="20982" y="5802"/>
                        <a:pt x="24391" y="7425"/>
                      </a:cubicBezTo>
                      <a:lnTo>
                        <a:pt x="26541" y="2841"/>
                      </a:lnTo>
                      <a:cubicBezTo>
                        <a:pt x="22362" y="893"/>
                        <a:pt x="17817" y="1"/>
                        <a:pt x="13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5"/>
                <p:cNvSpPr/>
                <p:nvPr/>
              </p:nvSpPr>
              <p:spPr>
                <a:xfrm>
                  <a:off x="587125" y="1079450"/>
                  <a:ext cx="215100" cy="199850"/>
                </a:xfrm>
                <a:custGeom>
                  <a:avLst/>
                  <a:gdLst/>
                  <a:ahLst/>
                  <a:cxnLst/>
                  <a:rect l="l" t="t" r="r" b="b"/>
                  <a:pathLst>
                    <a:path w="8604" h="7994" extrusionOk="0">
                      <a:moveTo>
                        <a:pt x="1542" y="4747"/>
                      </a:moveTo>
                      <a:cubicBezTo>
                        <a:pt x="1867" y="4747"/>
                        <a:pt x="2153" y="4828"/>
                        <a:pt x="2396" y="4990"/>
                      </a:cubicBezTo>
                      <a:lnTo>
                        <a:pt x="2516" y="4870"/>
                      </a:lnTo>
                      <a:lnTo>
                        <a:pt x="2516" y="4870"/>
                      </a:lnTo>
                      <a:lnTo>
                        <a:pt x="2516" y="4828"/>
                      </a:lnTo>
                      <a:lnTo>
                        <a:pt x="2516" y="4828"/>
                      </a:lnTo>
                      <a:lnTo>
                        <a:pt x="2516" y="4828"/>
                      </a:lnTo>
                      <a:lnTo>
                        <a:pt x="2516" y="4828"/>
                      </a:lnTo>
                      <a:lnTo>
                        <a:pt x="2516" y="4828"/>
                      </a:lnTo>
                      <a:lnTo>
                        <a:pt x="2516" y="4828"/>
                      </a:lnTo>
                      <a:lnTo>
                        <a:pt x="2516" y="4828"/>
                      </a:lnTo>
                      <a:lnTo>
                        <a:pt x="2516" y="4828"/>
                      </a:lnTo>
                      <a:lnTo>
                        <a:pt x="2516" y="4828"/>
                      </a:lnTo>
                      <a:lnTo>
                        <a:pt x="2516" y="4828"/>
                      </a:lnTo>
                      <a:lnTo>
                        <a:pt x="2516" y="4828"/>
                      </a:lnTo>
                      <a:lnTo>
                        <a:pt x="2558" y="4789"/>
                      </a:lnTo>
                      <a:lnTo>
                        <a:pt x="2558" y="4789"/>
                      </a:lnTo>
                      <a:lnTo>
                        <a:pt x="2678" y="4666"/>
                      </a:lnTo>
                      <a:lnTo>
                        <a:pt x="2640" y="4627"/>
                      </a:lnTo>
                      <a:cubicBezTo>
                        <a:pt x="2640" y="4584"/>
                        <a:pt x="2678" y="4584"/>
                        <a:pt x="2678" y="4584"/>
                      </a:cubicBezTo>
                      <a:lnTo>
                        <a:pt x="2760" y="4464"/>
                      </a:lnTo>
                      <a:lnTo>
                        <a:pt x="2760" y="4464"/>
                      </a:lnTo>
                      <a:cubicBezTo>
                        <a:pt x="2640" y="4260"/>
                        <a:pt x="2435" y="3977"/>
                        <a:pt x="2354" y="3773"/>
                      </a:cubicBezTo>
                      <a:cubicBezTo>
                        <a:pt x="2315" y="3734"/>
                        <a:pt x="2315" y="3653"/>
                        <a:pt x="2273" y="3610"/>
                      </a:cubicBezTo>
                      <a:cubicBezTo>
                        <a:pt x="2191" y="3571"/>
                        <a:pt x="2110" y="3490"/>
                        <a:pt x="2110" y="3490"/>
                      </a:cubicBezTo>
                      <a:cubicBezTo>
                        <a:pt x="2110" y="3490"/>
                        <a:pt x="2071" y="3490"/>
                        <a:pt x="2071" y="3448"/>
                      </a:cubicBezTo>
                      <a:cubicBezTo>
                        <a:pt x="2071" y="3448"/>
                        <a:pt x="2029" y="3448"/>
                        <a:pt x="2071" y="3409"/>
                      </a:cubicBezTo>
                      <a:lnTo>
                        <a:pt x="1948" y="3409"/>
                      </a:lnTo>
                      <a:lnTo>
                        <a:pt x="1948" y="3286"/>
                      </a:lnTo>
                      <a:cubicBezTo>
                        <a:pt x="1990" y="3123"/>
                        <a:pt x="2029" y="2922"/>
                        <a:pt x="2029" y="2922"/>
                      </a:cubicBezTo>
                      <a:cubicBezTo>
                        <a:pt x="2029" y="2922"/>
                        <a:pt x="1909" y="2799"/>
                        <a:pt x="1828" y="2760"/>
                      </a:cubicBezTo>
                      <a:cubicBezTo>
                        <a:pt x="1786" y="2718"/>
                        <a:pt x="1705" y="2555"/>
                        <a:pt x="1705" y="2516"/>
                      </a:cubicBezTo>
                      <a:cubicBezTo>
                        <a:pt x="1666" y="2516"/>
                        <a:pt x="1542" y="2555"/>
                        <a:pt x="1584" y="2435"/>
                      </a:cubicBezTo>
                      <a:cubicBezTo>
                        <a:pt x="1623" y="2312"/>
                        <a:pt x="1747" y="1948"/>
                        <a:pt x="1828" y="1825"/>
                      </a:cubicBezTo>
                      <a:cubicBezTo>
                        <a:pt x="1867" y="1744"/>
                        <a:pt x="1909" y="1744"/>
                        <a:pt x="1948" y="1705"/>
                      </a:cubicBezTo>
                      <a:cubicBezTo>
                        <a:pt x="1990" y="1662"/>
                        <a:pt x="1990" y="1624"/>
                        <a:pt x="2071" y="1542"/>
                      </a:cubicBezTo>
                      <a:cubicBezTo>
                        <a:pt x="2110" y="1419"/>
                        <a:pt x="2234" y="1055"/>
                        <a:pt x="2396" y="932"/>
                      </a:cubicBezTo>
                      <a:cubicBezTo>
                        <a:pt x="2558" y="851"/>
                        <a:pt x="2640" y="851"/>
                        <a:pt x="2678" y="851"/>
                      </a:cubicBezTo>
                      <a:cubicBezTo>
                        <a:pt x="2760" y="851"/>
                        <a:pt x="2883" y="770"/>
                        <a:pt x="3003" y="812"/>
                      </a:cubicBezTo>
                      <a:cubicBezTo>
                        <a:pt x="3126" y="851"/>
                        <a:pt x="3208" y="932"/>
                        <a:pt x="3208" y="932"/>
                      </a:cubicBezTo>
                      <a:cubicBezTo>
                        <a:pt x="3208" y="932"/>
                        <a:pt x="3451" y="812"/>
                        <a:pt x="3532" y="812"/>
                      </a:cubicBezTo>
                      <a:lnTo>
                        <a:pt x="3695" y="812"/>
                      </a:lnTo>
                      <a:cubicBezTo>
                        <a:pt x="3695" y="770"/>
                        <a:pt x="3734" y="731"/>
                        <a:pt x="3734" y="731"/>
                      </a:cubicBezTo>
                      <a:cubicBezTo>
                        <a:pt x="3734" y="731"/>
                        <a:pt x="3613" y="607"/>
                        <a:pt x="3571" y="526"/>
                      </a:cubicBezTo>
                      <a:cubicBezTo>
                        <a:pt x="3571" y="445"/>
                        <a:pt x="3532" y="325"/>
                        <a:pt x="3571" y="283"/>
                      </a:cubicBezTo>
                      <a:cubicBezTo>
                        <a:pt x="3571" y="244"/>
                        <a:pt x="3613" y="202"/>
                        <a:pt x="3613" y="202"/>
                      </a:cubicBezTo>
                      <a:cubicBezTo>
                        <a:pt x="3613" y="202"/>
                        <a:pt x="3532" y="120"/>
                        <a:pt x="3571" y="81"/>
                      </a:cubicBezTo>
                      <a:cubicBezTo>
                        <a:pt x="3613" y="39"/>
                        <a:pt x="4058" y="0"/>
                        <a:pt x="4263" y="39"/>
                      </a:cubicBezTo>
                      <a:cubicBezTo>
                        <a:pt x="4464" y="81"/>
                        <a:pt x="4669" y="202"/>
                        <a:pt x="4708" y="325"/>
                      </a:cubicBezTo>
                      <a:cubicBezTo>
                        <a:pt x="4789" y="406"/>
                        <a:pt x="4870" y="650"/>
                        <a:pt x="4870" y="689"/>
                      </a:cubicBezTo>
                      <a:lnTo>
                        <a:pt x="4669" y="770"/>
                      </a:lnTo>
                      <a:cubicBezTo>
                        <a:pt x="4669" y="770"/>
                        <a:pt x="4669" y="812"/>
                        <a:pt x="4626" y="851"/>
                      </a:cubicBezTo>
                      <a:lnTo>
                        <a:pt x="4587" y="893"/>
                      </a:lnTo>
                      <a:cubicBezTo>
                        <a:pt x="4587" y="893"/>
                        <a:pt x="4669" y="974"/>
                        <a:pt x="4626" y="1013"/>
                      </a:cubicBezTo>
                      <a:lnTo>
                        <a:pt x="4545" y="1013"/>
                      </a:lnTo>
                      <a:cubicBezTo>
                        <a:pt x="4545" y="1013"/>
                        <a:pt x="4545" y="1055"/>
                        <a:pt x="4506" y="1055"/>
                      </a:cubicBezTo>
                      <a:cubicBezTo>
                        <a:pt x="4506" y="1094"/>
                        <a:pt x="4464" y="1094"/>
                        <a:pt x="4464" y="1094"/>
                      </a:cubicBezTo>
                      <a:lnTo>
                        <a:pt x="4464" y="1137"/>
                      </a:lnTo>
                      <a:cubicBezTo>
                        <a:pt x="4464" y="1137"/>
                        <a:pt x="4464" y="1175"/>
                        <a:pt x="4425" y="1175"/>
                      </a:cubicBezTo>
                      <a:cubicBezTo>
                        <a:pt x="4425" y="1175"/>
                        <a:pt x="4464" y="1175"/>
                        <a:pt x="4425" y="1218"/>
                      </a:cubicBezTo>
                      <a:cubicBezTo>
                        <a:pt x="4425" y="1257"/>
                        <a:pt x="4383" y="1299"/>
                        <a:pt x="4383" y="1299"/>
                      </a:cubicBezTo>
                      <a:cubicBezTo>
                        <a:pt x="4383" y="1299"/>
                        <a:pt x="4425" y="1380"/>
                        <a:pt x="4464" y="1419"/>
                      </a:cubicBezTo>
                      <a:cubicBezTo>
                        <a:pt x="4464" y="1419"/>
                        <a:pt x="4464" y="1461"/>
                        <a:pt x="4506" y="1500"/>
                      </a:cubicBezTo>
                      <a:cubicBezTo>
                        <a:pt x="4545" y="1542"/>
                        <a:pt x="4626" y="1624"/>
                        <a:pt x="4587" y="1624"/>
                      </a:cubicBezTo>
                      <a:cubicBezTo>
                        <a:pt x="4587" y="1624"/>
                        <a:pt x="4789" y="1867"/>
                        <a:pt x="4912" y="1948"/>
                      </a:cubicBezTo>
                      <a:cubicBezTo>
                        <a:pt x="5032" y="2068"/>
                        <a:pt x="5074" y="2068"/>
                        <a:pt x="5237" y="2231"/>
                      </a:cubicBezTo>
                      <a:cubicBezTo>
                        <a:pt x="5357" y="2393"/>
                        <a:pt x="5600" y="2636"/>
                        <a:pt x="5600" y="2636"/>
                      </a:cubicBezTo>
                      <a:lnTo>
                        <a:pt x="5643" y="2679"/>
                      </a:lnTo>
                      <a:cubicBezTo>
                        <a:pt x="5682" y="2679"/>
                        <a:pt x="5763" y="2760"/>
                        <a:pt x="5763" y="2760"/>
                      </a:cubicBezTo>
                      <a:cubicBezTo>
                        <a:pt x="5763" y="2799"/>
                        <a:pt x="5925" y="2841"/>
                        <a:pt x="5967" y="2880"/>
                      </a:cubicBezTo>
                      <a:cubicBezTo>
                        <a:pt x="6048" y="2922"/>
                        <a:pt x="6168" y="2922"/>
                        <a:pt x="6130" y="2961"/>
                      </a:cubicBezTo>
                      <a:lnTo>
                        <a:pt x="6130" y="3084"/>
                      </a:lnTo>
                      <a:cubicBezTo>
                        <a:pt x="6168" y="3123"/>
                        <a:pt x="6168" y="3166"/>
                        <a:pt x="6168" y="3166"/>
                      </a:cubicBezTo>
                      <a:lnTo>
                        <a:pt x="6168" y="3205"/>
                      </a:lnTo>
                      <a:lnTo>
                        <a:pt x="6130" y="3205"/>
                      </a:lnTo>
                      <a:lnTo>
                        <a:pt x="6168" y="3205"/>
                      </a:lnTo>
                      <a:lnTo>
                        <a:pt x="6168" y="3247"/>
                      </a:lnTo>
                      <a:cubicBezTo>
                        <a:pt x="6211" y="3247"/>
                        <a:pt x="6211" y="3247"/>
                        <a:pt x="6211" y="3286"/>
                      </a:cubicBezTo>
                      <a:cubicBezTo>
                        <a:pt x="6211" y="3286"/>
                        <a:pt x="6250" y="3286"/>
                        <a:pt x="6250" y="3328"/>
                      </a:cubicBezTo>
                      <a:lnTo>
                        <a:pt x="6250" y="3328"/>
                      </a:lnTo>
                      <a:cubicBezTo>
                        <a:pt x="6331" y="3367"/>
                        <a:pt x="6412" y="3367"/>
                        <a:pt x="6412" y="3490"/>
                      </a:cubicBezTo>
                      <a:cubicBezTo>
                        <a:pt x="6454" y="3529"/>
                        <a:pt x="6412" y="3571"/>
                        <a:pt x="6373" y="3571"/>
                      </a:cubicBezTo>
                      <a:lnTo>
                        <a:pt x="6373" y="3571"/>
                      </a:lnTo>
                      <a:cubicBezTo>
                        <a:pt x="6331" y="3692"/>
                        <a:pt x="6250" y="3896"/>
                        <a:pt x="6130" y="3935"/>
                      </a:cubicBezTo>
                      <a:cubicBezTo>
                        <a:pt x="6130" y="4140"/>
                        <a:pt x="6168" y="4260"/>
                        <a:pt x="6250" y="4422"/>
                      </a:cubicBezTo>
                      <a:lnTo>
                        <a:pt x="6250" y="4422"/>
                      </a:lnTo>
                      <a:lnTo>
                        <a:pt x="6292" y="4422"/>
                      </a:lnTo>
                      <a:lnTo>
                        <a:pt x="6292" y="4503"/>
                      </a:lnTo>
                      <a:lnTo>
                        <a:pt x="6250" y="4503"/>
                      </a:lnTo>
                      <a:lnTo>
                        <a:pt x="6292" y="4503"/>
                      </a:lnTo>
                      <a:lnTo>
                        <a:pt x="6331" y="4584"/>
                      </a:lnTo>
                      <a:lnTo>
                        <a:pt x="6331" y="4584"/>
                      </a:lnTo>
                      <a:cubicBezTo>
                        <a:pt x="6373" y="4584"/>
                        <a:pt x="6373" y="4627"/>
                        <a:pt x="6373" y="4666"/>
                      </a:cubicBezTo>
                      <a:lnTo>
                        <a:pt x="6373" y="4666"/>
                      </a:lnTo>
                      <a:lnTo>
                        <a:pt x="6412" y="4627"/>
                      </a:lnTo>
                      <a:lnTo>
                        <a:pt x="6412" y="4627"/>
                      </a:lnTo>
                      <a:lnTo>
                        <a:pt x="6373" y="4545"/>
                      </a:lnTo>
                      <a:lnTo>
                        <a:pt x="6412" y="4545"/>
                      </a:lnTo>
                      <a:lnTo>
                        <a:pt x="6412" y="4627"/>
                      </a:lnTo>
                      <a:lnTo>
                        <a:pt x="6412" y="4666"/>
                      </a:lnTo>
                      <a:lnTo>
                        <a:pt x="6373" y="4666"/>
                      </a:lnTo>
                      <a:lnTo>
                        <a:pt x="6454" y="4789"/>
                      </a:lnTo>
                      <a:cubicBezTo>
                        <a:pt x="6574" y="4747"/>
                        <a:pt x="6698" y="4708"/>
                        <a:pt x="6860" y="4708"/>
                      </a:cubicBezTo>
                      <a:cubicBezTo>
                        <a:pt x="7753" y="4708"/>
                        <a:pt x="8564" y="5396"/>
                        <a:pt x="8564" y="6289"/>
                      </a:cubicBezTo>
                      <a:cubicBezTo>
                        <a:pt x="8603" y="7182"/>
                        <a:pt x="7834" y="7912"/>
                        <a:pt x="6941" y="7954"/>
                      </a:cubicBezTo>
                      <a:cubicBezTo>
                        <a:pt x="6048" y="7993"/>
                        <a:pt x="5276" y="7305"/>
                        <a:pt x="5237" y="6370"/>
                      </a:cubicBezTo>
                      <a:cubicBezTo>
                        <a:pt x="5195" y="5763"/>
                        <a:pt x="5519" y="5234"/>
                        <a:pt x="6048" y="4951"/>
                      </a:cubicBezTo>
                      <a:lnTo>
                        <a:pt x="6006" y="4951"/>
                      </a:lnTo>
                      <a:lnTo>
                        <a:pt x="6006" y="4909"/>
                      </a:lnTo>
                      <a:lnTo>
                        <a:pt x="6006" y="4909"/>
                      </a:lnTo>
                      <a:lnTo>
                        <a:pt x="6006" y="4909"/>
                      </a:lnTo>
                      <a:lnTo>
                        <a:pt x="6006" y="4909"/>
                      </a:lnTo>
                      <a:cubicBezTo>
                        <a:pt x="6006" y="4909"/>
                        <a:pt x="5967" y="4870"/>
                        <a:pt x="6006" y="4870"/>
                      </a:cubicBezTo>
                      <a:lnTo>
                        <a:pt x="6006" y="4870"/>
                      </a:lnTo>
                      <a:lnTo>
                        <a:pt x="6006" y="4870"/>
                      </a:lnTo>
                      <a:cubicBezTo>
                        <a:pt x="5967" y="4870"/>
                        <a:pt x="5967" y="4870"/>
                        <a:pt x="5967" y="4828"/>
                      </a:cubicBezTo>
                      <a:lnTo>
                        <a:pt x="5967" y="4828"/>
                      </a:lnTo>
                      <a:lnTo>
                        <a:pt x="5967" y="4828"/>
                      </a:lnTo>
                      <a:lnTo>
                        <a:pt x="5967" y="4789"/>
                      </a:lnTo>
                      <a:lnTo>
                        <a:pt x="5967" y="4789"/>
                      </a:lnTo>
                      <a:lnTo>
                        <a:pt x="5967" y="4789"/>
                      </a:lnTo>
                      <a:cubicBezTo>
                        <a:pt x="5925" y="4789"/>
                        <a:pt x="5925" y="4789"/>
                        <a:pt x="5925" y="4747"/>
                      </a:cubicBezTo>
                      <a:lnTo>
                        <a:pt x="5925" y="4747"/>
                      </a:lnTo>
                      <a:cubicBezTo>
                        <a:pt x="5886" y="4747"/>
                        <a:pt x="5886" y="4708"/>
                        <a:pt x="5925" y="4708"/>
                      </a:cubicBezTo>
                      <a:cubicBezTo>
                        <a:pt x="5886" y="4666"/>
                        <a:pt x="5886" y="4627"/>
                        <a:pt x="5886" y="4584"/>
                      </a:cubicBezTo>
                      <a:lnTo>
                        <a:pt x="5886" y="4584"/>
                      </a:lnTo>
                      <a:lnTo>
                        <a:pt x="5886" y="4584"/>
                      </a:lnTo>
                      <a:cubicBezTo>
                        <a:pt x="5844" y="4584"/>
                        <a:pt x="5844" y="4545"/>
                        <a:pt x="5844" y="4545"/>
                      </a:cubicBezTo>
                      <a:lnTo>
                        <a:pt x="5844" y="4503"/>
                      </a:lnTo>
                      <a:lnTo>
                        <a:pt x="5844" y="4503"/>
                      </a:lnTo>
                      <a:lnTo>
                        <a:pt x="5844" y="4464"/>
                      </a:lnTo>
                      <a:lnTo>
                        <a:pt x="5805" y="4464"/>
                      </a:lnTo>
                      <a:lnTo>
                        <a:pt x="4750" y="5601"/>
                      </a:lnTo>
                      <a:lnTo>
                        <a:pt x="4750" y="5682"/>
                      </a:lnTo>
                      <a:cubicBezTo>
                        <a:pt x="4708" y="5721"/>
                        <a:pt x="4669" y="5721"/>
                        <a:pt x="4587" y="5763"/>
                      </a:cubicBezTo>
                      <a:lnTo>
                        <a:pt x="4100" y="6250"/>
                      </a:lnTo>
                      <a:lnTo>
                        <a:pt x="4058" y="6289"/>
                      </a:lnTo>
                      <a:lnTo>
                        <a:pt x="4100" y="6289"/>
                      </a:lnTo>
                      <a:lnTo>
                        <a:pt x="4100" y="6289"/>
                      </a:lnTo>
                      <a:lnTo>
                        <a:pt x="4139" y="6289"/>
                      </a:lnTo>
                      <a:lnTo>
                        <a:pt x="4100" y="6331"/>
                      </a:lnTo>
                      <a:lnTo>
                        <a:pt x="4100" y="6331"/>
                      </a:lnTo>
                      <a:lnTo>
                        <a:pt x="4139" y="6331"/>
                      </a:lnTo>
                      <a:lnTo>
                        <a:pt x="4139" y="6370"/>
                      </a:lnTo>
                      <a:lnTo>
                        <a:pt x="4100" y="6370"/>
                      </a:lnTo>
                      <a:lnTo>
                        <a:pt x="4100" y="6412"/>
                      </a:lnTo>
                      <a:lnTo>
                        <a:pt x="4139" y="6412"/>
                      </a:lnTo>
                      <a:lnTo>
                        <a:pt x="4139" y="6412"/>
                      </a:lnTo>
                      <a:lnTo>
                        <a:pt x="4139" y="6451"/>
                      </a:lnTo>
                      <a:lnTo>
                        <a:pt x="4139" y="6451"/>
                      </a:lnTo>
                      <a:lnTo>
                        <a:pt x="4139" y="6451"/>
                      </a:lnTo>
                      <a:lnTo>
                        <a:pt x="4139" y="6493"/>
                      </a:lnTo>
                      <a:lnTo>
                        <a:pt x="4139" y="6493"/>
                      </a:lnTo>
                      <a:lnTo>
                        <a:pt x="4100" y="6493"/>
                      </a:lnTo>
                      <a:lnTo>
                        <a:pt x="4139" y="6532"/>
                      </a:lnTo>
                      <a:lnTo>
                        <a:pt x="4139" y="6532"/>
                      </a:lnTo>
                      <a:lnTo>
                        <a:pt x="4100" y="6532"/>
                      </a:lnTo>
                      <a:lnTo>
                        <a:pt x="4100" y="6574"/>
                      </a:lnTo>
                      <a:lnTo>
                        <a:pt x="4139" y="6574"/>
                      </a:lnTo>
                      <a:lnTo>
                        <a:pt x="4139" y="6613"/>
                      </a:lnTo>
                      <a:lnTo>
                        <a:pt x="4100" y="6613"/>
                      </a:lnTo>
                      <a:lnTo>
                        <a:pt x="4100" y="6613"/>
                      </a:lnTo>
                      <a:lnTo>
                        <a:pt x="4100" y="6656"/>
                      </a:lnTo>
                      <a:lnTo>
                        <a:pt x="4100" y="6656"/>
                      </a:lnTo>
                      <a:lnTo>
                        <a:pt x="4058" y="6656"/>
                      </a:lnTo>
                      <a:lnTo>
                        <a:pt x="4058" y="6656"/>
                      </a:lnTo>
                      <a:lnTo>
                        <a:pt x="4058" y="6695"/>
                      </a:lnTo>
                      <a:lnTo>
                        <a:pt x="4058" y="6695"/>
                      </a:lnTo>
                      <a:lnTo>
                        <a:pt x="4019" y="6695"/>
                      </a:lnTo>
                      <a:lnTo>
                        <a:pt x="4019" y="6695"/>
                      </a:lnTo>
                      <a:lnTo>
                        <a:pt x="4019" y="6737"/>
                      </a:lnTo>
                      <a:lnTo>
                        <a:pt x="4019" y="6737"/>
                      </a:lnTo>
                      <a:lnTo>
                        <a:pt x="3977" y="6737"/>
                      </a:lnTo>
                      <a:lnTo>
                        <a:pt x="3977" y="6737"/>
                      </a:lnTo>
                      <a:lnTo>
                        <a:pt x="3977" y="6776"/>
                      </a:lnTo>
                      <a:lnTo>
                        <a:pt x="3977" y="6776"/>
                      </a:lnTo>
                      <a:lnTo>
                        <a:pt x="3938" y="6776"/>
                      </a:lnTo>
                      <a:lnTo>
                        <a:pt x="3938" y="6776"/>
                      </a:lnTo>
                      <a:lnTo>
                        <a:pt x="3938" y="6818"/>
                      </a:lnTo>
                      <a:lnTo>
                        <a:pt x="3938" y="6818"/>
                      </a:lnTo>
                      <a:lnTo>
                        <a:pt x="3896" y="6818"/>
                      </a:lnTo>
                      <a:lnTo>
                        <a:pt x="3857" y="6818"/>
                      </a:lnTo>
                      <a:lnTo>
                        <a:pt x="3857" y="6857"/>
                      </a:lnTo>
                      <a:lnTo>
                        <a:pt x="3857" y="6857"/>
                      </a:lnTo>
                      <a:lnTo>
                        <a:pt x="3857" y="6818"/>
                      </a:lnTo>
                      <a:lnTo>
                        <a:pt x="3815" y="6818"/>
                      </a:lnTo>
                      <a:lnTo>
                        <a:pt x="3815" y="6857"/>
                      </a:lnTo>
                      <a:lnTo>
                        <a:pt x="3815" y="6857"/>
                      </a:lnTo>
                      <a:lnTo>
                        <a:pt x="3776" y="6818"/>
                      </a:lnTo>
                      <a:lnTo>
                        <a:pt x="3776" y="6818"/>
                      </a:lnTo>
                      <a:lnTo>
                        <a:pt x="3734" y="6857"/>
                      </a:lnTo>
                      <a:lnTo>
                        <a:pt x="3734" y="6857"/>
                      </a:lnTo>
                      <a:lnTo>
                        <a:pt x="3734" y="6818"/>
                      </a:lnTo>
                      <a:lnTo>
                        <a:pt x="3695" y="6818"/>
                      </a:lnTo>
                      <a:lnTo>
                        <a:pt x="3695" y="6857"/>
                      </a:lnTo>
                      <a:cubicBezTo>
                        <a:pt x="3734" y="6857"/>
                        <a:pt x="3776" y="6899"/>
                        <a:pt x="3815" y="6980"/>
                      </a:cubicBezTo>
                      <a:cubicBezTo>
                        <a:pt x="3857" y="7019"/>
                        <a:pt x="3815" y="7061"/>
                        <a:pt x="3896" y="7100"/>
                      </a:cubicBezTo>
                      <a:cubicBezTo>
                        <a:pt x="3977" y="7182"/>
                        <a:pt x="4058" y="7224"/>
                        <a:pt x="4139" y="7263"/>
                      </a:cubicBezTo>
                      <a:cubicBezTo>
                        <a:pt x="4221" y="7344"/>
                        <a:pt x="4263" y="7344"/>
                        <a:pt x="4221" y="7386"/>
                      </a:cubicBezTo>
                      <a:cubicBezTo>
                        <a:pt x="4221" y="7467"/>
                        <a:pt x="3815" y="7548"/>
                        <a:pt x="3613" y="7506"/>
                      </a:cubicBezTo>
                      <a:lnTo>
                        <a:pt x="3613" y="7506"/>
                      </a:lnTo>
                      <a:lnTo>
                        <a:pt x="3571" y="7548"/>
                      </a:lnTo>
                      <a:lnTo>
                        <a:pt x="3571" y="7548"/>
                      </a:lnTo>
                      <a:lnTo>
                        <a:pt x="3571" y="7548"/>
                      </a:lnTo>
                      <a:lnTo>
                        <a:pt x="3571" y="7548"/>
                      </a:lnTo>
                      <a:lnTo>
                        <a:pt x="3451" y="7548"/>
                      </a:lnTo>
                      <a:lnTo>
                        <a:pt x="3370" y="7548"/>
                      </a:lnTo>
                      <a:lnTo>
                        <a:pt x="3247" y="7506"/>
                      </a:lnTo>
                      <a:lnTo>
                        <a:pt x="3247" y="7467"/>
                      </a:lnTo>
                      <a:lnTo>
                        <a:pt x="3247" y="7467"/>
                      </a:lnTo>
                      <a:lnTo>
                        <a:pt x="3247" y="7425"/>
                      </a:lnTo>
                      <a:lnTo>
                        <a:pt x="3289" y="7425"/>
                      </a:lnTo>
                      <a:lnTo>
                        <a:pt x="3289" y="7425"/>
                      </a:lnTo>
                      <a:lnTo>
                        <a:pt x="3289" y="7425"/>
                      </a:lnTo>
                      <a:lnTo>
                        <a:pt x="3328" y="7386"/>
                      </a:lnTo>
                      <a:lnTo>
                        <a:pt x="3328" y="7386"/>
                      </a:lnTo>
                      <a:lnTo>
                        <a:pt x="3328" y="7386"/>
                      </a:lnTo>
                      <a:lnTo>
                        <a:pt x="3328" y="7386"/>
                      </a:lnTo>
                      <a:cubicBezTo>
                        <a:pt x="3247" y="7344"/>
                        <a:pt x="3208" y="7305"/>
                        <a:pt x="3165" y="7305"/>
                      </a:cubicBezTo>
                      <a:lnTo>
                        <a:pt x="3126" y="7305"/>
                      </a:lnTo>
                      <a:lnTo>
                        <a:pt x="3126" y="7224"/>
                      </a:lnTo>
                      <a:cubicBezTo>
                        <a:pt x="3126" y="7143"/>
                        <a:pt x="3208" y="6938"/>
                        <a:pt x="3208" y="6899"/>
                      </a:cubicBezTo>
                      <a:lnTo>
                        <a:pt x="3247" y="6899"/>
                      </a:lnTo>
                      <a:lnTo>
                        <a:pt x="3208" y="6899"/>
                      </a:lnTo>
                      <a:lnTo>
                        <a:pt x="3165" y="6899"/>
                      </a:lnTo>
                      <a:lnTo>
                        <a:pt x="3165" y="6899"/>
                      </a:lnTo>
                      <a:cubicBezTo>
                        <a:pt x="2964" y="7506"/>
                        <a:pt x="2396" y="7912"/>
                        <a:pt x="1747" y="7954"/>
                      </a:cubicBezTo>
                      <a:cubicBezTo>
                        <a:pt x="773" y="7993"/>
                        <a:pt x="81" y="7224"/>
                        <a:pt x="42" y="6370"/>
                      </a:cubicBezTo>
                      <a:cubicBezTo>
                        <a:pt x="0" y="5519"/>
                        <a:pt x="649" y="4789"/>
                        <a:pt x="1542" y="4747"/>
                      </a:cubicBezTo>
                      <a:close/>
                      <a:moveTo>
                        <a:pt x="3977" y="2192"/>
                      </a:moveTo>
                      <a:cubicBezTo>
                        <a:pt x="3896" y="2231"/>
                        <a:pt x="3857" y="2231"/>
                        <a:pt x="3857" y="2231"/>
                      </a:cubicBezTo>
                      <a:cubicBezTo>
                        <a:pt x="3857" y="2231"/>
                        <a:pt x="3815" y="2149"/>
                        <a:pt x="3734" y="2068"/>
                      </a:cubicBezTo>
                      <a:cubicBezTo>
                        <a:pt x="3652" y="2192"/>
                        <a:pt x="3571" y="2312"/>
                        <a:pt x="3532" y="2354"/>
                      </a:cubicBezTo>
                      <a:cubicBezTo>
                        <a:pt x="3490" y="2393"/>
                        <a:pt x="3370" y="2555"/>
                        <a:pt x="3370" y="2636"/>
                      </a:cubicBezTo>
                      <a:cubicBezTo>
                        <a:pt x="3370" y="2679"/>
                        <a:pt x="3409" y="2841"/>
                        <a:pt x="3409" y="2841"/>
                      </a:cubicBezTo>
                      <a:cubicBezTo>
                        <a:pt x="3409" y="2841"/>
                        <a:pt x="3857" y="2961"/>
                        <a:pt x="4058" y="3042"/>
                      </a:cubicBezTo>
                      <a:cubicBezTo>
                        <a:pt x="4302" y="3123"/>
                        <a:pt x="4587" y="3286"/>
                        <a:pt x="4626" y="3328"/>
                      </a:cubicBezTo>
                      <a:cubicBezTo>
                        <a:pt x="4626" y="3328"/>
                        <a:pt x="4912" y="3409"/>
                        <a:pt x="4951" y="3490"/>
                      </a:cubicBezTo>
                      <a:cubicBezTo>
                        <a:pt x="5032" y="3571"/>
                        <a:pt x="5074" y="3653"/>
                        <a:pt x="5074" y="3692"/>
                      </a:cubicBezTo>
                      <a:cubicBezTo>
                        <a:pt x="5074" y="3734"/>
                        <a:pt x="4993" y="3854"/>
                        <a:pt x="4951" y="4016"/>
                      </a:cubicBezTo>
                      <a:lnTo>
                        <a:pt x="5519" y="3896"/>
                      </a:lnTo>
                      <a:lnTo>
                        <a:pt x="5519" y="3896"/>
                      </a:lnTo>
                      <a:lnTo>
                        <a:pt x="5519" y="3896"/>
                      </a:lnTo>
                      <a:lnTo>
                        <a:pt x="5600" y="3854"/>
                      </a:lnTo>
                      <a:lnTo>
                        <a:pt x="5600" y="3854"/>
                      </a:lnTo>
                      <a:lnTo>
                        <a:pt x="5600" y="3815"/>
                      </a:lnTo>
                      <a:lnTo>
                        <a:pt x="5561" y="3815"/>
                      </a:lnTo>
                      <a:lnTo>
                        <a:pt x="5561" y="3734"/>
                      </a:lnTo>
                      <a:lnTo>
                        <a:pt x="5561" y="3692"/>
                      </a:lnTo>
                      <a:lnTo>
                        <a:pt x="5561" y="3692"/>
                      </a:lnTo>
                      <a:lnTo>
                        <a:pt x="5519" y="3653"/>
                      </a:lnTo>
                      <a:cubicBezTo>
                        <a:pt x="5519" y="3610"/>
                        <a:pt x="5519" y="3610"/>
                        <a:pt x="5480" y="3610"/>
                      </a:cubicBezTo>
                      <a:cubicBezTo>
                        <a:pt x="5438" y="3610"/>
                        <a:pt x="5438" y="3571"/>
                        <a:pt x="5438" y="3571"/>
                      </a:cubicBezTo>
                      <a:lnTo>
                        <a:pt x="5438" y="3490"/>
                      </a:lnTo>
                      <a:cubicBezTo>
                        <a:pt x="5399" y="3490"/>
                        <a:pt x="5276" y="3490"/>
                        <a:pt x="5276" y="3448"/>
                      </a:cubicBezTo>
                      <a:cubicBezTo>
                        <a:pt x="5237" y="3409"/>
                        <a:pt x="5237" y="3328"/>
                        <a:pt x="5195" y="3286"/>
                      </a:cubicBezTo>
                      <a:cubicBezTo>
                        <a:pt x="5156" y="3247"/>
                        <a:pt x="5113" y="3247"/>
                        <a:pt x="5113" y="3205"/>
                      </a:cubicBezTo>
                      <a:cubicBezTo>
                        <a:pt x="5156" y="3166"/>
                        <a:pt x="5113" y="3166"/>
                        <a:pt x="5113" y="3166"/>
                      </a:cubicBezTo>
                      <a:lnTo>
                        <a:pt x="5032" y="3084"/>
                      </a:lnTo>
                      <a:lnTo>
                        <a:pt x="4951" y="3003"/>
                      </a:lnTo>
                      <a:cubicBezTo>
                        <a:pt x="4951" y="3003"/>
                        <a:pt x="4464" y="2718"/>
                        <a:pt x="4302" y="2555"/>
                      </a:cubicBezTo>
                      <a:cubicBezTo>
                        <a:pt x="4221" y="2435"/>
                        <a:pt x="4058" y="2273"/>
                        <a:pt x="3977" y="2192"/>
                      </a:cubicBezTo>
                      <a:close/>
                      <a:moveTo>
                        <a:pt x="5763" y="3247"/>
                      </a:moveTo>
                      <a:lnTo>
                        <a:pt x="5763" y="3205"/>
                      </a:lnTo>
                      <a:lnTo>
                        <a:pt x="5724" y="3205"/>
                      </a:lnTo>
                      <a:cubicBezTo>
                        <a:pt x="5763" y="3205"/>
                        <a:pt x="5763" y="3247"/>
                        <a:pt x="5763" y="3247"/>
                      </a:cubicBezTo>
                      <a:close/>
                      <a:moveTo>
                        <a:pt x="5643" y="3166"/>
                      </a:moveTo>
                      <a:cubicBezTo>
                        <a:pt x="5600" y="3123"/>
                        <a:pt x="5600" y="3042"/>
                        <a:pt x="5600" y="3003"/>
                      </a:cubicBezTo>
                      <a:cubicBezTo>
                        <a:pt x="5561" y="3003"/>
                        <a:pt x="5519" y="2961"/>
                        <a:pt x="5519" y="2922"/>
                      </a:cubicBezTo>
                      <a:lnTo>
                        <a:pt x="5519" y="2880"/>
                      </a:lnTo>
                      <a:lnTo>
                        <a:pt x="5438" y="2841"/>
                      </a:lnTo>
                      <a:lnTo>
                        <a:pt x="5318" y="2718"/>
                      </a:lnTo>
                      <a:cubicBezTo>
                        <a:pt x="5318" y="2718"/>
                        <a:pt x="4831" y="2435"/>
                        <a:pt x="4708" y="2273"/>
                      </a:cubicBezTo>
                      <a:cubicBezTo>
                        <a:pt x="4587" y="2149"/>
                        <a:pt x="4383" y="1906"/>
                        <a:pt x="4344" y="1867"/>
                      </a:cubicBezTo>
                      <a:lnTo>
                        <a:pt x="4182" y="1786"/>
                      </a:lnTo>
                      <a:lnTo>
                        <a:pt x="4139" y="1786"/>
                      </a:lnTo>
                      <a:cubicBezTo>
                        <a:pt x="4182" y="1867"/>
                        <a:pt x="4302" y="1906"/>
                        <a:pt x="4302" y="1906"/>
                      </a:cubicBezTo>
                      <a:lnTo>
                        <a:pt x="4263" y="1948"/>
                      </a:lnTo>
                      <a:cubicBezTo>
                        <a:pt x="4302" y="2029"/>
                        <a:pt x="4425" y="2192"/>
                        <a:pt x="4506" y="2231"/>
                      </a:cubicBezTo>
                      <a:cubicBezTo>
                        <a:pt x="4626" y="2354"/>
                        <a:pt x="4669" y="2354"/>
                        <a:pt x="4831" y="2516"/>
                      </a:cubicBezTo>
                      <a:cubicBezTo>
                        <a:pt x="4993" y="2679"/>
                        <a:pt x="5195" y="2922"/>
                        <a:pt x="5195" y="2922"/>
                      </a:cubicBezTo>
                      <a:cubicBezTo>
                        <a:pt x="5195" y="2922"/>
                        <a:pt x="5237" y="2922"/>
                        <a:pt x="5276" y="2961"/>
                      </a:cubicBezTo>
                      <a:cubicBezTo>
                        <a:pt x="5318" y="2961"/>
                        <a:pt x="5357" y="3042"/>
                        <a:pt x="5357" y="3042"/>
                      </a:cubicBezTo>
                      <a:cubicBezTo>
                        <a:pt x="5399" y="3042"/>
                        <a:pt x="5519" y="3123"/>
                        <a:pt x="5600" y="3166"/>
                      </a:cubicBezTo>
                      <a:close/>
                      <a:moveTo>
                        <a:pt x="3165" y="5234"/>
                      </a:moveTo>
                      <a:lnTo>
                        <a:pt x="3084" y="4990"/>
                      </a:lnTo>
                      <a:cubicBezTo>
                        <a:pt x="3084" y="5032"/>
                        <a:pt x="3084" y="5032"/>
                        <a:pt x="3045" y="5032"/>
                      </a:cubicBezTo>
                      <a:lnTo>
                        <a:pt x="3045" y="5032"/>
                      </a:lnTo>
                      <a:cubicBezTo>
                        <a:pt x="3045" y="4990"/>
                        <a:pt x="2964" y="4828"/>
                        <a:pt x="2883" y="4666"/>
                      </a:cubicBezTo>
                      <a:lnTo>
                        <a:pt x="2597" y="5114"/>
                      </a:lnTo>
                      <a:cubicBezTo>
                        <a:pt x="2922" y="5357"/>
                        <a:pt x="3165" y="5721"/>
                        <a:pt x="3247" y="6126"/>
                      </a:cubicBezTo>
                      <a:lnTo>
                        <a:pt x="3247" y="6126"/>
                      </a:lnTo>
                      <a:cubicBezTo>
                        <a:pt x="3208" y="5925"/>
                        <a:pt x="3126" y="5558"/>
                        <a:pt x="3165" y="5234"/>
                      </a:cubicBezTo>
                      <a:close/>
                      <a:moveTo>
                        <a:pt x="3247" y="6169"/>
                      </a:moveTo>
                      <a:lnTo>
                        <a:pt x="3247" y="6169"/>
                      </a:lnTo>
                      <a:lnTo>
                        <a:pt x="3247" y="6370"/>
                      </a:lnTo>
                      <a:lnTo>
                        <a:pt x="3247" y="6451"/>
                      </a:lnTo>
                      <a:lnTo>
                        <a:pt x="3289" y="6451"/>
                      </a:lnTo>
                      <a:lnTo>
                        <a:pt x="3289" y="6451"/>
                      </a:lnTo>
                      <a:lnTo>
                        <a:pt x="3289" y="6331"/>
                      </a:lnTo>
                      <a:lnTo>
                        <a:pt x="3247" y="6331"/>
                      </a:lnTo>
                      <a:lnTo>
                        <a:pt x="3247" y="6289"/>
                      </a:lnTo>
                      <a:lnTo>
                        <a:pt x="3247" y="6289"/>
                      </a:lnTo>
                      <a:close/>
                      <a:moveTo>
                        <a:pt x="3289" y="6574"/>
                      </a:moveTo>
                      <a:lnTo>
                        <a:pt x="3247" y="6574"/>
                      </a:lnTo>
                      <a:cubicBezTo>
                        <a:pt x="3247" y="6695"/>
                        <a:pt x="3208" y="6776"/>
                        <a:pt x="3208" y="6857"/>
                      </a:cubicBezTo>
                      <a:lnTo>
                        <a:pt x="3208" y="6857"/>
                      </a:lnTo>
                      <a:lnTo>
                        <a:pt x="3247" y="6857"/>
                      </a:lnTo>
                      <a:lnTo>
                        <a:pt x="3247" y="6857"/>
                      </a:lnTo>
                      <a:cubicBezTo>
                        <a:pt x="3247" y="6818"/>
                        <a:pt x="3247" y="6818"/>
                        <a:pt x="3289" y="6818"/>
                      </a:cubicBezTo>
                      <a:close/>
                      <a:moveTo>
                        <a:pt x="3328" y="7386"/>
                      </a:moveTo>
                      <a:lnTo>
                        <a:pt x="3328" y="7386"/>
                      </a:lnTo>
                      <a:lnTo>
                        <a:pt x="3370" y="7386"/>
                      </a:lnTo>
                      <a:close/>
                      <a:moveTo>
                        <a:pt x="3370" y="7386"/>
                      </a:moveTo>
                      <a:lnTo>
                        <a:pt x="3328" y="7386"/>
                      </a:lnTo>
                      <a:close/>
                      <a:moveTo>
                        <a:pt x="3695" y="6045"/>
                      </a:moveTo>
                      <a:lnTo>
                        <a:pt x="3695" y="6045"/>
                      </a:lnTo>
                      <a:lnTo>
                        <a:pt x="3695" y="6045"/>
                      </a:lnTo>
                      <a:cubicBezTo>
                        <a:pt x="3695" y="6006"/>
                        <a:pt x="3695" y="6006"/>
                        <a:pt x="3695" y="6045"/>
                      </a:cubicBezTo>
                      <a:lnTo>
                        <a:pt x="3734" y="6045"/>
                      </a:lnTo>
                      <a:lnTo>
                        <a:pt x="3734" y="6045"/>
                      </a:lnTo>
                      <a:lnTo>
                        <a:pt x="3776" y="6045"/>
                      </a:lnTo>
                      <a:cubicBezTo>
                        <a:pt x="3776" y="6006"/>
                        <a:pt x="3776" y="6006"/>
                        <a:pt x="3776" y="6045"/>
                      </a:cubicBezTo>
                      <a:lnTo>
                        <a:pt x="3776" y="6045"/>
                      </a:lnTo>
                      <a:cubicBezTo>
                        <a:pt x="3815" y="5964"/>
                        <a:pt x="3815" y="5883"/>
                        <a:pt x="3857" y="5802"/>
                      </a:cubicBezTo>
                      <a:cubicBezTo>
                        <a:pt x="3776" y="5802"/>
                        <a:pt x="3734" y="5763"/>
                        <a:pt x="3695" y="5763"/>
                      </a:cubicBezTo>
                      <a:close/>
                      <a:moveTo>
                        <a:pt x="3695" y="5276"/>
                      </a:moveTo>
                      <a:lnTo>
                        <a:pt x="3776" y="5276"/>
                      </a:lnTo>
                      <a:cubicBezTo>
                        <a:pt x="3776" y="5276"/>
                        <a:pt x="4019" y="4666"/>
                        <a:pt x="4100" y="4422"/>
                      </a:cubicBezTo>
                      <a:cubicBezTo>
                        <a:pt x="4058" y="4422"/>
                        <a:pt x="3977" y="4422"/>
                        <a:pt x="3896" y="4464"/>
                      </a:cubicBezTo>
                      <a:lnTo>
                        <a:pt x="3815" y="4464"/>
                      </a:lnTo>
                      <a:lnTo>
                        <a:pt x="3815" y="4464"/>
                      </a:lnTo>
                      <a:lnTo>
                        <a:pt x="3815" y="4503"/>
                      </a:lnTo>
                      <a:lnTo>
                        <a:pt x="3815" y="4464"/>
                      </a:lnTo>
                      <a:cubicBezTo>
                        <a:pt x="3734" y="4464"/>
                        <a:pt x="3695" y="4503"/>
                        <a:pt x="3652" y="4503"/>
                      </a:cubicBezTo>
                      <a:cubicBezTo>
                        <a:pt x="3695" y="4666"/>
                        <a:pt x="3734" y="4828"/>
                        <a:pt x="3776" y="4789"/>
                      </a:cubicBezTo>
                      <a:lnTo>
                        <a:pt x="3695" y="4828"/>
                      </a:lnTo>
                      <a:cubicBezTo>
                        <a:pt x="3734" y="4828"/>
                        <a:pt x="3734" y="4870"/>
                        <a:pt x="3734" y="4870"/>
                      </a:cubicBezTo>
                      <a:cubicBezTo>
                        <a:pt x="3695" y="5032"/>
                        <a:pt x="3695" y="5032"/>
                        <a:pt x="3695" y="5114"/>
                      </a:cubicBezTo>
                      <a:close/>
                      <a:moveTo>
                        <a:pt x="3571" y="4260"/>
                      </a:moveTo>
                      <a:lnTo>
                        <a:pt x="4263" y="4140"/>
                      </a:lnTo>
                      <a:lnTo>
                        <a:pt x="4425" y="3896"/>
                      </a:lnTo>
                      <a:lnTo>
                        <a:pt x="4302" y="3854"/>
                      </a:lnTo>
                      <a:lnTo>
                        <a:pt x="4139" y="4097"/>
                      </a:lnTo>
                      <a:cubicBezTo>
                        <a:pt x="4139" y="4097"/>
                        <a:pt x="3734" y="3935"/>
                        <a:pt x="3451" y="3815"/>
                      </a:cubicBezTo>
                      <a:cubicBezTo>
                        <a:pt x="3451" y="3935"/>
                        <a:pt x="3532" y="4097"/>
                        <a:pt x="3571" y="4260"/>
                      </a:cubicBezTo>
                      <a:close/>
                      <a:moveTo>
                        <a:pt x="2760" y="4464"/>
                      </a:moveTo>
                      <a:lnTo>
                        <a:pt x="2721" y="4584"/>
                      </a:lnTo>
                      <a:cubicBezTo>
                        <a:pt x="2721" y="4627"/>
                        <a:pt x="2760" y="4627"/>
                        <a:pt x="2760" y="4627"/>
                      </a:cubicBezTo>
                      <a:lnTo>
                        <a:pt x="2841" y="4584"/>
                      </a:lnTo>
                      <a:cubicBezTo>
                        <a:pt x="2802" y="4545"/>
                        <a:pt x="2802" y="4503"/>
                        <a:pt x="2760" y="4464"/>
                      </a:cubicBezTo>
                      <a:close/>
                      <a:moveTo>
                        <a:pt x="3613" y="4464"/>
                      </a:moveTo>
                      <a:cubicBezTo>
                        <a:pt x="3695" y="4464"/>
                        <a:pt x="3734" y="4464"/>
                        <a:pt x="3776" y="4422"/>
                      </a:cubicBezTo>
                      <a:lnTo>
                        <a:pt x="3776" y="4422"/>
                      </a:lnTo>
                      <a:close/>
                      <a:moveTo>
                        <a:pt x="4139" y="4341"/>
                      </a:moveTo>
                      <a:lnTo>
                        <a:pt x="3815" y="4422"/>
                      </a:lnTo>
                      <a:lnTo>
                        <a:pt x="3815" y="4422"/>
                      </a:lnTo>
                      <a:lnTo>
                        <a:pt x="3896" y="4422"/>
                      </a:lnTo>
                      <a:cubicBezTo>
                        <a:pt x="3977" y="4422"/>
                        <a:pt x="4058" y="4383"/>
                        <a:pt x="4100" y="4383"/>
                      </a:cubicBezTo>
                      <a:cubicBezTo>
                        <a:pt x="4139" y="4383"/>
                        <a:pt x="4139" y="4383"/>
                        <a:pt x="4139" y="4341"/>
                      </a:cubicBezTo>
                      <a:close/>
                      <a:moveTo>
                        <a:pt x="3977" y="5802"/>
                      </a:moveTo>
                      <a:cubicBezTo>
                        <a:pt x="3938" y="5883"/>
                        <a:pt x="3938" y="5964"/>
                        <a:pt x="3896" y="6087"/>
                      </a:cubicBezTo>
                      <a:lnTo>
                        <a:pt x="3896" y="6087"/>
                      </a:lnTo>
                      <a:lnTo>
                        <a:pt x="3896" y="6087"/>
                      </a:lnTo>
                      <a:lnTo>
                        <a:pt x="3938" y="6087"/>
                      </a:lnTo>
                      <a:lnTo>
                        <a:pt x="3938" y="6087"/>
                      </a:lnTo>
                      <a:lnTo>
                        <a:pt x="3938" y="6087"/>
                      </a:lnTo>
                      <a:lnTo>
                        <a:pt x="4221" y="5844"/>
                      </a:lnTo>
                      <a:lnTo>
                        <a:pt x="4139" y="5844"/>
                      </a:lnTo>
                      <a:cubicBezTo>
                        <a:pt x="4100" y="5802"/>
                        <a:pt x="4058" y="5802"/>
                        <a:pt x="3977" y="5802"/>
                      </a:cubicBezTo>
                      <a:close/>
                      <a:moveTo>
                        <a:pt x="4506" y="5519"/>
                      </a:moveTo>
                      <a:lnTo>
                        <a:pt x="4951" y="5032"/>
                      </a:lnTo>
                      <a:lnTo>
                        <a:pt x="5724" y="4260"/>
                      </a:lnTo>
                      <a:lnTo>
                        <a:pt x="5724" y="4221"/>
                      </a:lnTo>
                      <a:lnTo>
                        <a:pt x="5682" y="4097"/>
                      </a:lnTo>
                      <a:cubicBezTo>
                        <a:pt x="5682" y="4058"/>
                        <a:pt x="5682" y="4058"/>
                        <a:pt x="5643" y="4058"/>
                      </a:cubicBezTo>
                      <a:cubicBezTo>
                        <a:pt x="5519" y="4097"/>
                        <a:pt x="5399" y="4140"/>
                        <a:pt x="5237" y="4179"/>
                      </a:cubicBezTo>
                      <a:lnTo>
                        <a:pt x="5237" y="4179"/>
                      </a:lnTo>
                      <a:lnTo>
                        <a:pt x="5237" y="4179"/>
                      </a:lnTo>
                      <a:lnTo>
                        <a:pt x="5237" y="4179"/>
                      </a:lnTo>
                      <a:lnTo>
                        <a:pt x="4750" y="4302"/>
                      </a:lnTo>
                      <a:lnTo>
                        <a:pt x="4669" y="4383"/>
                      </a:lnTo>
                      <a:cubicBezTo>
                        <a:pt x="4506" y="4545"/>
                        <a:pt x="4302" y="4828"/>
                        <a:pt x="4221" y="4951"/>
                      </a:cubicBezTo>
                      <a:cubicBezTo>
                        <a:pt x="4139" y="5071"/>
                        <a:pt x="4139" y="5195"/>
                        <a:pt x="4139" y="5195"/>
                      </a:cubicBezTo>
                      <a:cubicBezTo>
                        <a:pt x="4139" y="5195"/>
                        <a:pt x="4182" y="5234"/>
                        <a:pt x="4221" y="5315"/>
                      </a:cubicBezTo>
                      <a:cubicBezTo>
                        <a:pt x="4221" y="5315"/>
                        <a:pt x="4302" y="5477"/>
                        <a:pt x="4344" y="5477"/>
                      </a:cubicBezTo>
                      <a:cubicBezTo>
                        <a:pt x="4383" y="5519"/>
                        <a:pt x="4506" y="5519"/>
                        <a:pt x="4506" y="5519"/>
                      </a:cubicBezTo>
                      <a:close/>
                      <a:moveTo>
                        <a:pt x="4789" y="4260"/>
                      </a:moveTo>
                      <a:cubicBezTo>
                        <a:pt x="4912" y="4221"/>
                        <a:pt x="5074" y="4179"/>
                        <a:pt x="5195" y="4140"/>
                      </a:cubicBezTo>
                      <a:lnTo>
                        <a:pt x="5195" y="4140"/>
                      </a:lnTo>
                      <a:lnTo>
                        <a:pt x="4789" y="4221"/>
                      </a:lnTo>
                      <a:close/>
                      <a:moveTo>
                        <a:pt x="1867" y="7305"/>
                      </a:moveTo>
                      <a:cubicBezTo>
                        <a:pt x="1867" y="7344"/>
                        <a:pt x="1909" y="7386"/>
                        <a:pt x="1909" y="7386"/>
                      </a:cubicBezTo>
                      <a:lnTo>
                        <a:pt x="1867" y="7386"/>
                      </a:lnTo>
                      <a:lnTo>
                        <a:pt x="1909" y="7548"/>
                      </a:lnTo>
                      <a:lnTo>
                        <a:pt x="1909" y="7548"/>
                      </a:lnTo>
                      <a:lnTo>
                        <a:pt x="1948" y="7630"/>
                      </a:lnTo>
                      <a:cubicBezTo>
                        <a:pt x="1990" y="7587"/>
                        <a:pt x="2071" y="7587"/>
                        <a:pt x="2153" y="7548"/>
                      </a:cubicBezTo>
                      <a:lnTo>
                        <a:pt x="2110" y="7506"/>
                      </a:lnTo>
                      <a:lnTo>
                        <a:pt x="2110" y="7506"/>
                      </a:lnTo>
                      <a:lnTo>
                        <a:pt x="1909" y="7061"/>
                      </a:lnTo>
                      <a:lnTo>
                        <a:pt x="1909" y="7061"/>
                      </a:lnTo>
                      <a:cubicBezTo>
                        <a:pt x="1909" y="7100"/>
                        <a:pt x="1867" y="7100"/>
                        <a:pt x="1867" y="7061"/>
                      </a:cubicBezTo>
                      <a:lnTo>
                        <a:pt x="1828" y="7061"/>
                      </a:lnTo>
                      <a:lnTo>
                        <a:pt x="1828" y="7100"/>
                      </a:lnTo>
                      <a:lnTo>
                        <a:pt x="1867" y="7344"/>
                      </a:lnTo>
                      <a:close/>
                      <a:moveTo>
                        <a:pt x="1867" y="7344"/>
                      </a:moveTo>
                      <a:lnTo>
                        <a:pt x="1786" y="7100"/>
                      </a:lnTo>
                      <a:lnTo>
                        <a:pt x="1786" y="7100"/>
                      </a:lnTo>
                      <a:lnTo>
                        <a:pt x="1786" y="7100"/>
                      </a:lnTo>
                      <a:lnTo>
                        <a:pt x="1747" y="7100"/>
                      </a:lnTo>
                      <a:lnTo>
                        <a:pt x="1705" y="7100"/>
                      </a:lnTo>
                      <a:lnTo>
                        <a:pt x="1666" y="7100"/>
                      </a:lnTo>
                      <a:lnTo>
                        <a:pt x="1666" y="7100"/>
                      </a:lnTo>
                      <a:lnTo>
                        <a:pt x="1623" y="7100"/>
                      </a:lnTo>
                      <a:lnTo>
                        <a:pt x="1623" y="7100"/>
                      </a:lnTo>
                      <a:lnTo>
                        <a:pt x="1584" y="7100"/>
                      </a:lnTo>
                      <a:lnTo>
                        <a:pt x="1666" y="7587"/>
                      </a:lnTo>
                      <a:lnTo>
                        <a:pt x="1666" y="7587"/>
                      </a:lnTo>
                      <a:lnTo>
                        <a:pt x="1666" y="7630"/>
                      </a:lnTo>
                      <a:lnTo>
                        <a:pt x="1666" y="7630"/>
                      </a:lnTo>
                      <a:lnTo>
                        <a:pt x="1705" y="7630"/>
                      </a:lnTo>
                      <a:lnTo>
                        <a:pt x="1909" y="7630"/>
                      </a:lnTo>
                      <a:lnTo>
                        <a:pt x="1909" y="7548"/>
                      </a:lnTo>
                      <a:lnTo>
                        <a:pt x="1909" y="7548"/>
                      </a:lnTo>
                      <a:lnTo>
                        <a:pt x="1867" y="7386"/>
                      </a:lnTo>
                      <a:close/>
                      <a:moveTo>
                        <a:pt x="2516" y="4870"/>
                      </a:moveTo>
                      <a:lnTo>
                        <a:pt x="2435" y="4990"/>
                      </a:lnTo>
                      <a:cubicBezTo>
                        <a:pt x="2435" y="4990"/>
                        <a:pt x="2477" y="5032"/>
                        <a:pt x="2516" y="5032"/>
                      </a:cubicBezTo>
                      <a:cubicBezTo>
                        <a:pt x="2558" y="4951"/>
                        <a:pt x="2640" y="4828"/>
                        <a:pt x="2721" y="4747"/>
                      </a:cubicBezTo>
                      <a:lnTo>
                        <a:pt x="2721" y="4708"/>
                      </a:lnTo>
                      <a:cubicBezTo>
                        <a:pt x="2678" y="4708"/>
                        <a:pt x="2678" y="4666"/>
                        <a:pt x="2678" y="4666"/>
                      </a:cubicBezTo>
                      <a:cubicBezTo>
                        <a:pt x="2640" y="4708"/>
                        <a:pt x="2597" y="4747"/>
                        <a:pt x="2597" y="4789"/>
                      </a:cubicBezTo>
                      <a:lnTo>
                        <a:pt x="2597" y="4789"/>
                      </a:lnTo>
                      <a:cubicBezTo>
                        <a:pt x="2597" y="4828"/>
                        <a:pt x="2558" y="4828"/>
                        <a:pt x="2558" y="4870"/>
                      </a:cubicBezTo>
                      <a:lnTo>
                        <a:pt x="2558" y="4870"/>
                      </a:lnTo>
                      <a:lnTo>
                        <a:pt x="2558" y="4870"/>
                      </a:lnTo>
                      <a:lnTo>
                        <a:pt x="2558" y="4870"/>
                      </a:lnTo>
                      <a:lnTo>
                        <a:pt x="2558" y="4870"/>
                      </a:lnTo>
                      <a:lnTo>
                        <a:pt x="2558" y="4870"/>
                      </a:lnTo>
                      <a:lnTo>
                        <a:pt x="2558" y="4870"/>
                      </a:lnTo>
                      <a:lnTo>
                        <a:pt x="2558" y="4870"/>
                      </a:lnTo>
                      <a:lnTo>
                        <a:pt x="2516" y="4870"/>
                      </a:lnTo>
                      <a:close/>
                      <a:moveTo>
                        <a:pt x="5237" y="4140"/>
                      </a:moveTo>
                      <a:cubicBezTo>
                        <a:pt x="5318" y="4140"/>
                        <a:pt x="5399" y="4097"/>
                        <a:pt x="5480" y="4058"/>
                      </a:cubicBezTo>
                      <a:close/>
                      <a:moveTo>
                        <a:pt x="6168" y="4747"/>
                      </a:moveTo>
                      <a:lnTo>
                        <a:pt x="6168" y="4747"/>
                      </a:lnTo>
                      <a:lnTo>
                        <a:pt x="6211" y="4708"/>
                      </a:lnTo>
                      <a:lnTo>
                        <a:pt x="6211" y="4708"/>
                      </a:lnTo>
                      <a:lnTo>
                        <a:pt x="6211" y="4666"/>
                      </a:lnTo>
                      <a:cubicBezTo>
                        <a:pt x="6168" y="4627"/>
                        <a:pt x="6168" y="4545"/>
                        <a:pt x="6211" y="4464"/>
                      </a:cubicBezTo>
                      <a:cubicBezTo>
                        <a:pt x="6211" y="4464"/>
                        <a:pt x="6211" y="4422"/>
                        <a:pt x="6250" y="4422"/>
                      </a:cubicBezTo>
                      <a:lnTo>
                        <a:pt x="6211" y="4422"/>
                      </a:lnTo>
                      <a:cubicBezTo>
                        <a:pt x="6130" y="4260"/>
                        <a:pt x="6087" y="4140"/>
                        <a:pt x="6087" y="3935"/>
                      </a:cubicBezTo>
                      <a:cubicBezTo>
                        <a:pt x="6006" y="3977"/>
                        <a:pt x="5967" y="3977"/>
                        <a:pt x="5886" y="4016"/>
                      </a:cubicBezTo>
                      <a:lnTo>
                        <a:pt x="6048" y="4422"/>
                      </a:lnTo>
                      <a:lnTo>
                        <a:pt x="6048" y="4422"/>
                      </a:lnTo>
                      <a:cubicBezTo>
                        <a:pt x="6087" y="4464"/>
                        <a:pt x="6087" y="4464"/>
                        <a:pt x="6048" y="4503"/>
                      </a:cubicBezTo>
                      <a:lnTo>
                        <a:pt x="6048" y="4503"/>
                      </a:lnTo>
                      <a:lnTo>
                        <a:pt x="6168" y="4708"/>
                      </a:lnTo>
                      <a:lnTo>
                        <a:pt x="6168" y="4708"/>
                      </a:lnTo>
                      <a:lnTo>
                        <a:pt x="6168" y="4708"/>
                      </a:lnTo>
                      <a:lnTo>
                        <a:pt x="6168" y="4747"/>
                      </a:lnTo>
                      <a:lnTo>
                        <a:pt x="6168" y="4747"/>
                      </a:lnTo>
                      <a:cubicBezTo>
                        <a:pt x="6168" y="4708"/>
                        <a:pt x="6168" y="4747"/>
                        <a:pt x="6168" y="4747"/>
                      </a:cubicBezTo>
                      <a:close/>
                      <a:moveTo>
                        <a:pt x="6211" y="4789"/>
                      </a:moveTo>
                      <a:lnTo>
                        <a:pt x="6211" y="4789"/>
                      </a:lnTo>
                      <a:lnTo>
                        <a:pt x="6211" y="4789"/>
                      </a:lnTo>
                      <a:lnTo>
                        <a:pt x="6211" y="4789"/>
                      </a:lnTo>
                      <a:lnTo>
                        <a:pt x="6211" y="4789"/>
                      </a:lnTo>
                      <a:cubicBezTo>
                        <a:pt x="6250" y="4789"/>
                        <a:pt x="6250" y="4789"/>
                        <a:pt x="6211" y="4828"/>
                      </a:cubicBezTo>
                      <a:lnTo>
                        <a:pt x="6250" y="4828"/>
                      </a:lnTo>
                      <a:lnTo>
                        <a:pt x="6250" y="4828"/>
                      </a:lnTo>
                      <a:lnTo>
                        <a:pt x="6250" y="4870"/>
                      </a:lnTo>
                      <a:lnTo>
                        <a:pt x="6250" y="4870"/>
                      </a:lnTo>
                      <a:cubicBezTo>
                        <a:pt x="6250" y="4828"/>
                        <a:pt x="6292" y="4828"/>
                        <a:pt x="6292" y="4828"/>
                      </a:cubicBezTo>
                      <a:cubicBezTo>
                        <a:pt x="6292" y="4789"/>
                        <a:pt x="6250" y="4789"/>
                        <a:pt x="6250" y="4747"/>
                      </a:cubicBezTo>
                      <a:lnTo>
                        <a:pt x="6250" y="4747"/>
                      </a:lnTo>
                      <a:lnTo>
                        <a:pt x="6211" y="4747"/>
                      </a:lnTo>
                      <a:close/>
                      <a:moveTo>
                        <a:pt x="6211" y="3367"/>
                      </a:moveTo>
                      <a:lnTo>
                        <a:pt x="6168" y="3367"/>
                      </a:lnTo>
                      <a:cubicBezTo>
                        <a:pt x="6292" y="3490"/>
                        <a:pt x="6292" y="3610"/>
                        <a:pt x="6087" y="3734"/>
                      </a:cubicBezTo>
                      <a:cubicBezTo>
                        <a:pt x="6087" y="3773"/>
                        <a:pt x="6130" y="3896"/>
                        <a:pt x="6130" y="3935"/>
                      </a:cubicBezTo>
                      <a:cubicBezTo>
                        <a:pt x="6250" y="3854"/>
                        <a:pt x="6331" y="3692"/>
                        <a:pt x="6373" y="3571"/>
                      </a:cubicBezTo>
                      <a:cubicBezTo>
                        <a:pt x="6373" y="3529"/>
                        <a:pt x="6331" y="3529"/>
                        <a:pt x="6331" y="3529"/>
                      </a:cubicBezTo>
                      <a:cubicBezTo>
                        <a:pt x="6292" y="3490"/>
                        <a:pt x="6250" y="3448"/>
                        <a:pt x="6250" y="3409"/>
                      </a:cubicBezTo>
                      <a:lnTo>
                        <a:pt x="6211" y="3367"/>
                      </a:lnTo>
                      <a:close/>
                      <a:moveTo>
                        <a:pt x="6292" y="3328"/>
                      </a:moveTo>
                      <a:lnTo>
                        <a:pt x="6292" y="3328"/>
                      </a:lnTo>
                      <a:lnTo>
                        <a:pt x="6292" y="3367"/>
                      </a:lnTo>
                      <a:cubicBezTo>
                        <a:pt x="6331" y="3409"/>
                        <a:pt x="6331" y="3448"/>
                        <a:pt x="6373" y="3490"/>
                      </a:cubicBezTo>
                      <a:cubicBezTo>
                        <a:pt x="6373" y="3409"/>
                        <a:pt x="6331" y="3367"/>
                        <a:pt x="6292" y="3328"/>
                      </a:cubicBezTo>
                      <a:close/>
                      <a:moveTo>
                        <a:pt x="5925" y="3367"/>
                      </a:moveTo>
                      <a:lnTo>
                        <a:pt x="5925" y="3328"/>
                      </a:lnTo>
                      <a:lnTo>
                        <a:pt x="5925" y="3328"/>
                      </a:lnTo>
                      <a:lnTo>
                        <a:pt x="5682" y="3529"/>
                      </a:lnTo>
                      <a:lnTo>
                        <a:pt x="5682" y="3571"/>
                      </a:lnTo>
                      <a:lnTo>
                        <a:pt x="5724" y="3653"/>
                      </a:lnTo>
                      <a:lnTo>
                        <a:pt x="5724" y="3653"/>
                      </a:lnTo>
                      <a:lnTo>
                        <a:pt x="5724" y="3653"/>
                      </a:lnTo>
                      <a:lnTo>
                        <a:pt x="5763" y="3692"/>
                      </a:lnTo>
                      <a:lnTo>
                        <a:pt x="5805" y="3734"/>
                      </a:lnTo>
                      <a:lnTo>
                        <a:pt x="5763" y="3734"/>
                      </a:lnTo>
                      <a:lnTo>
                        <a:pt x="5805" y="3773"/>
                      </a:lnTo>
                      <a:cubicBezTo>
                        <a:pt x="5925" y="3692"/>
                        <a:pt x="6006" y="3610"/>
                        <a:pt x="6087" y="3448"/>
                      </a:cubicBezTo>
                      <a:lnTo>
                        <a:pt x="6087" y="3448"/>
                      </a:lnTo>
                      <a:lnTo>
                        <a:pt x="6006" y="3490"/>
                      </a:lnTo>
                      <a:lnTo>
                        <a:pt x="6006" y="3448"/>
                      </a:lnTo>
                      <a:lnTo>
                        <a:pt x="6006" y="3448"/>
                      </a:lnTo>
                      <a:lnTo>
                        <a:pt x="5967" y="3448"/>
                      </a:lnTo>
                      <a:lnTo>
                        <a:pt x="5925" y="3448"/>
                      </a:lnTo>
                      <a:lnTo>
                        <a:pt x="5886" y="3409"/>
                      </a:lnTo>
                      <a:close/>
                      <a:moveTo>
                        <a:pt x="5643" y="6857"/>
                      </a:moveTo>
                      <a:lnTo>
                        <a:pt x="5643" y="6857"/>
                      </a:lnTo>
                      <a:cubicBezTo>
                        <a:pt x="5643" y="6938"/>
                        <a:pt x="5682" y="7019"/>
                        <a:pt x="5724" y="7061"/>
                      </a:cubicBezTo>
                      <a:lnTo>
                        <a:pt x="5724" y="7061"/>
                      </a:lnTo>
                      <a:lnTo>
                        <a:pt x="5724" y="7061"/>
                      </a:lnTo>
                      <a:lnTo>
                        <a:pt x="5724" y="7061"/>
                      </a:lnTo>
                      <a:lnTo>
                        <a:pt x="5805" y="7019"/>
                      </a:lnTo>
                      <a:lnTo>
                        <a:pt x="5805" y="7061"/>
                      </a:lnTo>
                      <a:lnTo>
                        <a:pt x="6574" y="6574"/>
                      </a:lnTo>
                      <a:lnTo>
                        <a:pt x="6655" y="6451"/>
                      </a:lnTo>
                      <a:lnTo>
                        <a:pt x="6535" y="6451"/>
                      </a:lnTo>
                      <a:lnTo>
                        <a:pt x="5682" y="6818"/>
                      </a:lnTo>
                      <a:lnTo>
                        <a:pt x="5682" y="6818"/>
                      </a:lnTo>
                      <a:lnTo>
                        <a:pt x="5643" y="6857"/>
                      </a:lnTo>
                      <a:close/>
                      <a:moveTo>
                        <a:pt x="5643" y="6818"/>
                      </a:moveTo>
                      <a:lnTo>
                        <a:pt x="5682" y="6818"/>
                      </a:lnTo>
                      <a:lnTo>
                        <a:pt x="5682" y="6818"/>
                      </a:lnTo>
                      <a:lnTo>
                        <a:pt x="6535" y="6451"/>
                      </a:lnTo>
                      <a:lnTo>
                        <a:pt x="6211" y="6412"/>
                      </a:lnTo>
                      <a:lnTo>
                        <a:pt x="5643" y="6574"/>
                      </a:lnTo>
                      <a:lnTo>
                        <a:pt x="5643" y="6574"/>
                      </a:lnTo>
                      <a:lnTo>
                        <a:pt x="5561" y="6613"/>
                      </a:lnTo>
                      <a:cubicBezTo>
                        <a:pt x="5561" y="6695"/>
                        <a:pt x="5600" y="6776"/>
                        <a:pt x="5643" y="6818"/>
                      </a:cubicBezTo>
                      <a:close/>
                      <a:moveTo>
                        <a:pt x="6087" y="7425"/>
                      </a:moveTo>
                      <a:lnTo>
                        <a:pt x="6087" y="7425"/>
                      </a:lnTo>
                      <a:lnTo>
                        <a:pt x="6087" y="7425"/>
                      </a:lnTo>
                      <a:lnTo>
                        <a:pt x="6130" y="7386"/>
                      </a:lnTo>
                      <a:lnTo>
                        <a:pt x="6130" y="7386"/>
                      </a:lnTo>
                      <a:lnTo>
                        <a:pt x="6412" y="6899"/>
                      </a:lnTo>
                      <a:lnTo>
                        <a:pt x="5967" y="7263"/>
                      </a:lnTo>
                      <a:lnTo>
                        <a:pt x="5967" y="7263"/>
                      </a:lnTo>
                      <a:lnTo>
                        <a:pt x="5925" y="7305"/>
                      </a:lnTo>
                      <a:cubicBezTo>
                        <a:pt x="5967" y="7344"/>
                        <a:pt x="6048" y="7386"/>
                        <a:pt x="6087" y="7425"/>
                      </a:cubicBezTo>
                      <a:close/>
                      <a:moveTo>
                        <a:pt x="6617" y="7630"/>
                      </a:moveTo>
                      <a:lnTo>
                        <a:pt x="6617" y="7630"/>
                      </a:lnTo>
                      <a:cubicBezTo>
                        <a:pt x="6698" y="7669"/>
                        <a:pt x="6779" y="7669"/>
                        <a:pt x="6860" y="7669"/>
                      </a:cubicBezTo>
                      <a:lnTo>
                        <a:pt x="6860" y="7669"/>
                      </a:lnTo>
                      <a:lnTo>
                        <a:pt x="6860" y="7669"/>
                      </a:lnTo>
                      <a:lnTo>
                        <a:pt x="6860" y="7669"/>
                      </a:lnTo>
                      <a:lnTo>
                        <a:pt x="6860" y="7630"/>
                      </a:lnTo>
                      <a:lnTo>
                        <a:pt x="6860" y="7587"/>
                      </a:lnTo>
                      <a:lnTo>
                        <a:pt x="6941" y="6980"/>
                      </a:lnTo>
                      <a:lnTo>
                        <a:pt x="6860" y="6695"/>
                      </a:lnTo>
                      <a:lnTo>
                        <a:pt x="6617" y="7587"/>
                      </a:lnTo>
                      <a:lnTo>
                        <a:pt x="6617" y="7587"/>
                      </a:lnTo>
                      <a:close/>
                      <a:moveTo>
                        <a:pt x="6574" y="7630"/>
                      </a:moveTo>
                      <a:lnTo>
                        <a:pt x="6574" y="7630"/>
                      </a:lnTo>
                      <a:lnTo>
                        <a:pt x="6617" y="7587"/>
                      </a:lnTo>
                      <a:lnTo>
                        <a:pt x="6617" y="7587"/>
                      </a:lnTo>
                      <a:lnTo>
                        <a:pt x="6860" y="6695"/>
                      </a:lnTo>
                      <a:lnTo>
                        <a:pt x="6818" y="6574"/>
                      </a:lnTo>
                      <a:lnTo>
                        <a:pt x="6698" y="6656"/>
                      </a:lnTo>
                      <a:lnTo>
                        <a:pt x="6373" y="7506"/>
                      </a:lnTo>
                      <a:lnTo>
                        <a:pt x="6373" y="7506"/>
                      </a:lnTo>
                      <a:lnTo>
                        <a:pt x="6373" y="7587"/>
                      </a:lnTo>
                      <a:cubicBezTo>
                        <a:pt x="6412" y="7587"/>
                        <a:pt x="6493" y="7630"/>
                        <a:pt x="6574" y="7630"/>
                      </a:cubicBezTo>
                      <a:close/>
                      <a:moveTo>
                        <a:pt x="7142" y="7669"/>
                      </a:moveTo>
                      <a:close/>
                      <a:moveTo>
                        <a:pt x="8240" y="6370"/>
                      </a:moveTo>
                      <a:lnTo>
                        <a:pt x="8240" y="6370"/>
                      </a:lnTo>
                      <a:lnTo>
                        <a:pt x="8240" y="6331"/>
                      </a:lnTo>
                      <a:lnTo>
                        <a:pt x="8240" y="6126"/>
                      </a:lnTo>
                      <a:lnTo>
                        <a:pt x="8198" y="6126"/>
                      </a:lnTo>
                      <a:lnTo>
                        <a:pt x="8159" y="6126"/>
                      </a:lnTo>
                      <a:lnTo>
                        <a:pt x="7305" y="6331"/>
                      </a:lnTo>
                      <a:lnTo>
                        <a:pt x="8198" y="6370"/>
                      </a:lnTo>
                      <a:lnTo>
                        <a:pt x="8198" y="6370"/>
                      </a:lnTo>
                      <a:close/>
                      <a:moveTo>
                        <a:pt x="1623" y="5071"/>
                      </a:moveTo>
                      <a:lnTo>
                        <a:pt x="1623" y="5114"/>
                      </a:lnTo>
                      <a:lnTo>
                        <a:pt x="1623" y="5152"/>
                      </a:lnTo>
                      <a:lnTo>
                        <a:pt x="1623" y="6169"/>
                      </a:lnTo>
                      <a:lnTo>
                        <a:pt x="1623" y="6169"/>
                      </a:lnTo>
                      <a:lnTo>
                        <a:pt x="1705" y="5964"/>
                      </a:lnTo>
                      <a:lnTo>
                        <a:pt x="1867" y="5152"/>
                      </a:lnTo>
                      <a:lnTo>
                        <a:pt x="1867" y="5152"/>
                      </a:lnTo>
                      <a:lnTo>
                        <a:pt x="1867" y="5114"/>
                      </a:lnTo>
                      <a:lnTo>
                        <a:pt x="1867" y="5071"/>
                      </a:lnTo>
                      <a:close/>
                      <a:moveTo>
                        <a:pt x="1584" y="5071"/>
                      </a:moveTo>
                      <a:lnTo>
                        <a:pt x="1584" y="5071"/>
                      </a:lnTo>
                      <a:cubicBezTo>
                        <a:pt x="1461" y="5071"/>
                        <a:pt x="1380" y="5071"/>
                        <a:pt x="1299" y="5114"/>
                      </a:cubicBezTo>
                      <a:lnTo>
                        <a:pt x="1299" y="5152"/>
                      </a:lnTo>
                      <a:lnTo>
                        <a:pt x="1299" y="5152"/>
                      </a:lnTo>
                      <a:lnTo>
                        <a:pt x="1584" y="6208"/>
                      </a:lnTo>
                      <a:lnTo>
                        <a:pt x="1584" y="6169"/>
                      </a:lnTo>
                      <a:lnTo>
                        <a:pt x="1623" y="5114"/>
                      </a:lnTo>
                      <a:lnTo>
                        <a:pt x="1584" y="5114"/>
                      </a:lnTo>
                      <a:close/>
                      <a:moveTo>
                        <a:pt x="1909" y="5114"/>
                      </a:moveTo>
                      <a:lnTo>
                        <a:pt x="1909" y="5114"/>
                      </a:lnTo>
                      <a:lnTo>
                        <a:pt x="1867" y="5152"/>
                      </a:lnTo>
                      <a:lnTo>
                        <a:pt x="1867" y="5152"/>
                      </a:lnTo>
                      <a:lnTo>
                        <a:pt x="1747" y="5925"/>
                      </a:lnTo>
                      <a:lnTo>
                        <a:pt x="2071" y="5234"/>
                      </a:lnTo>
                      <a:lnTo>
                        <a:pt x="2071" y="5195"/>
                      </a:lnTo>
                      <a:lnTo>
                        <a:pt x="2110" y="5152"/>
                      </a:lnTo>
                      <a:cubicBezTo>
                        <a:pt x="2029" y="5152"/>
                        <a:pt x="1948" y="5114"/>
                        <a:pt x="1909" y="5114"/>
                      </a:cubicBezTo>
                      <a:close/>
                      <a:moveTo>
                        <a:pt x="2841" y="5883"/>
                      </a:moveTo>
                      <a:cubicBezTo>
                        <a:pt x="2802" y="5844"/>
                        <a:pt x="2802" y="5802"/>
                        <a:pt x="2760" y="5802"/>
                      </a:cubicBezTo>
                      <a:lnTo>
                        <a:pt x="2760" y="5802"/>
                      </a:lnTo>
                      <a:lnTo>
                        <a:pt x="2760" y="5802"/>
                      </a:lnTo>
                      <a:cubicBezTo>
                        <a:pt x="2721" y="5802"/>
                        <a:pt x="2721" y="5802"/>
                        <a:pt x="2721" y="5844"/>
                      </a:cubicBezTo>
                      <a:lnTo>
                        <a:pt x="2678" y="5802"/>
                      </a:lnTo>
                      <a:cubicBezTo>
                        <a:pt x="2678" y="5763"/>
                        <a:pt x="2721" y="5763"/>
                        <a:pt x="2721" y="5763"/>
                      </a:cubicBezTo>
                      <a:lnTo>
                        <a:pt x="2721" y="5763"/>
                      </a:lnTo>
                      <a:lnTo>
                        <a:pt x="2760" y="5763"/>
                      </a:lnTo>
                      <a:cubicBezTo>
                        <a:pt x="2721" y="5639"/>
                        <a:pt x="2640" y="5558"/>
                        <a:pt x="2558" y="5477"/>
                      </a:cubicBezTo>
                      <a:lnTo>
                        <a:pt x="2516" y="5519"/>
                      </a:lnTo>
                      <a:lnTo>
                        <a:pt x="2516" y="5519"/>
                      </a:lnTo>
                      <a:lnTo>
                        <a:pt x="1948" y="6169"/>
                      </a:lnTo>
                      <a:lnTo>
                        <a:pt x="2029" y="6126"/>
                      </a:lnTo>
                      <a:lnTo>
                        <a:pt x="2640" y="5721"/>
                      </a:lnTo>
                      <a:lnTo>
                        <a:pt x="2640" y="5682"/>
                      </a:lnTo>
                      <a:lnTo>
                        <a:pt x="2678" y="5639"/>
                      </a:lnTo>
                      <a:lnTo>
                        <a:pt x="2721" y="5682"/>
                      </a:lnTo>
                      <a:lnTo>
                        <a:pt x="2678" y="5721"/>
                      </a:lnTo>
                      <a:lnTo>
                        <a:pt x="2640" y="5721"/>
                      </a:lnTo>
                      <a:lnTo>
                        <a:pt x="2071" y="6126"/>
                      </a:lnTo>
                      <a:lnTo>
                        <a:pt x="2760" y="5883"/>
                      </a:lnTo>
                      <a:lnTo>
                        <a:pt x="2760" y="5883"/>
                      </a:lnTo>
                      <a:close/>
                      <a:moveTo>
                        <a:pt x="2841" y="5883"/>
                      </a:moveTo>
                      <a:lnTo>
                        <a:pt x="2760" y="5925"/>
                      </a:lnTo>
                      <a:lnTo>
                        <a:pt x="2760" y="5925"/>
                      </a:lnTo>
                      <a:lnTo>
                        <a:pt x="2071" y="6169"/>
                      </a:lnTo>
                      <a:lnTo>
                        <a:pt x="1990" y="6208"/>
                      </a:lnTo>
                      <a:lnTo>
                        <a:pt x="1990" y="6208"/>
                      </a:lnTo>
                      <a:lnTo>
                        <a:pt x="2029" y="6208"/>
                      </a:lnTo>
                      <a:lnTo>
                        <a:pt x="2071" y="6208"/>
                      </a:lnTo>
                      <a:lnTo>
                        <a:pt x="2841" y="6126"/>
                      </a:lnTo>
                      <a:lnTo>
                        <a:pt x="2841" y="6126"/>
                      </a:lnTo>
                      <a:lnTo>
                        <a:pt x="2922" y="6126"/>
                      </a:lnTo>
                      <a:lnTo>
                        <a:pt x="2922" y="6126"/>
                      </a:lnTo>
                      <a:cubicBezTo>
                        <a:pt x="2883" y="6045"/>
                        <a:pt x="2883" y="5964"/>
                        <a:pt x="2841" y="5883"/>
                      </a:cubicBezTo>
                      <a:close/>
                      <a:moveTo>
                        <a:pt x="2922" y="6126"/>
                      </a:moveTo>
                      <a:lnTo>
                        <a:pt x="2841" y="6126"/>
                      </a:lnTo>
                      <a:lnTo>
                        <a:pt x="2841" y="6126"/>
                      </a:lnTo>
                      <a:lnTo>
                        <a:pt x="2315" y="6169"/>
                      </a:lnTo>
                      <a:lnTo>
                        <a:pt x="2315" y="6208"/>
                      </a:lnTo>
                      <a:lnTo>
                        <a:pt x="2315" y="6169"/>
                      </a:lnTo>
                      <a:lnTo>
                        <a:pt x="2354" y="6169"/>
                      </a:lnTo>
                      <a:lnTo>
                        <a:pt x="2396" y="6169"/>
                      </a:lnTo>
                      <a:lnTo>
                        <a:pt x="2435" y="6169"/>
                      </a:lnTo>
                      <a:lnTo>
                        <a:pt x="2435" y="6169"/>
                      </a:lnTo>
                      <a:lnTo>
                        <a:pt x="2477" y="6169"/>
                      </a:lnTo>
                      <a:lnTo>
                        <a:pt x="2516" y="6169"/>
                      </a:lnTo>
                      <a:lnTo>
                        <a:pt x="2558" y="6169"/>
                      </a:lnTo>
                      <a:lnTo>
                        <a:pt x="2558" y="6169"/>
                      </a:lnTo>
                      <a:lnTo>
                        <a:pt x="2597" y="6169"/>
                      </a:lnTo>
                      <a:lnTo>
                        <a:pt x="2640" y="6169"/>
                      </a:lnTo>
                      <a:lnTo>
                        <a:pt x="2678" y="6169"/>
                      </a:lnTo>
                      <a:lnTo>
                        <a:pt x="2678" y="6169"/>
                      </a:lnTo>
                      <a:lnTo>
                        <a:pt x="2721" y="6169"/>
                      </a:lnTo>
                      <a:lnTo>
                        <a:pt x="2760" y="6169"/>
                      </a:lnTo>
                      <a:lnTo>
                        <a:pt x="2802" y="6169"/>
                      </a:lnTo>
                      <a:lnTo>
                        <a:pt x="2802" y="6169"/>
                      </a:lnTo>
                      <a:lnTo>
                        <a:pt x="2841" y="6169"/>
                      </a:lnTo>
                      <a:lnTo>
                        <a:pt x="2883" y="6169"/>
                      </a:lnTo>
                      <a:cubicBezTo>
                        <a:pt x="2883" y="6126"/>
                        <a:pt x="2883" y="6126"/>
                        <a:pt x="2922" y="6169"/>
                      </a:cubicBezTo>
                      <a:lnTo>
                        <a:pt x="2922" y="6169"/>
                      </a:lnTo>
                      <a:close/>
                      <a:moveTo>
                        <a:pt x="2922" y="6412"/>
                      </a:moveTo>
                      <a:lnTo>
                        <a:pt x="2922" y="6412"/>
                      </a:lnTo>
                      <a:lnTo>
                        <a:pt x="2922" y="6412"/>
                      </a:lnTo>
                      <a:lnTo>
                        <a:pt x="2922" y="6412"/>
                      </a:lnTo>
                      <a:lnTo>
                        <a:pt x="2922" y="6412"/>
                      </a:lnTo>
                      <a:lnTo>
                        <a:pt x="2883" y="6412"/>
                      </a:lnTo>
                      <a:lnTo>
                        <a:pt x="2883" y="6412"/>
                      </a:lnTo>
                      <a:lnTo>
                        <a:pt x="1828" y="6412"/>
                      </a:lnTo>
                      <a:lnTo>
                        <a:pt x="1867" y="6412"/>
                      </a:lnTo>
                      <a:lnTo>
                        <a:pt x="2922" y="6451"/>
                      </a:lnTo>
                      <a:close/>
                      <a:moveTo>
                        <a:pt x="2802" y="6938"/>
                      </a:moveTo>
                      <a:lnTo>
                        <a:pt x="2802" y="6938"/>
                      </a:lnTo>
                      <a:lnTo>
                        <a:pt x="2802" y="6938"/>
                      </a:lnTo>
                      <a:cubicBezTo>
                        <a:pt x="2802" y="6980"/>
                        <a:pt x="2760" y="6980"/>
                        <a:pt x="2760" y="6980"/>
                      </a:cubicBezTo>
                      <a:lnTo>
                        <a:pt x="2760" y="6980"/>
                      </a:lnTo>
                      <a:lnTo>
                        <a:pt x="2721" y="6980"/>
                      </a:lnTo>
                      <a:lnTo>
                        <a:pt x="2678" y="6980"/>
                      </a:lnTo>
                      <a:lnTo>
                        <a:pt x="2640" y="6980"/>
                      </a:lnTo>
                      <a:lnTo>
                        <a:pt x="2640" y="6980"/>
                      </a:lnTo>
                      <a:lnTo>
                        <a:pt x="2597" y="6980"/>
                      </a:lnTo>
                      <a:lnTo>
                        <a:pt x="2558" y="6980"/>
                      </a:lnTo>
                      <a:lnTo>
                        <a:pt x="2678" y="7061"/>
                      </a:lnTo>
                      <a:lnTo>
                        <a:pt x="2678" y="7061"/>
                      </a:lnTo>
                      <a:lnTo>
                        <a:pt x="2760" y="7100"/>
                      </a:lnTo>
                      <a:cubicBezTo>
                        <a:pt x="2760" y="7061"/>
                        <a:pt x="2802" y="7019"/>
                        <a:pt x="2802" y="6938"/>
                      </a:cubicBezTo>
                      <a:close/>
                      <a:moveTo>
                        <a:pt x="2841" y="6938"/>
                      </a:moveTo>
                      <a:lnTo>
                        <a:pt x="2841" y="6938"/>
                      </a:lnTo>
                      <a:lnTo>
                        <a:pt x="2841" y="6899"/>
                      </a:lnTo>
                      <a:lnTo>
                        <a:pt x="2841" y="6899"/>
                      </a:lnTo>
                      <a:lnTo>
                        <a:pt x="2802" y="6857"/>
                      </a:lnTo>
                      <a:lnTo>
                        <a:pt x="2802" y="6857"/>
                      </a:lnTo>
                      <a:lnTo>
                        <a:pt x="2110" y="6532"/>
                      </a:lnTo>
                      <a:lnTo>
                        <a:pt x="1828" y="6532"/>
                      </a:lnTo>
                      <a:lnTo>
                        <a:pt x="1828" y="6574"/>
                      </a:lnTo>
                      <a:lnTo>
                        <a:pt x="2516" y="6980"/>
                      </a:lnTo>
                      <a:lnTo>
                        <a:pt x="2558" y="6980"/>
                      </a:lnTo>
                      <a:lnTo>
                        <a:pt x="2597" y="6980"/>
                      </a:lnTo>
                      <a:cubicBezTo>
                        <a:pt x="2597" y="6938"/>
                        <a:pt x="2597" y="6938"/>
                        <a:pt x="2640" y="6938"/>
                      </a:cubicBezTo>
                      <a:lnTo>
                        <a:pt x="2640" y="6938"/>
                      </a:lnTo>
                      <a:lnTo>
                        <a:pt x="2678" y="6938"/>
                      </a:lnTo>
                      <a:lnTo>
                        <a:pt x="2721" y="6938"/>
                      </a:lnTo>
                      <a:lnTo>
                        <a:pt x="2721" y="6938"/>
                      </a:lnTo>
                      <a:lnTo>
                        <a:pt x="2760" y="6938"/>
                      </a:lnTo>
                      <a:lnTo>
                        <a:pt x="2802" y="6938"/>
                      </a:lnTo>
                      <a:lnTo>
                        <a:pt x="2802" y="6938"/>
                      </a:lnTo>
                      <a:close/>
                      <a:moveTo>
                        <a:pt x="2841" y="6857"/>
                      </a:moveTo>
                      <a:lnTo>
                        <a:pt x="2841" y="6857"/>
                      </a:lnTo>
                      <a:cubicBezTo>
                        <a:pt x="2883" y="6818"/>
                        <a:pt x="2922" y="6737"/>
                        <a:pt x="2922" y="6656"/>
                      </a:cubicBezTo>
                      <a:lnTo>
                        <a:pt x="2883" y="6656"/>
                      </a:lnTo>
                      <a:lnTo>
                        <a:pt x="2841" y="6613"/>
                      </a:lnTo>
                      <a:lnTo>
                        <a:pt x="2153" y="6532"/>
                      </a:lnTo>
                      <a:lnTo>
                        <a:pt x="2110" y="6532"/>
                      </a:lnTo>
                      <a:lnTo>
                        <a:pt x="2802" y="6857"/>
                      </a:lnTo>
                      <a:lnTo>
                        <a:pt x="2802" y="6857"/>
                      </a:lnTo>
                      <a:close/>
                      <a:moveTo>
                        <a:pt x="1218" y="7548"/>
                      </a:moveTo>
                      <a:lnTo>
                        <a:pt x="1218" y="7548"/>
                      </a:lnTo>
                      <a:cubicBezTo>
                        <a:pt x="1260" y="7587"/>
                        <a:pt x="1341" y="7587"/>
                        <a:pt x="1422" y="7630"/>
                      </a:cubicBezTo>
                      <a:lnTo>
                        <a:pt x="1422" y="7548"/>
                      </a:lnTo>
                      <a:lnTo>
                        <a:pt x="1422" y="7548"/>
                      </a:lnTo>
                      <a:lnTo>
                        <a:pt x="1461" y="7100"/>
                      </a:lnTo>
                      <a:cubicBezTo>
                        <a:pt x="1461" y="7061"/>
                        <a:pt x="1461" y="7061"/>
                        <a:pt x="1422" y="7019"/>
                      </a:cubicBezTo>
                      <a:lnTo>
                        <a:pt x="1380" y="6980"/>
                      </a:lnTo>
                      <a:lnTo>
                        <a:pt x="1218" y="7506"/>
                      </a:lnTo>
                      <a:lnTo>
                        <a:pt x="1218" y="7506"/>
                      </a:lnTo>
                      <a:close/>
                      <a:moveTo>
                        <a:pt x="1422" y="7630"/>
                      </a:moveTo>
                      <a:lnTo>
                        <a:pt x="1422" y="7630"/>
                      </a:lnTo>
                      <a:lnTo>
                        <a:pt x="1666" y="7630"/>
                      </a:lnTo>
                      <a:lnTo>
                        <a:pt x="1666" y="7630"/>
                      </a:lnTo>
                      <a:lnTo>
                        <a:pt x="1666" y="7587"/>
                      </a:lnTo>
                      <a:lnTo>
                        <a:pt x="1666" y="7587"/>
                      </a:lnTo>
                      <a:lnTo>
                        <a:pt x="1584" y="7100"/>
                      </a:lnTo>
                      <a:lnTo>
                        <a:pt x="1584" y="7100"/>
                      </a:lnTo>
                      <a:lnTo>
                        <a:pt x="1542" y="7100"/>
                      </a:lnTo>
                      <a:lnTo>
                        <a:pt x="1503" y="7100"/>
                      </a:lnTo>
                      <a:lnTo>
                        <a:pt x="1542" y="7100"/>
                      </a:lnTo>
                      <a:lnTo>
                        <a:pt x="1584" y="7100"/>
                      </a:lnTo>
                      <a:lnTo>
                        <a:pt x="1584" y="7061"/>
                      </a:lnTo>
                      <a:lnTo>
                        <a:pt x="1584" y="7100"/>
                      </a:lnTo>
                      <a:lnTo>
                        <a:pt x="1542" y="7100"/>
                      </a:lnTo>
                      <a:lnTo>
                        <a:pt x="1503" y="7100"/>
                      </a:lnTo>
                      <a:lnTo>
                        <a:pt x="1503" y="7100"/>
                      </a:lnTo>
                      <a:lnTo>
                        <a:pt x="1422" y="7548"/>
                      </a:lnTo>
                      <a:lnTo>
                        <a:pt x="1422" y="7548"/>
                      </a:lnTo>
                      <a:close/>
                      <a:moveTo>
                        <a:pt x="773" y="7263"/>
                      </a:moveTo>
                      <a:cubicBezTo>
                        <a:pt x="812" y="7305"/>
                        <a:pt x="893" y="7344"/>
                        <a:pt x="935" y="7425"/>
                      </a:cubicBezTo>
                      <a:lnTo>
                        <a:pt x="974" y="7386"/>
                      </a:lnTo>
                      <a:lnTo>
                        <a:pt x="974" y="7386"/>
                      </a:lnTo>
                      <a:lnTo>
                        <a:pt x="1503" y="6656"/>
                      </a:lnTo>
                      <a:lnTo>
                        <a:pt x="1503" y="6613"/>
                      </a:lnTo>
                      <a:lnTo>
                        <a:pt x="1503" y="6613"/>
                      </a:lnTo>
                      <a:lnTo>
                        <a:pt x="1503" y="6613"/>
                      </a:lnTo>
                      <a:lnTo>
                        <a:pt x="1503" y="6574"/>
                      </a:lnTo>
                      <a:lnTo>
                        <a:pt x="1461" y="6574"/>
                      </a:lnTo>
                      <a:lnTo>
                        <a:pt x="1422" y="6574"/>
                      </a:lnTo>
                      <a:lnTo>
                        <a:pt x="1422" y="6574"/>
                      </a:lnTo>
                      <a:lnTo>
                        <a:pt x="1422" y="6574"/>
                      </a:lnTo>
                      <a:lnTo>
                        <a:pt x="1299" y="6613"/>
                      </a:lnTo>
                      <a:lnTo>
                        <a:pt x="812" y="7224"/>
                      </a:lnTo>
                      <a:lnTo>
                        <a:pt x="812" y="7224"/>
                      </a:lnTo>
                      <a:close/>
                      <a:moveTo>
                        <a:pt x="568" y="7061"/>
                      </a:moveTo>
                      <a:lnTo>
                        <a:pt x="568" y="7019"/>
                      </a:lnTo>
                      <a:lnTo>
                        <a:pt x="610" y="7019"/>
                      </a:lnTo>
                      <a:lnTo>
                        <a:pt x="649" y="7019"/>
                      </a:lnTo>
                      <a:lnTo>
                        <a:pt x="1097" y="6656"/>
                      </a:lnTo>
                      <a:lnTo>
                        <a:pt x="529" y="6818"/>
                      </a:lnTo>
                      <a:lnTo>
                        <a:pt x="529" y="6818"/>
                      </a:lnTo>
                      <a:lnTo>
                        <a:pt x="487" y="6857"/>
                      </a:lnTo>
                      <a:lnTo>
                        <a:pt x="487" y="6857"/>
                      </a:lnTo>
                      <a:cubicBezTo>
                        <a:pt x="487" y="6938"/>
                        <a:pt x="529" y="6980"/>
                        <a:pt x="568" y="7061"/>
                      </a:cubicBezTo>
                      <a:close/>
                      <a:moveTo>
                        <a:pt x="610" y="7061"/>
                      </a:moveTo>
                      <a:lnTo>
                        <a:pt x="610" y="7061"/>
                      </a:lnTo>
                      <a:cubicBezTo>
                        <a:pt x="649" y="7143"/>
                        <a:pt x="692" y="7182"/>
                        <a:pt x="731" y="7224"/>
                      </a:cubicBezTo>
                      <a:lnTo>
                        <a:pt x="773" y="7182"/>
                      </a:lnTo>
                      <a:lnTo>
                        <a:pt x="773" y="7182"/>
                      </a:lnTo>
                      <a:lnTo>
                        <a:pt x="1299" y="6613"/>
                      </a:lnTo>
                      <a:lnTo>
                        <a:pt x="1097" y="6656"/>
                      </a:lnTo>
                      <a:lnTo>
                        <a:pt x="649" y="7019"/>
                      </a:lnTo>
                      <a:lnTo>
                        <a:pt x="649" y="7019"/>
                      </a:lnTo>
                      <a:close/>
                      <a:moveTo>
                        <a:pt x="367" y="6087"/>
                      </a:moveTo>
                      <a:lnTo>
                        <a:pt x="367" y="6087"/>
                      </a:lnTo>
                      <a:lnTo>
                        <a:pt x="448" y="6087"/>
                      </a:lnTo>
                      <a:lnTo>
                        <a:pt x="448" y="6126"/>
                      </a:lnTo>
                      <a:lnTo>
                        <a:pt x="1055" y="6331"/>
                      </a:lnTo>
                      <a:lnTo>
                        <a:pt x="1260" y="6289"/>
                      </a:lnTo>
                      <a:lnTo>
                        <a:pt x="487" y="5883"/>
                      </a:lnTo>
                      <a:lnTo>
                        <a:pt x="487" y="5883"/>
                      </a:lnTo>
                      <a:lnTo>
                        <a:pt x="448" y="5883"/>
                      </a:lnTo>
                      <a:cubicBezTo>
                        <a:pt x="406" y="5925"/>
                        <a:pt x="406" y="6006"/>
                        <a:pt x="367" y="6087"/>
                      </a:cubicBezTo>
                      <a:close/>
                      <a:moveTo>
                        <a:pt x="367" y="6126"/>
                      </a:moveTo>
                      <a:lnTo>
                        <a:pt x="367" y="6126"/>
                      </a:lnTo>
                      <a:lnTo>
                        <a:pt x="367" y="6331"/>
                      </a:lnTo>
                      <a:lnTo>
                        <a:pt x="367" y="6331"/>
                      </a:lnTo>
                      <a:lnTo>
                        <a:pt x="406" y="6331"/>
                      </a:lnTo>
                      <a:lnTo>
                        <a:pt x="406" y="6331"/>
                      </a:lnTo>
                      <a:lnTo>
                        <a:pt x="1016" y="6331"/>
                      </a:lnTo>
                      <a:lnTo>
                        <a:pt x="448" y="6126"/>
                      </a:lnTo>
                      <a:lnTo>
                        <a:pt x="406" y="6126"/>
                      </a:lnTo>
                      <a:close/>
                      <a:moveTo>
                        <a:pt x="367" y="6370"/>
                      </a:moveTo>
                      <a:lnTo>
                        <a:pt x="367" y="6370"/>
                      </a:lnTo>
                      <a:lnTo>
                        <a:pt x="367" y="6370"/>
                      </a:lnTo>
                      <a:lnTo>
                        <a:pt x="367" y="6574"/>
                      </a:lnTo>
                      <a:lnTo>
                        <a:pt x="367" y="6574"/>
                      </a:lnTo>
                      <a:lnTo>
                        <a:pt x="448" y="6574"/>
                      </a:lnTo>
                      <a:lnTo>
                        <a:pt x="448" y="6574"/>
                      </a:lnTo>
                      <a:lnTo>
                        <a:pt x="1299" y="6493"/>
                      </a:lnTo>
                      <a:lnTo>
                        <a:pt x="1380" y="6451"/>
                      </a:lnTo>
                      <a:lnTo>
                        <a:pt x="1341" y="6451"/>
                      </a:lnTo>
                      <a:lnTo>
                        <a:pt x="1341" y="6412"/>
                      </a:lnTo>
                      <a:lnTo>
                        <a:pt x="1341" y="6412"/>
                      </a:lnTo>
                      <a:lnTo>
                        <a:pt x="1299" y="6412"/>
                      </a:lnTo>
                      <a:lnTo>
                        <a:pt x="1260" y="6412"/>
                      </a:lnTo>
                      <a:lnTo>
                        <a:pt x="1260" y="6370"/>
                      </a:lnTo>
                      <a:lnTo>
                        <a:pt x="1055" y="6331"/>
                      </a:lnTo>
                      <a:lnTo>
                        <a:pt x="406" y="6331"/>
                      </a:lnTo>
                      <a:lnTo>
                        <a:pt x="406" y="6370"/>
                      </a:lnTo>
                      <a:close/>
                      <a:moveTo>
                        <a:pt x="406" y="6613"/>
                      </a:moveTo>
                      <a:lnTo>
                        <a:pt x="367" y="6613"/>
                      </a:lnTo>
                      <a:cubicBezTo>
                        <a:pt x="406" y="6695"/>
                        <a:pt x="448" y="6776"/>
                        <a:pt x="448" y="6818"/>
                      </a:cubicBezTo>
                      <a:lnTo>
                        <a:pt x="448" y="6818"/>
                      </a:lnTo>
                      <a:lnTo>
                        <a:pt x="448" y="6818"/>
                      </a:lnTo>
                      <a:lnTo>
                        <a:pt x="448" y="6818"/>
                      </a:lnTo>
                      <a:lnTo>
                        <a:pt x="448" y="6818"/>
                      </a:lnTo>
                      <a:lnTo>
                        <a:pt x="529" y="6818"/>
                      </a:lnTo>
                      <a:lnTo>
                        <a:pt x="529" y="6818"/>
                      </a:lnTo>
                      <a:lnTo>
                        <a:pt x="1097" y="6656"/>
                      </a:lnTo>
                      <a:lnTo>
                        <a:pt x="1299" y="6493"/>
                      </a:lnTo>
                      <a:lnTo>
                        <a:pt x="448" y="6613"/>
                      </a:lnTo>
                      <a:lnTo>
                        <a:pt x="448" y="6613"/>
                      </a:lnTo>
                      <a:close/>
                      <a:moveTo>
                        <a:pt x="6373" y="4666"/>
                      </a:moveTo>
                      <a:lnTo>
                        <a:pt x="6373" y="4666"/>
                      </a:lnTo>
                      <a:lnTo>
                        <a:pt x="6331" y="4708"/>
                      </a:lnTo>
                      <a:lnTo>
                        <a:pt x="6331" y="4708"/>
                      </a:lnTo>
                      <a:lnTo>
                        <a:pt x="6292" y="4708"/>
                      </a:lnTo>
                      <a:cubicBezTo>
                        <a:pt x="6331" y="4747"/>
                        <a:pt x="6331" y="4789"/>
                        <a:pt x="6331" y="4828"/>
                      </a:cubicBezTo>
                      <a:cubicBezTo>
                        <a:pt x="6373" y="4789"/>
                        <a:pt x="6373" y="4789"/>
                        <a:pt x="6412" y="4789"/>
                      </a:cubicBezTo>
                      <a:close/>
                      <a:moveTo>
                        <a:pt x="6535" y="5114"/>
                      </a:moveTo>
                      <a:lnTo>
                        <a:pt x="6535" y="5114"/>
                      </a:lnTo>
                      <a:lnTo>
                        <a:pt x="6535" y="5071"/>
                      </a:lnTo>
                      <a:cubicBezTo>
                        <a:pt x="6493" y="5071"/>
                        <a:pt x="6493" y="5114"/>
                        <a:pt x="6493" y="5114"/>
                      </a:cubicBezTo>
                      <a:lnTo>
                        <a:pt x="6493" y="5152"/>
                      </a:lnTo>
                      <a:lnTo>
                        <a:pt x="6535" y="5114"/>
                      </a:lnTo>
                      <a:lnTo>
                        <a:pt x="6493" y="5114"/>
                      </a:lnTo>
                      <a:close/>
                      <a:moveTo>
                        <a:pt x="6535" y="5152"/>
                      </a:moveTo>
                      <a:lnTo>
                        <a:pt x="6535" y="5152"/>
                      </a:lnTo>
                      <a:lnTo>
                        <a:pt x="6535" y="5114"/>
                      </a:lnTo>
                      <a:close/>
                      <a:moveTo>
                        <a:pt x="6617" y="5234"/>
                      </a:moveTo>
                      <a:lnTo>
                        <a:pt x="6617" y="5234"/>
                      </a:lnTo>
                      <a:lnTo>
                        <a:pt x="6617" y="5234"/>
                      </a:lnTo>
                      <a:cubicBezTo>
                        <a:pt x="6617" y="5234"/>
                        <a:pt x="6617" y="5276"/>
                        <a:pt x="6574" y="5234"/>
                      </a:cubicBezTo>
                      <a:lnTo>
                        <a:pt x="6574" y="5234"/>
                      </a:lnTo>
                      <a:cubicBezTo>
                        <a:pt x="6574" y="5276"/>
                        <a:pt x="6574" y="5276"/>
                        <a:pt x="6535" y="5276"/>
                      </a:cubicBezTo>
                      <a:cubicBezTo>
                        <a:pt x="6535" y="5276"/>
                        <a:pt x="6493" y="5315"/>
                        <a:pt x="6454" y="5315"/>
                      </a:cubicBezTo>
                      <a:lnTo>
                        <a:pt x="6454" y="5315"/>
                      </a:lnTo>
                      <a:lnTo>
                        <a:pt x="6454" y="5315"/>
                      </a:lnTo>
                      <a:lnTo>
                        <a:pt x="6818" y="6087"/>
                      </a:lnTo>
                      <a:lnTo>
                        <a:pt x="6818" y="5883"/>
                      </a:lnTo>
                      <a:lnTo>
                        <a:pt x="6655" y="5234"/>
                      </a:lnTo>
                      <a:close/>
                      <a:moveTo>
                        <a:pt x="6941" y="6250"/>
                      </a:moveTo>
                      <a:lnTo>
                        <a:pt x="6941" y="6250"/>
                      </a:lnTo>
                      <a:lnTo>
                        <a:pt x="6941" y="6250"/>
                      </a:lnTo>
                      <a:lnTo>
                        <a:pt x="6980" y="6250"/>
                      </a:lnTo>
                      <a:lnTo>
                        <a:pt x="6980" y="6208"/>
                      </a:lnTo>
                      <a:close/>
                      <a:moveTo>
                        <a:pt x="6980" y="6208"/>
                      </a:moveTo>
                      <a:lnTo>
                        <a:pt x="6980" y="6208"/>
                      </a:lnTo>
                      <a:lnTo>
                        <a:pt x="6980" y="6169"/>
                      </a:lnTo>
                      <a:lnTo>
                        <a:pt x="6941" y="6208"/>
                      </a:lnTo>
                      <a:lnTo>
                        <a:pt x="6941" y="6250"/>
                      </a:lnTo>
                      <a:close/>
                      <a:moveTo>
                        <a:pt x="6980" y="6289"/>
                      </a:moveTo>
                      <a:lnTo>
                        <a:pt x="6980" y="6289"/>
                      </a:lnTo>
                      <a:lnTo>
                        <a:pt x="6980" y="6289"/>
                      </a:lnTo>
                      <a:lnTo>
                        <a:pt x="6980" y="6250"/>
                      </a:lnTo>
                      <a:lnTo>
                        <a:pt x="6941" y="6250"/>
                      </a:lnTo>
                      <a:cubicBezTo>
                        <a:pt x="6941" y="6289"/>
                        <a:pt x="6941" y="6289"/>
                        <a:pt x="6980" y="6289"/>
                      </a:cubicBezTo>
                      <a:close/>
                      <a:moveTo>
                        <a:pt x="6980" y="6331"/>
                      </a:moveTo>
                      <a:lnTo>
                        <a:pt x="6980" y="6331"/>
                      </a:lnTo>
                      <a:lnTo>
                        <a:pt x="6980" y="6331"/>
                      </a:lnTo>
                      <a:close/>
                      <a:moveTo>
                        <a:pt x="6941" y="6493"/>
                      </a:moveTo>
                      <a:lnTo>
                        <a:pt x="6941" y="6493"/>
                      </a:lnTo>
                      <a:lnTo>
                        <a:pt x="6941" y="6532"/>
                      </a:lnTo>
                      <a:lnTo>
                        <a:pt x="6899" y="6532"/>
                      </a:lnTo>
                      <a:lnTo>
                        <a:pt x="6899" y="6574"/>
                      </a:lnTo>
                      <a:lnTo>
                        <a:pt x="6941" y="6695"/>
                      </a:lnTo>
                      <a:lnTo>
                        <a:pt x="6980" y="6532"/>
                      </a:lnTo>
                      <a:close/>
                      <a:moveTo>
                        <a:pt x="6818" y="6087"/>
                      </a:moveTo>
                      <a:lnTo>
                        <a:pt x="6818" y="6087"/>
                      </a:lnTo>
                      <a:lnTo>
                        <a:pt x="6818" y="6087"/>
                      </a:lnTo>
                      <a:lnTo>
                        <a:pt x="6899" y="6208"/>
                      </a:lnTo>
                      <a:lnTo>
                        <a:pt x="6899" y="6208"/>
                      </a:lnTo>
                      <a:lnTo>
                        <a:pt x="6860" y="6006"/>
                      </a:lnTo>
                      <a:close/>
                      <a:moveTo>
                        <a:pt x="6860" y="5964"/>
                      </a:moveTo>
                      <a:lnTo>
                        <a:pt x="6860" y="5964"/>
                      </a:lnTo>
                      <a:lnTo>
                        <a:pt x="6860" y="5925"/>
                      </a:lnTo>
                      <a:lnTo>
                        <a:pt x="6818" y="6045"/>
                      </a:lnTo>
                      <a:close/>
                      <a:moveTo>
                        <a:pt x="6860" y="6532"/>
                      </a:moveTo>
                      <a:lnTo>
                        <a:pt x="6860" y="6532"/>
                      </a:lnTo>
                      <a:lnTo>
                        <a:pt x="6860" y="6493"/>
                      </a:lnTo>
                      <a:close/>
                      <a:moveTo>
                        <a:pt x="6860" y="6532"/>
                      </a:moveTo>
                      <a:lnTo>
                        <a:pt x="6860" y="6532"/>
                      </a:lnTo>
                      <a:lnTo>
                        <a:pt x="6899" y="6574"/>
                      </a:lnTo>
                      <a:lnTo>
                        <a:pt x="6899" y="6532"/>
                      </a:lnTo>
                      <a:lnTo>
                        <a:pt x="6899" y="6532"/>
                      </a:lnTo>
                      <a:close/>
                      <a:moveTo>
                        <a:pt x="6899" y="6208"/>
                      </a:moveTo>
                      <a:lnTo>
                        <a:pt x="6899" y="6208"/>
                      </a:lnTo>
                      <a:lnTo>
                        <a:pt x="6941" y="6250"/>
                      </a:lnTo>
                      <a:close/>
                      <a:moveTo>
                        <a:pt x="6899" y="6613"/>
                      </a:moveTo>
                      <a:lnTo>
                        <a:pt x="6899" y="6613"/>
                      </a:lnTo>
                      <a:lnTo>
                        <a:pt x="6860" y="6695"/>
                      </a:lnTo>
                      <a:lnTo>
                        <a:pt x="6941" y="6938"/>
                      </a:lnTo>
                      <a:lnTo>
                        <a:pt x="6941" y="6737"/>
                      </a:lnTo>
                      <a:close/>
                      <a:moveTo>
                        <a:pt x="6899" y="6574"/>
                      </a:moveTo>
                      <a:lnTo>
                        <a:pt x="6899" y="6574"/>
                      </a:lnTo>
                      <a:lnTo>
                        <a:pt x="6860" y="6532"/>
                      </a:lnTo>
                      <a:lnTo>
                        <a:pt x="6818" y="6574"/>
                      </a:lnTo>
                      <a:lnTo>
                        <a:pt x="6860" y="6656"/>
                      </a:lnTo>
                      <a:close/>
                      <a:moveTo>
                        <a:pt x="6860" y="6532"/>
                      </a:moveTo>
                      <a:lnTo>
                        <a:pt x="6860" y="6532"/>
                      </a:lnTo>
                      <a:lnTo>
                        <a:pt x="6860" y="6493"/>
                      </a:lnTo>
                      <a:lnTo>
                        <a:pt x="6818" y="6493"/>
                      </a:lnTo>
                      <a:lnTo>
                        <a:pt x="6818" y="6493"/>
                      </a:lnTo>
                      <a:lnTo>
                        <a:pt x="6818" y="6532"/>
                      </a:lnTo>
                      <a:close/>
                      <a:moveTo>
                        <a:pt x="6779" y="6493"/>
                      </a:moveTo>
                      <a:lnTo>
                        <a:pt x="6779" y="6493"/>
                      </a:lnTo>
                      <a:lnTo>
                        <a:pt x="6737" y="6493"/>
                      </a:lnTo>
                      <a:lnTo>
                        <a:pt x="6698" y="6656"/>
                      </a:lnTo>
                      <a:lnTo>
                        <a:pt x="6818" y="6574"/>
                      </a:lnTo>
                      <a:close/>
                      <a:moveTo>
                        <a:pt x="6737" y="6331"/>
                      </a:moveTo>
                      <a:lnTo>
                        <a:pt x="6737" y="6331"/>
                      </a:lnTo>
                      <a:lnTo>
                        <a:pt x="6737" y="6289"/>
                      </a:lnTo>
                      <a:lnTo>
                        <a:pt x="6737" y="6289"/>
                      </a:lnTo>
                      <a:lnTo>
                        <a:pt x="6698" y="6289"/>
                      </a:lnTo>
                      <a:close/>
                      <a:moveTo>
                        <a:pt x="6737" y="6370"/>
                      </a:moveTo>
                      <a:lnTo>
                        <a:pt x="6737" y="6370"/>
                      </a:lnTo>
                      <a:lnTo>
                        <a:pt x="6737" y="6370"/>
                      </a:lnTo>
                      <a:close/>
                      <a:moveTo>
                        <a:pt x="6737" y="6250"/>
                      </a:moveTo>
                      <a:lnTo>
                        <a:pt x="6737" y="6250"/>
                      </a:lnTo>
                      <a:lnTo>
                        <a:pt x="6737" y="6250"/>
                      </a:lnTo>
                      <a:lnTo>
                        <a:pt x="6737" y="6250"/>
                      </a:lnTo>
                      <a:close/>
                      <a:moveTo>
                        <a:pt x="6737" y="6289"/>
                      </a:moveTo>
                      <a:lnTo>
                        <a:pt x="6737" y="6289"/>
                      </a:lnTo>
                      <a:lnTo>
                        <a:pt x="6737" y="6289"/>
                      </a:lnTo>
                      <a:lnTo>
                        <a:pt x="6737" y="6289"/>
                      </a:lnTo>
                      <a:lnTo>
                        <a:pt x="6737" y="6289"/>
                      </a:lnTo>
                      <a:lnTo>
                        <a:pt x="6737" y="6289"/>
                      </a:lnTo>
                      <a:close/>
                      <a:moveTo>
                        <a:pt x="6737" y="6331"/>
                      </a:moveTo>
                      <a:lnTo>
                        <a:pt x="6737" y="6331"/>
                      </a:lnTo>
                      <a:lnTo>
                        <a:pt x="6737" y="6331"/>
                      </a:lnTo>
                      <a:lnTo>
                        <a:pt x="6737" y="6370"/>
                      </a:lnTo>
                      <a:lnTo>
                        <a:pt x="6779" y="6331"/>
                      </a:lnTo>
                      <a:close/>
                      <a:moveTo>
                        <a:pt x="6737" y="6370"/>
                      </a:moveTo>
                      <a:lnTo>
                        <a:pt x="6737" y="6370"/>
                      </a:lnTo>
                      <a:lnTo>
                        <a:pt x="6779" y="6370"/>
                      </a:lnTo>
                      <a:lnTo>
                        <a:pt x="6779" y="6370"/>
                      </a:lnTo>
                      <a:close/>
                      <a:moveTo>
                        <a:pt x="6737" y="6370"/>
                      </a:moveTo>
                      <a:lnTo>
                        <a:pt x="6737" y="6370"/>
                      </a:lnTo>
                      <a:lnTo>
                        <a:pt x="6698" y="6451"/>
                      </a:lnTo>
                      <a:lnTo>
                        <a:pt x="6779" y="6451"/>
                      </a:lnTo>
                      <a:lnTo>
                        <a:pt x="6779" y="6412"/>
                      </a:lnTo>
                      <a:lnTo>
                        <a:pt x="6779" y="6412"/>
                      </a:lnTo>
                      <a:lnTo>
                        <a:pt x="6779" y="6412"/>
                      </a:lnTo>
                      <a:close/>
                      <a:moveTo>
                        <a:pt x="6779" y="6493"/>
                      </a:moveTo>
                      <a:lnTo>
                        <a:pt x="6779" y="6493"/>
                      </a:lnTo>
                      <a:lnTo>
                        <a:pt x="6779" y="6493"/>
                      </a:lnTo>
                      <a:close/>
                      <a:moveTo>
                        <a:pt x="6779" y="6451"/>
                      </a:moveTo>
                      <a:lnTo>
                        <a:pt x="6779" y="6451"/>
                      </a:lnTo>
                      <a:lnTo>
                        <a:pt x="6779" y="6451"/>
                      </a:lnTo>
                      <a:lnTo>
                        <a:pt x="6779" y="6451"/>
                      </a:lnTo>
                      <a:lnTo>
                        <a:pt x="6779" y="6412"/>
                      </a:lnTo>
                      <a:close/>
                      <a:moveTo>
                        <a:pt x="6737" y="6493"/>
                      </a:moveTo>
                      <a:lnTo>
                        <a:pt x="6737" y="6493"/>
                      </a:lnTo>
                      <a:lnTo>
                        <a:pt x="6617" y="6574"/>
                      </a:lnTo>
                      <a:lnTo>
                        <a:pt x="6454" y="6857"/>
                      </a:lnTo>
                      <a:lnTo>
                        <a:pt x="6698" y="6656"/>
                      </a:lnTo>
                      <a:close/>
                      <a:moveTo>
                        <a:pt x="6737" y="6493"/>
                      </a:moveTo>
                      <a:lnTo>
                        <a:pt x="6737" y="6493"/>
                      </a:lnTo>
                      <a:lnTo>
                        <a:pt x="6737" y="6451"/>
                      </a:lnTo>
                      <a:lnTo>
                        <a:pt x="6655" y="6451"/>
                      </a:lnTo>
                      <a:lnTo>
                        <a:pt x="6617" y="6574"/>
                      </a:lnTo>
                      <a:close/>
                      <a:moveTo>
                        <a:pt x="6698" y="6370"/>
                      </a:moveTo>
                      <a:lnTo>
                        <a:pt x="6698" y="6370"/>
                      </a:lnTo>
                      <a:lnTo>
                        <a:pt x="6574" y="6451"/>
                      </a:lnTo>
                      <a:lnTo>
                        <a:pt x="6655" y="6451"/>
                      </a:lnTo>
                      <a:close/>
                      <a:moveTo>
                        <a:pt x="6698" y="6370"/>
                      </a:moveTo>
                      <a:lnTo>
                        <a:pt x="6698" y="6370"/>
                      </a:lnTo>
                      <a:lnTo>
                        <a:pt x="6535" y="6331"/>
                      </a:lnTo>
                      <a:lnTo>
                        <a:pt x="6250" y="6412"/>
                      </a:lnTo>
                      <a:lnTo>
                        <a:pt x="6535" y="6451"/>
                      </a:lnTo>
                      <a:close/>
                      <a:moveTo>
                        <a:pt x="6698" y="6370"/>
                      </a:moveTo>
                      <a:lnTo>
                        <a:pt x="6698" y="6370"/>
                      </a:lnTo>
                      <a:lnTo>
                        <a:pt x="6698" y="6370"/>
                      </a:lnTo>
                      <a:lnTo>
                        <a:pt x="6737" y="6331"/>
                      </a:lnTo>
                      <a:lnTo>
                        <a:pt x="6698" y="6289"/>
                      </a:lnTo>
                      <a:lnTo>
                        <a:pt x="6535" y="6331"/>
                      </a:lnTo>
                      <a:close/>
                      <a:moveTo>
                        <a:pt x="6698" y="6289"/>
                      </a:moveTo>
                      <a:lnTo>
                        <a:pt x="6698" y="6289"/>
                      </a:lnTo>
                      <a:lnTo>
                        <a:pt x="6737" y="6250"/>
                      </a:lnTo>
                      <a:lnTo>
                        <a:pt x="6698" y="6250"/>
                      </a:lnTo>
                      <a:lnTo>
                        <a:pt x="6617" y="6208"/>
                      </a:lnTo>
                      <a:close/>
                      <a:moveTo>
                        <a:pt x="6698" y="6208"/>
                      </a:moveTo>
                      <a:lnTo>
                        <a:pt x="6698" y="6208"/>
                      </a:lnTo>
                      <a:lnTo>
                        <a:pt x="6617" y="6126"/>
                      </a:lnTo>
                      <a:lnTo>
                        <a:pt x="6454" y="6006"/>
                      </a:lnTo>
                      <a:lnTo>
                        <a:pt x="6617" y="6169"/>
                      </a:lnTo>
                      <a:close/>
                      <a:moveTo>
                        <a:pt x="6698" y="6208"/>
                      </a:moveTo>
                      <a:lnTo>
                        <a:pt x="6698" y="6208"/>
                      </a:lnTo>
                      <a:lnTo>
                        <a:pt x="6737" y="6250"/>
                      </a:lnTo>
                      <a:lnTo>
                        <a:pt x="6655" y="6126"/>
                      </a:lnTo>
                      <a:lnTo>
                        <a:pt x="6655" y="6126"/>
                      </a:lnTo>
                      <a:close/>
                      <a:moveTo>
                        <a:pt x="6899" y="5032"/>
                      </a:moveTo>
                      <a:lnTo>
                        <a:pt x="6899" y="5032"/>
                      </a:lnTo>
                      <a:lnTo>
                        <a:pt x="6860" y="5032"/>
                      </a:lnTo>
                      <a:lnTo>
                        <a:pt x="6698" y="5032"/>
                      </a:lnTo>
                      <a:lnTo>
                        <a:pt x="6698" y="5071"/>
                      </a:lnTo>
                      <a:lnTo>
                        <a:pt x="6655" y="5071"/>
                      </a:lnTo>
                      <a:lnTo>
                        <a:pt x="6655" y="5071"/>
                      </a:lnTo>
                      <a:lnTo>
                        <a:pt x="6655" y="5114"/>
                      </a:lnTo>
                      <a:cubicBezTo>
                        <a:pt x="6698" y="5114"/>
                        <a:pt x="6698" y="5152"/>
                        <a:pt x="6698" y="5152"/>
                      </a:cubicBezTo>
                      <a:cubicBezTo>
                        <a:pt x="6698" y="5195"/>
                        <a:pt x="6698" y="5195"/>
                        <a:pt x="6655" y="5195"/>
                      </a:cubicBezTo>
                      <a:lnTo>
                        <a:pt x="6818" y="5844"/>
                      </a:lnTo>
                      <a:lnTo>
                        <a:pt x="6899" y="5114"/>
                      </a:lnTo>
                      <a:lnTo>
                        <a:pt x="6860" y="5114"/>
                      </a:lnTo>
                      <a:close/>
                      <a:moveTo>
                        <a:pt x="7185" y="5071"/>
                      </a:moveTo>
                      <a:lnTo>
                        <a:pt x="7185" y="5071"/>
                      </a:lnTo>
                      <a:lnTo>
                        <a:pt x="7142" y="5071"/>
                      </a:lnTo>
                      <a:lnTo>
                        <a:pt x="7142" y="5071"/>
                      </a:lnTo>
                      <a:lnTo>
                        <a:pt x="7142" y="5071"/>
                      </a:lnTo>
                      <a:cubicBezTo>
                        <a:pt x="7061" y="5032"/>
                        <a:pt x="6980" y="5032"/>
                        <a:pt x="6899" y="5032"/>
                      </a:cubicBezTo>
                      <a:lnTo>
                        <a:pt x="6899" y="5032"/>
                      </a:lnTo>
                      <a:lnTo>
                        <a:pt x="6899" y="5032"/>
                      </a:lnTo>
                      <a:lnTo>
                        <a:pt x="6899" y="5032"/>
                      </a:lnTo>
                      <a:lnTo>
                        <a:pt x="6899" y="5114"/>
                      </a:lnTo>
                      <a:lnTo>
                        <a:pt x="6899" y="5114"/>
                      </a:lnTo>
                      <a:lnTo>
                        <a:pt x="6860" y="5883"/>
                      </a:lnTo>
                      <a:lnTo>
                        <a:pt x="6860" y="5964"/>
                      </a:lnTo>
                      <a:lnTo>
                        <a:pt x="7142" y="5114"/>
                      </a:lnTo>
                      <a:lnTo>
                        <a:pt x="7142" y="5114"/>
                      </a:lnTo>
                      <a:lnTo>
                        <a:pt x="7142" y="5071"/>
                      </a:lnTo>
                      <a:lnTo>
                        <a:pt x="7142" y="5071"/>
                      </a:lnTo>
                      <a:lnTo>
                        <a:pt x="7185" y="5071"/>
                      </a:lnTo>
                      <a:lnTo>
                        <a:pt x="7142" y="5114"/>
                      </a:lnTo>
                      <a:lnTo>
                        <a:pt x="7142" y="5152"/>
                      </a:lnTo>
                      <a:lnTo>
                        <a:pt x="6860" y="5964"/>
                      </a:lnTo>
                      <a:lnTo>
                        <a:pt x="6941" y="6208"/>
                      </a:lnTo>
                      <a:lnTo>
                        <a:pt x="6980" y="6169"/>
                      </a:lnTo>
                      <a:lnTo>
                        <a:pt x="6980" y="6169"/>
                      </a:lnTo>
                      <a:cubicBezTo>
                        <a:pt x="6980" y="6126"/>
                        <a:pt x="6980" y="6126"/>
                        <a:pt x="7022" y="6126"/>
                      </a:cubicBezTo>
                      <a:lnTo>
                        <a:pt x="7061" y="6126"/>
                      </a:lnTo>
                      <a:lnTo>
                        <a:pt x="7061" y="6087"/>
                      </a:lnTo>
                      <a:lnTo>
                        <a:pt x="7386" y="5195"/>
                      </a:lnTo>
                      <a:lnTo>
                        <a:pt x="7386" y="5152"/>
                      </a:lnTo>
                      <a:lnTo>
                        <a:pt x="7428" y="5114"/>
                      </a:lnTo>
                      <a:cubicBezTo>
                        <a:pt x="7347" y="5114"/>
                        <a:pt x="7266" y="5071"/>
                        <a:pt x="7185" y="5071"/>
                      </a:cubicBezTo>
                      <a:close/>
                      <a:moveTo>
                        <a:pt x="7185" y="6574"/>
                      </a:moveTo>
                      <a:lnTo>
                        <a:pt x="7185" y="6574"/>
                      </a:lnTo>
                      <a:lnTo>
                        <a:pt x="7022" y="6412"/>
                      </a:lnTo>
                      <a:lnTo>
                        <a:pt x="7022" y="6412"/>
                      </a:lnTo>
                      <a:lnTo>
                        <a:pt x="7104" y="6532"/>
                      </a:lnTo>
                      <a:close/>
                      <a:moveTo>
                        <a:pt x="7104" y="6574"/>
                      </a:moveTo>
                      <a:lnTo>
                        <a:pt x="7104" y="6574"/>
                      </a:lnTo>
                      <a:lnTo>
                        <a:pt x="7104" y="6574"/>
                      </a:lnTo>
                      <a:lnTo>
                        <a:pt x="7224" y="6656"/>
                      </a:lnTo>
                      <a:lnTo>
                        <a:pt x="7185" y="6574"/>
                      </a:lnTo>
                      <a:close/>
                      <a:moveTo>
                        <a:pt x="7022" y="6331"/>
                      </a:moveTo>
                      <a:lnTo>
                        <a:pt x="7022" y="6331"/>
                      </a:lnTo>
                      <a:lnTo>
                        <a:pt x="7022" y="6370"/>
                      </a:lnTo>
                      <a:lnTo>
                        <a:pt x="7022" y="6370"/>
                      </a:lnTo>
                      <a:lnTo>
                        <a:pt x="7185" y="6331"/>
                      </a:lnTo>
                      <a:lnTo>
                        <a:pt x="7142" y="6331"/>
                      </a:lnTo>
                      <a:close/>
                      <a:moveTo>
                        <a:pt x="7104" y="6289"/>
                      </a:moveTo>
                      <a:lnTo>
                        <a:pt x="7104" y="6289"/>
                      </a:lnTo>
                      <a:lnTo>
                        <a:pt x="7022" y="6289"/>
                      </a:lnTo>
                      <a:lnTo>
                        <a:pt x="7022" y="6289"/>
                      </a:lnTo>
                      <a:close/>
                      <a:moveTo>
                        <a:pt x="6980" y="6208"/>
                      </a:moveTo>
                      <a:lnTo>
                        <a:pt x="6980" y="6208"/>
                      </a:lnTo>
                      <a:lnTo>
                        <a:pt x="6980" y="6208"/>
                      </a:lnTo>
                      <a:lnTo>
                        <a:pt x="7022" y="6208"/>
                      </a:lnTo>
                      <a:lnTo>
                        <a:pt x="7022" y="6169"/>
                      </a:lnTo>
                      <a:lnTo>
                        <a:pt x="7022" y="6169"/>
                      </a:lnTo>
                      <a:close/>
                      <a:moveTo>
                        <a:pt x="7022" y="6169"/>
                      </a:moveTo>
                      <a:lnTo>
                        <a:pt x="7022" y="6169"/>
                      </a:lnTo>
                      <a:lnTo>
                        <a:pt x="6980" y="6169"/>
                      </a:lnTo>
                      <a:lnTo>
                        <a:pt x="6980" y="6169"/>
                      </a:lnTo>
                      <a:lnTo>
                        <a:pt x="6980" y="6169"/>
                      </a:lnTo>
                      <a:close/>
                      <a:moveTo>
                        <a:pt x="7022" y="6412"/>
                      </a:moveTo>
                      <a:lnTo>
                        <a:pt x="7022" y="6412"/>
                      </a:lnTo>
                      <a:lnTo>
                        <a:pt x="7022" y="6412"/>
                      </a:lnTo>
                      <a:lnTo>
                        <a:pt x="7022" y="6412"/>
                      </a:lnTo>
                      <a:close/>
                      <a:moveTo>
                        <a:pt x="7022" y="6370"/>
                      </a:moveTo>
                      <a:lnTo>
                        <a:pt x="7022" y="6370"/>
                      </a:lnTo>
                      <a:lnTo>
                        <a:pt x="7061" y="6412"/>
                      </a:lnTo>
                      <a:lnTo>
                        <a:pt x="7185" y="6331"/>
                      </a:lnTo>
                      <a:close/>
                      <a:moveTo>
                        <a:pt x="7022" y="6451"/>
                      </a:moveTo>
                      <a:lnTo>
                        <a:pt x="7022" y="6451"/>
                      </a:lnTo>
                      <a:lnTo>
                        <a:pt x="7022" y="6451"/>
                      </a:lnTo>
                      <a:lnTo>
                        <a:pt x="6980" y="6493"/>
                      </a:lnTo>
                      <a:lnTo>
                        <a:pt x="6980" y="6493"/>
                      </a:lnTo>
                      <a:lnTo>
                        <a:pt x="7061" y="6532"/>
                      </a:lnTo>
                      <a:lnTo>
                        <a:pt x="7104" y="6532"/>
                      </a:lnTo>
                      <a:close/>
                      <a:moveTo>
                        <a:pt x="7022" y="6169"/>
                      </a:moveTo>
                      <a:lnTo>
                        <a:pt x="7022" y="6169"/>
                      </a:lnTo>
                      <a:lnTo>
                        <a:pt x="7061" y="6169"/>
                      </a:lnTo>
                      <a:lnTo>
                        <a:pt x="7061" y="6169"/>
                      </a:lnTo>
                      <a:lnTo>
                        <a:pt x="7061" y="6126"/>
                      </a:lnTo>
                      <a:lnTo>
                        <a:pt x="7061" y="6126"/>
                      </a:lnTo>
                      <a:close/>
                      <a:moveTo>
                        <a:pt x="7061" y="6126"/>
                      </a:moveTo>
                      <a:lnTo>
                        <a:pt x="7061" y="6126"/>
                      </a:lnTo>
                      <a:lnTo>
                        <a:pt x="7104" y="6126"/>
                      </a:lnTo>
                      <a:close/>
                      <a:moveTo>
                        <a:pt x="7428" y="5114"/>
                      </a:moveTo>
                      <a:lnTo>
                        <a:pt x="7428" y="5114"/>
                      </a:lnTo>
                      <a:lnTo>
                        <a:pt x="7428" y="5195"/>
                      </a:lnTo>
                      <a:lnTo>
                        <a:pt x="7386" y="5195"/>
                      </a:lnTo>
                      <a:lnTo>
                        <a:pt x="7104" y="6087"/>
                      </a:lnTo>
                      <a:lnTo>
                        <a:pt x="7142" y="6045"/>
                      </a:lnTo>
                      <a:lnTo>
                        <a:pt x="7629" y="5315"/>
                      </a:lnTo>
                      <a:lnTo>
                        <a:pt x="7629" y="5276"/>
                      </a:lnTo>
                      <a:lnTo>
                        <a:pt x="7672" y="5234"/>
                      </a:lnTo>
                      <a:close/>
                      <a:moveTo>
                        <a:pt x="7672" y="5276"/>
                      </a:moveTo>
                      <a:lnTo>
                        <a:pt x="7672" y="5276"/>
                      </a:lnTo>
                      <a:lnTo>
                        <a:pt x="7672" y="5234"/>
                      </a:lnTo>
                      <a:lnTo>
                        <a:pt x="7672" y="5276"/>
                      </a:lnTo>
                      <a:lnTo>
                        <a:pt x="7629" y="5315"/>
                      </a:lnTo>
                      <a:lnTo>
                        <a:pt x="7629" y="5315"/>
                      </a:lnTo>
                      <a:lnTo>
                        <a:pt x="7142" y="6045"/>
                      </a:lnTo>
                      <a:lnTo>
                        <a:pt x="7834" y="5438"/>
                      </a:lnTo>
                      <a:lnTo>
                        <a:pt x="7834" y="5438"/>
                      </a:lnTo>
                      <a:lnTo>
                        <a:pt x="7873" y="5396"/>
                      </a:lnTo>
                      <a:cubicBezTo>
                        <a:pt x="7792" y="5357"/>
                        <a:pt x="7753" y="5315"/>
                        <a:pt x="7672" y="5276"/>
                      </a:cubicBezTo>
                      <a:close/>
                      <a:moveTo>
                        <a:pt x="7873" y="5438"/>
                      </a:moveTo>
                      <a:lnTo>
                        <a:pt x="7873" y="5438"/>
                      </a:lnTo>
                      <a:lnTo>
                        <a:pt x="7873" y="5438"/>
                      </a:lnTo>
                      <a:lnTo>
                        <a:pt x="7873" y="5438"/>
                      </a:lnTo>
                      <a:lnTo>
                        <a:pt x="7834" y="5438"/>
                      </a:lnTo>
                      <a:lnTo>
                        <a:pt x="7834" y="5438"/>
                      </a:lnTo>
                      <a:lnTo>
                        <a:pt x="7142" y="6087"/>
                      </a:lnTo>
                      <a:lnTo>
                        <a:pt x="7104" y="6087"/>
                      </a:lnTo>
                      <a:lnTo>
                        <a:pt x="7996" y="5639"/>
                      </a:lnTo>
                      <a:lnTo>
                        <a:pt x="7996" y="5639"/>
                      </a:lnTo>
                      <a:lnTo>
                        <a:pt x="8035" y="5601"/>
                      </a:lnTo>
                      <a:close/>
                      <a:moveTo>
                        <a:pt x="8116" y="5763"/>
                      </a:moveTo>
                      <a:lnTo>
                        <a:pt x="8116" y="5763"/>
                      </a:lnTo>
                      <a:lnTo>
                        <a:pt x="8077" y="5763"/>
                      </a:lnTo>
                      <a:lnTo>
                        <a:pt x="8035" y="5721"/>
                      </a:lnTo>
                      <a:lnTo>
                        <a:pt x="8077" y="5721"/>
                      </a:lnTo>
                      <a:cubicBezTo>
                        <a:pt x="8077" y="5682"/>
                        <a:pt x="8077" y="5639"/>
                        <a:pt x="8035" y="5639"/>
                      </a:cubicBezTo>
                      <a:lnTo>
                        <a:pt x="8035" y="5639"/>
                      </a:lnTo>
                      <a:lnTo>
                        <a:pt x="8035" y="5601"/>
                      </a:lnTo>
                      <a:lnTo>
                        <a:pt x="8035" y="5639"/>
                      </a:lnTo>
                      <a:lnTo>
                        <a:pt x="7996" y="5639"/>
                      </a:lnTo>
                      <a:lnTo>
                        <a:pt x="7996" y="5639"/>
                      </a:lnTo>
                      <a:lnTo>
                        <a:pt x="7104" y="6087"/>
                      </a:lnTo>
                      <a:lnTo>
                        <a:pt x="7061" y="6169"/>
                      </a:lnTo>
                      <a:lnTo>
                        <a:pt x="7061" y="6208"/>
                      </a:lnTo>
                      <a:cubicBezTo>
                        <a:pt x="7061" y="6250"/>
                        <a:pt x="7061" y="6250"/>
                        <a:pt x="7022" y="6289"/>
                      </a:cubicBezTo>
                      <a:lnTo>
                        <a:pt x="7142" y="6289"/>
                      </a:lnTo>
                      <a:lnTo>
                        <a:pt x="7224" y="6331"/>
                      </a:lnTo>
                      <a:lnTo>
                        <a:pt x="8116" y="5883"/>
                      </a:lnTo>
                      <a:lnTo>
                        <a:pt x="8116" y="5883"/>
                      </a:lnTo>
                      <a:lnTo>
                        <a:pt x="8159" y="5844"/>
                      </a:lnTo>
                      <a:cubicBezTo>
                        <a:pt x="8159" y="5802"/>
                        <a:pt x="8116" y="5802"/>
                        <a:pt x="8116" y="5763"/>
                      </a:cubicBezTo>
                      <a:close/>
                      <a:moveTo>
                        <a:pt x="7185" y="6331"/>
                      </a:moveTo>
                      <a:lnTo>
                        <a:pt x="7185" y="6331"/>
                      </a:lnTo>
                      <a:lnTo>
                        <a:pt x="7224" y="6331"/>
                      </a:lnTo>
                      <a:lnTo>
                        <a:pt x="7224" y="6331"/>
                      </a:lnTo>
                      <a:lnTo>
                        <a:pt x="7224" y="6331"/>
                      </a:lnTo>
                      <a:close/>
                      <a:moveTo>
                        <a:pt x="8159" y="5883"/>
                      </a:moveTo>
                      <a:lnTo>
                        <a:pt x="8159" y="5883"/>
                      </a:lnTo>
                      <a:lnTo>
                        <a:pt x="8116" y="5883"/>
                      </a:lnTo>
                      <a:lnTo>
                        <a:pt x="8116" y="5883"/>
                      </a:lnTo>
                      <a:lnTo>
                        <a:pt x="7266" y="6331"/>
                      </a:lnTo>
                      <a:lnTo>
                        <a:pt x="7266" y="6331"/>
                      </a:lnTo>
                      <a:lnTo>
                        <a:pt x="8159" y="6126"/>
                      </a:lnTo>
                      <a:lnTo>
                        <a:pt x="8159" y="6126"/>
                      </a:lnTo>
                      <a:lnTo>
                        <a:pt x="8240" y="6087"/>
                      </a:lnTo>
                      <a:cubicBezTo>
                        <a:pt x="8198" y="6006"/>
                        <a:pt x="8198" y="5925"/>
                        <a:pt x="8159" y="5883"/>
                      </a:cubicBezTo>
                      <a:close/>
                      <a:moveTo>
                        <a:pt x="8240" y="6370"/>
                      </a:moveTo>
                      <a:lnTo>
                        <a:pt x="8240" y="6370"/>
                      </a:lnTo>
                      <a:lnTo>
                        <a:pt x="8198" y="6370"/>
                      </a:lnTo>
                      <a:lnTo>
                        <a:pt x="8198" y="6370"/>
                      </a:lnTo>
                      <a:lnTo>
                        <a:pt x="7266" y="6331"/>
                      </a:lnTo>
                      <a:lnTo>
                        <a:pt x="7224" y="6331"/>
                      </a:lnTo>
                      <a:lnTo>
                        <a:pt x="8159" y="6613"/>
                      </a:lnTo>
                      <a:lnTo>
                        <a:pt x="8159" y="6613"/>
                      </a:lnTo>
                      <a:lnTo>
                        <a:pt x="8240" y="6613"/>
                      </a:lnTo>
                      <a:close/>
                      <a:moveTo>
                        <a:pt x="8159" y="6899"/>
                      </a:moveTo>
                      <a:lnTo>
                        <a:pt x="8077" y="6857"/>
                      </a:lnTo>
                      <a:lnTo>
                        <a:pt x="8077" y="6857"/>
                      </a:lnTo>
                      <a:lnTo>
                        <a:pt x="7185" y="6574"/>
                      </a:lnTo>
                      <a:lnTo>
                        <a:pt x="7266" y="6656"/>
                      </a:lnTo>
                      <a:lnTo>
                        <a:pt x="7954" y="7061"/>
                      </a:lnTo>
                      <a:lnTo>
                        <a:pt x="7996" y="7061"/>
                      </a:lnTo>
                      <a:lnTo>
                        <a:pt x="8035" y="7100"/>
                      </a:lnTo>
                      <a:cubicBezTo>
                        <a:pt x="8077" y="7019"/>
                        <a:pt x="8116" y="6980"/>
                        <a:pt x="8159" y="6899"/>
                      </a:cubicBezTo>
                      <a:close/>
                      <a:moveTo>
                        <a:pt x="8159" y="6857"/>
                      </a:moveTo>
                      <a:cubicBezTo>
                        <a:pt x="8198" y="6818"/>
                        <a:pt x="8198" y="6737"/>
                        <a:pt x="8240" y="6656"/>
                      </a:cubicBezTo>
                      <a:lnTo>
                        <a:pt x="8159" y="6613"/>
                      </a:lnTo>
                      <a:lnTo>
                        <a:pt x="8159" y="6613"/>
                      </a:lnTo>
                      <a:lnTo>
                        <a:pt x="7224" y="6331"/>
                      </a:lnTo>
                      <a:lnTo>
                        <a:pt x="7061" y="6412"/>
                      </a:lnTo>
                      <a:lnTo>
                        <a:pt x="7185" y="6574"/>
                      </a:lnTo>
                      <a:lnTo>
                        <a:pt x="8077" y="6857"/>
                      </a:lnTo>
                      <a:lnTo>
                        <a:pt x="8077" y="6857"/>
                      </a:lnTo>
                      <a:close/>
                      <a:moveTo>
                        <a:pt x="7996" y="7100"/>
                      </a:moveTo>
                      <a:lnTo>
                        <a:pt x="7996" y="7100"/>
                      </a:lnTo>
                      <a:lnTo>
                        <a:pt x="7996" y="7100"/>
                      </a:lnTo>
                      <a:lnTo>
                        <a:pt x="8035" y="7100"/>
                      </a:lnTo>
                      <a:lnTo>
                        <a:pt x="7996" y="7100"/>
                      </a:lnTo>
                      <a:lnTo>
                        <a:pt x="7954" y="7100"/>
                      </a:lnTo>
                      <a:lnTo>
                        <a:pt x="7954" y="7100"/>
                      </a:lnTo>
                      <a:lnTo>
                        <a:pt x="7266" y="6695"/>
                      </a:lnTo>
                      <a:lnTo>
                        <a:pt x="7792" y="7263"/>
                      </a:lnTo>
                      <a:lnTo>
                        <a:pt x="7834" y="7263"/>
                      </a:lnTo>
                      <a:lnTo>
                        <a:pt x="7834" y="7305"/>
                      </a:lnTo>
                      <a:cubicBezTo>
                        <a:pt x="7915" y="7263"/>
                        <a:pt x="7954" y="7182"/>
                        <a:pt x="7996" y="7100"/>
                      </a:cubicBezTo>
                      <a:close/>
                      <a:moveTo>
                        <a:pt x="7629" y="7467"/>
                      </a:moveTo>
                      <a:lnTo>
                        <a:pt x="7629" y="7467"/>
                      </a:lnTo>
                      <a:lnTo>
                        <a:pt x="7629" y="7467"/>
                      </a:lnTo>
                      <a:cubicBezTo>
                        <a:pt x="7711" y="7425"/>
                        <a:pt x="7792" y="7386"/>
                        <a:pt x="7834" y="7344"/>
                      </a:cubicBezTo>
                      <a:lnTo>
                        <a:pt x="7792" y="7305"/>
                      </a:lnTo>
                      <a:lnTo>
                        <a:pt x="7792" y="7263"/>
                      </a:lnTo>
                      <a:lnTo>
                        <a:pt x="7266" y="6656"/>
                      </a:lnTo>
                      <a:lnTo>
                        <a:pt x="7142" y="6574"/>
                      </a:lnTo>
                      <a:lnTo>
                        <a:pt x="7590" y="7425"/>
                      </a:lnTo>
                      <a:lnTo>
                        <a:pt x="7590" y="7425"/>
                      </a:lnTo>
                      <a:lnTo>
                        <a:pt x="7629" y="7467"/>
                      </a:lnTo>
                      <a:close/>
                      <a:moveTo>
                        <a:pt x="7629" y="7467"/>
                      </a:moveTo>
                      <a:lnTo>
                        <a:pt x="7629" y="7467"/>
                      </a:lnTo>
                      <a:lnTo>
                        <a:pt x="7590" y="7425"/>
                      </a:lnTo>
                      <a:lnTo>
                        <a:pt x="7590" y="7425"/>
                      </a:lnTo>
                      <a:lnTo>
                        <a:pt x="7104" y="6574"/>
                      </a:lnTo>
                      <a:lnTo>
                        <a:pt x="7061" y="6532"/>
                      </a:lnTo>
                      <a:lnTo>
                        <a:pt x="6980" y="6532"/>
                      </a:lnTo>
                      <a:lnTo>
                        <a:pt x="6980" y="6737"/>
                      </a:lnTo>
                      <a:lnTo>
                        <a:pt x="7347" y="7548"/>
                      </a:lnTo>
                      <a:lnTo>
                        <a:pt x="7386" y="7548"/>
                      </a:lnTo>
                      <a:lnTo>
                        <a:pt x="7386" y="7587"/>
                      </a:lnTo>
                      <a:close/>
                      <a:moveTo>
                        <a:pt x="6860" y="7669"/>
                      </a:moveTo>
                      <a:lnTo>
                        <a:pt x="6860" y="7669"/>
                      </a:lnTo>
                      <a:lnTo>
                        <a:pt x="6941" y="7669"/>
                      </a:lnTo>
                      <a:lnTo>
                        <a:pt x="7104" y="7669"/>
                      </a:lnTo>
                      <a:lnTo>
                        <a:pt x="7104" y="7587"/>
                      </a:lnTo>
                      <a:lnTo>
                        <a:pt x="7104" y="7587"/>
                      </a:lnTo>
                      <a:lnTo>
                        <a:pt x="6941" y="6980"/>
                      </a:lnTo>
                      <a:lnTo>
                        <a:pt x="6860" y="7587"/>
                      </a:lnTo>
                      <a:lnTo>
                        <a:pt x="6899" y="7630"/>
                      </a:lnTo>
                      <a:close/>
                      <a:moveTo>
                        <a:pt x="7142" y="7669"/>
                      </a:moveTo>
                      <a:lnTo>
                        <a:pt x="7142" y="7630"/>
                      </a:lnTo>
                      <a:cubicBezTo>
                        <a:pt x="7224" y="7630"/>
                        <a:pt x="7305" y="7630"/>
                        <a:pt x="7386" y="7587"/>
                      </a:cubicBezTo>
                      <a:lnTo>
                        <a:pt x="7347" y="7548"/>
                      </a:lnTo>
                      <a:lnTo>
                        <a:pt x="7347" y="7548"/>
                      </a:lnTo>
                      <a:lnTo>
                        <a:pt x="6980" y="6737"/>
                      </a:lnTo>
                      <a:lnTo>
                        <a:pt x="6941" y="6980"/>
                      </a:lnTo>
                      <a:lnTo>
                        <a:pt x="7104" y="7587"/>
                      </a:lnTo>
                      <a:lnTo>
                        <a:pt x="7104" y="7587"/>
                      </a:lnTo>
                      <a:lnTo>
                        <a:pt x="7142" y="7630"/>
                      </a:lnTo>
                      <a:lnTo>
                        <a:pt x="7142" y="7630"/>
                      </a:lnTo>
                      <a:close/>
                      <a:moveTo>
                        <a:pt x="6331" y="7548"/>
                      </a:moveTo>
                      <a:lnTo>
                        <a:pt x="6331" y="7548"/>
                      </a:lnTo>
                      <a:lnTo>
                        <a:pt x="6373" y="7506"/>
                      </a:lnTo>
                      <a:lnTo>
                        <a:pt x="6373" y="7506"/>
                      </a:lnTo>
                      <a:lnTo>
                        <a:pt x="6655" y="6695"/>
                      </a:lnTo>
                      <a:lnTo>
                        <a:pt x="6454" y="6857"/>
                      </a:lnTo>
                      <a:lnTo>
                        <a:pt x="6168" y="7386"/>
                      </a:lnTo>
                      <a:lnTo>
                        <a:pt x="6168" y="7386"/>
                      </a:lnTo>
                      <a:lnTo>
                        <a:pt x="6130" y="7467"/>
                      </a:lnTo>
                      <a:cubicBezTo>
                        <a:pt x="6211" y="7506"/>
                        <a:pt x="6250" y="7548"/>
                        <a:pt x="6331" y="7548"/>
                      </a:cubicBezTo>
                      <a:close/>
                      <a:moveTo>
                        <a:pt x="5886" y="7263"/>
                      </a:moveTo>
                      <a:lnTo>
                        <a:pt x="5886" y="7263"/>
                      </a:lnTo>
                      <a:lnTo>
                        <a:pt x="5925" y="7224"/>
                      </a:lnTo>
                      <a:lnTo>
                        <a:pt x="5967" y="7224"/>
                      </a:lnTo>
                      <a:lnTo>
                        <a:pt x="6454" y="6857"/>
                      </a:lnTo>
                      <a:lnTo>
                        <a:pt x="6574" y="6613"/>
                      </a:lnTo>
                      <a:lnTo>
                        <a:pt x="5805" y="7061"/>
                      </a:lnTo>
                      <a:lnTo>
                        <a:pt x="5805" y="7061"/>
                      </a:lnTo>
                      <a:lnTo>
                        <a:pt x="5763" y="7100"/>
                      </a:lnTo>
                      <a:cubicBezTo>
                        <a:pt x="5805" y="7143"/>
                        <a:pt x="5844" y="7224"/>
                        <a:pt x="5886" y="7263"/>
                      </a:cubicBezTo>
                      <a:close/>
                      <a:moveTo>
                        <a:pt x="5561" y="6412"/>
                      </a:moveTo>
                      <a:lnTo>
                        <a:pt x="5561" y="6412"/>
                      </a:lnTo>
                      <a:lnTo>
                        <a:pt x="5561" y="6574"/>
                      </a:lnTo>
                      <a:lnTo>
                        <a:pt x="5561" y="6574"/>
                      </a:lnTo>
                      <a:lnTo>
                        <a:pt x="5561" y="6613"/>
                      </a:lnTo>
                      <a:lnTo>
                        <a:pt x="5561" y="6574"/>
                      </a:lnTo>
                      <a:lnTo>
                        <a:pt x="5600" y="6574"/>
                      </a:lnTo>
                      <a:lnTo>
                        <a:pt x="5643" y="6574"/>
                      </a:lnTo>
                      <a:lnTo>
                        <a:pt x="6168" y="6412"/>
                      </a:lnTo>
                      <a:lnTo>
                        <a:pt x="5600" y="6370"/>
                      </a:lnTo>
                      <a:lnTo>
                        <a:pt x="5600" y="6370"/>
                      </a:lnTo>
                      <a:lnTo>
                        <a:pt x="5561" y="6370"/>
                      </a:lnTo>
                      <a:close/>
                      <a:moveTo>
                        <a:pt x="5561" y="6331"/>
                      </a:moveTo>
                      <a:lnTo>
                        <a:pt x="5561" y="6331"/>
                      </a:lnTo>
                      <a:lnTo>
                        <a:pt x="5561" y="6331"/>
                      </a:lnTo>
                      <a:lnTo>
                        <a:pt x="5561" y="6370"/>
                      </a:lnTo>
                      <a:lnTo>
                        <a:pt x="5561" y="6331"/>
                      </a:lnTo>
                      <a:lnTo>
                        <a:pt x="5600" y="6370"/>
                      </a:lnTo>
                      <a:lnTo>
                        <a:pt x="5600" y="6370"/>
                      </a:lnTo>
                      <a:lnTo>
                        <a:pt x="6211" y="6412"/>
                      </a:lnTo>
                      <a:lnTo>
                        <a:pt x="6493" y="6331"/>
                      </a:lnTo>
                      <a:lnTo>
                        <a:pt x="5643" y="6126"/>
                      </a:lnTo>
                      <a:lnTo>
                        <a:pt x="5643" y="6126"/>
                      </a:lnTo>
                      <a:lnTo>
                        <a:pt x="5561" y="6126"/>
                      </a:lnTo>
                      <a:close/>
                      <a:moveTo>
                        <a:pt x="5643" y="5883"/>
                      </a:moveTo>
                      <a:lnTo>
                        <a:pt x="5643" y="5883"/>
                      </a:lnTo>
                      <a:cubicBezTo>
                        <a:pt x="5600" y="5925"/>
                        <a:pt x="5600" y="6006"/>
                        <a:pt x="5561" y="6087"/>
                      </a:cubicBezTo>
                      <a:lnTo>
                        <a:pt x="5643" y="6087"/>
                      </a:lnTo>
                      <a:lnTo>
                        <a:pt x="5643" y="6126"/>
                      </a:lnTo>
                      <a:lnTo>
                        <a:pt x="6535" y="6331"/>
                      </a:lnTo>
                      <a:lnTo>
                        <a:pt x="6655" y="6289"/>
                      </a:lnTo>
                      <a:lnTo>
                        <a:pt x="6574" y="6208"/>
                      </a:lnTo>
                      <a:lnTo>
                        <a:pt x="5724" y="5883"/>
                      </a:lnTo>
                      <a:lnTo>
                        <a:pt x="5682" y="5883"/>
                      </a:lnTo>
                      <a:lnTo>
                        <a:pt x="5643" y="5883"/>
                      </a:lnTo>
                      <a:lnTo>
                        <a:pt x="5643" y="5844"/>
                      </a:lnTo>
                      <a:close/>
                      <a:moveTo>
                        <a:pt x="5763" y="5639"/>
                      </a:moveTo>
                      <a:lnTo>
                        <a:pt x="5763" y="5639"/>
                      </a:lnTo>
                      <a:lnTo>
                        <a:pt x="5763" y="5639"/>
                      </a:lnTo>
                      <a:cubicBezTo>
                        <a:pt x="5724" y="5721"/>
                        <a:pt x="5682" y="5763"/>
                        <a:pt x="5643" y="5844"/>
                      </a:cubicBezTo>
                      <a:lnTo>
                        <a:pt x="5724" y="5844"/>
                      </a:lnTo>
                      <a:lnTo>
                        <a:pt x="5724" y="5883"/>
                      </a:lnTo>
                      <a:lnTo>
                        <a:pt x="6574" y="6169"/>
                      </a:lnTo>
                      <a:lnTo>
                        <a:pt x="6412" y="6006"/>
                      </a:lnTo>
                      <a:lnTo>
                        <a:pt x="5844" y="5682"/>
                      </a:lnTo>
                      <a:lnTo>
                        <a:pt x="5805" y="5682"/>
                      </a:lnTo>
                      <a:lnTo>
                        <a:pt x="5763" y="5639"/>
                      </a:lnTo>
                      <a:close/>
                      <a:moveTo>
                        <a:pt x="5763" y="5601"/>
                      </a:moveTo>
                      <a:lnTo>
                        <a:pt x="5763" y="5601"/>
                      </a:lnTo>
                      <a:lnTo>
                        <a:pt x="5763" y="5601"/>
                      </a:lnTo>
                      <a:lnTo>
                        <a:pt x="5763" y="5601"/>
                      </a:lnTo>
                      <a:lnTo>
                        <a:pt x="5763" y="5601"/>
                      </a:lnTo>
                      <a:lnTo>
                        <a:pt x="5844" y="5639"/>
                      </a:lnTo>
                      <a:lnTo>
                        <a:pt x="5844" y="5639"/>
                      </a:lnTo>
                      <a:lnTo>
                        <a:pt x="6412" y="5964"/>
                      </a:lnTo>
                      <a:lnTo>
                        <a:pt x="5967" y="5477"/>
                      </a:lnTo>
                      <a:lnTo>
                        <a:pt x="5967" y="5477"/>
                      </a:lnTo>
                      <a:lnTo>
                        <a:pt x="5925" y="5438"/>
                      </a:lnTo>
                      <a:close/>
                      <a:moveTo>
                        <a:pt x="5925" y="5438"/>
                      </a:moveTo>
                      <a:lnTo>
                        <a:pt x="5925" y="5438"/>
                      </a:lnTo>
                      <a:lnTo>
                        <a:pt x="5967" y="5477"/>
                      </a:lnTo>
                      <a:lnTo>
                        <a:pt x="5967" y="5477"/>
                      </a:lnTo>
                      <a:lnTo>
                        <a:pt x="6412" y="5964"/>
                      </a:lnTo>
                      <a:lnTo>
                        <a:pt x="6617" y="6087"/>
                      </a:lnTo>
                      <a:lnTo>
                        <a:pt x="6168" y="5315"/>
                      </a:lnTo>
                      <a:lnTo>
                        <a:pt x="6168" y="5315"/>
                      </a:lnTo>
                      <a:lnTo>
                        <a:pt x="6130" y="5276"/>
                      </a:lnTo>
                      <a:cubicBezTo>
                        <a:pt x="6048" y="5315"/>
                        <a:pt x="6006" y="5357"/>
                        <a:pt x="5925" y="5438"/>
                      </a:cubicBezTo>
                      <a:close/>
                      <a:moveTo>
                        <a:pt x="6211" y="5234"/>
                      </a:moveTo>
                      <a:lnTo>
                        <a:pt x="6211" y="5234"/>
                      </a:lnTo>
                      <a:lnTo>
                        <a:pt x="6168" y="5234"/>
                      </a:lnTo>
                      <a:lnTo>
                        <a:pt x="6168" y="5315"/>
                      </a:lnTo>
                      <a:lnTo>
                        <a:pt x="6168" y="5315"/>
                      </a:lnTo>
                      <a:lnTo>
                        <a:pt x="6655" y="6087"/>
                      </a:lnTo>
                      <a:lnTo>
                        <a:pt x="6655" y="6126"/>
                      </a:lnTo>
                      <a:lnTo>
                        <a:pt x="6292" y="5396"/>
                      </a:lnTo>
                      <a:lnTo>
                        <a:pt x="6292" y="5396"/>
                      </a:lnTo>
                      <a:lnTo>
                        <a:pt x="6292" y="5396"/>
                      </a:lnTo>
                      <a:close/>
                      <a:moveTo>
                        <a:pt x="6250" y="4627"/>
                      </a:moveTo>
                      <a:lnTo>
                        <a:pt x="6250" y="4627"/>
                      </a:lnTo>
                      <a:cubicBezTo>
                        <a:pt x="6250" y="4666"/>
                        <a:pt x="6292" y="4666"/>
                        <a:pt x="6292" y="4666"/>
                      </a:cubicBezTo>
                      <a:lnTo>
                        <a:pt x="6292" y="4666"/>
                      </a:lnTo>
                      <a:lnTo>
                        <a:pt x="6292" y="4666"/>
                      </a:lnTo>
                      <a:lnTo>
                        <a:pt x="6331" y="4666"/>
                      </a:lnTo>
                      <a:lnTo>
                        <a:pt x="6331" y="4666"/>
                      </a:lnTo>
                      <a:cubicBezTo>
                        <a:pt x="6331" y="4627"/>
                        <a:pt x="6331" y="4627"/>
                        <a:pt x="6292" y="4584"/>
                      </a:cubicBezTo>
                      <a:lnTo>
                        <a:pt x="6250" y="4503"/>
                      </a:lnTo>
                      <a:lnTo>
                        <a:pt x="6250" y="4503"/>
                      </a:lnTo>
                      <a:lnTo>
                        <a:pt x="6250" y="4503"/>
                      </a:lnTo>
                      <a:lnTo>
                        <a:pt x="6250" y="4503"/>
                      </a:lnTo>
                      <a:close/>
                      <a:moveTo>
                        <a:pt x="448" y="5844"/>
                      </a:moveTo>
                      <a:lnTo>
                        <a:pt x="448" y="5844"/>
                      </a:lnTo>
                      <a:lnTo>
                        <a:pt x="487" y="5883"/>
                      </a:lnTo>
                      <a:lnTo>
                        <a:pt x="487" y="5883"/>
                      </a:lnTo>
                      <a:lnTo>
                        <a:pt x="1299" y="6289"/>
                      </a:lnTo>
                      <a:lnTo>
                        <a:pt x="1380" y="6289"/>
                      </a:lnTo>
                      <a:lnTo>
                        <a:pt x="1380" y="6289"/>
                      </a:lnTo>
                      <a:lnTo>
                        <a:pt x="1380" y="6289"/>
                      </a:lnTo>
                      <a:lnTo>
                        <a:pt x="610" y="5682"/>
                      </a:lnTo>
                      <a:lnTo>
                        <a:pt x="568" y="5682"/>
                      </a:lnTo>
                      <a:lnTo>
                        <a:pt x="529" y="5639"/>
                      </a:lnTo>
                      <a:cubicBezTo>
                        <a:pt x="487" y="5721"/>
                        <a:pt x="487" y="5763"/>
                        <a:pt x="448" y="5844"/>
                      </a:cubicBezTo>
                      <a:close/>
                      <a:moveTo>
                        <a:pt x="1299" y="6331"/>
                      </a:moveTo>
                      <a:lnTo>
                        <a:pt x="1299" y="6331"/>
                      </a:lnTo>
                      <a:lnTo>
                        <a:pt x="1299" y="6331"/>
                      </a:lnTo>
                      <a:lnTo>
                        <a:pt x="1260" y="6331"/>
                      </a:lnTo>
                      <a:lnTo>
                        <a:pt x="1097" y="6331"/>
                      </a:lnTo>
                      <a:lnTo>
                        <a:pt x="1260" y="6370"/>
                      </a:lnTo>
                      <a:cubicBezTo>
                        <a:pt x="1260" y="6331"/>
                        <a:pt x="1260" y="6331"/>
                        <a:pt x="1299" y="6331"/>
                      </a:cubicBezTo>
                      <a:close/>
                      <a:moveTo>
                        <a:pt x="1260" y="6370"/>
                      </a:moveTo>
                      <a:lnTo>
                        <a:pt x="1260" y="6370"/>
                      </a:lnTo>
                      <a:lnTo>
                        <a:pt x="1299" y="6370"/>
                      </a:lnTo>
                      <a:lnTo>
                        <a:pt x="1299" y="6370"/>
                      </a:lnTo>
                      <a:cubicBezTo>
                        <a:pt x="1299" y="6331"/>
                        <a:pt x="1299" y="6331"/>
                        <a:pt x="1260" y="6370"/>
                      </a:cubicBezTo>
                      <a:close/>
                      <a:moveTo>
                        <a:pt x="1380" y="6493"/>
                      </a:moveTo>
                      <a:lnTo>
                        <a:pt x="1380" y="6493"/>
                      </a:lnTo>
                      <a:lnTo>
                        <a:pt x="1380" y="6493"/>
                      </a:lnTo>
                      <a:lnTo>
                        <a:pt x="1380" y="6493"/>
                      </a:lnTo>
                      <a:lnTo>
                        <a:pt x="1380" y="6493"/>
                      </a:lnTo>
                      <a:lnTo>
                        <a:pt x="1341" y="6493"/>
                      </a:lnTo>
                      <a:lnTo>
                        <a:pt x="1136" y="6656"/>
                      </a:lnTo>
                      <a:lnTo>
                        <a:pt x="1299" y="6574"/>
                      </a:lnTo>
                      <a:close/>
                      <a:moveTo>
                        <a:pt x="1299" y="6574"/>
                      </a:moveTo>
                      <a:lnTo>
                        <a:pt x="1299" y="6574"/>
                      </a:lnTo>
                      <a:lnTo>
                        <a:pt x="1422" y="6574"/>
                      </a:lnTo>
                      <a:lnTo>
                        <a:pt x="1422" y="6532"/>
                      </a:lnTo>
                      <a:lnTo>
                        <a:pt x="1380" y="6532"/>
                      </a:lnTo>
                      <a:lnTo>
                        <a:pt x="1380" y="6532"/>
                      </a:lnTo>
                      <a:lnTo>
                        <a:pt x="1380" y="6532"/>
                      </a:lnTo>
                      <a:close/>
                      <a:moveTo>
                        <a:pt x="1380" y="6493"/>
                      </a:moveTo>
                      <a:lnTo>
                        <a:pt x="1380" y="6493"/>
                      </a:lnTo>
                      <a:lnTo>
                        <a:pt x="1380" y="6451"/>
                      </a:lnTo>
                      <a:lnTo>
                        <a:pt x="1380" y="6451"/>
                      </a:lnTo>
                      <a:lnTo>
                        <a:pt x="1341" y="6493"/>
                      </a:lnTo>
                      <a:close/>
                      <a:moveTo>
                        <a:pt x="1380" y="6412"/>
                      </a:moveTo>
                      <a:lnTo>
                        <a:pt x="1380" y="6412"/>
                      </a:lnTo>
                      <a:lnTo>
                        <a:pt x="1341" y="6412"/>
                      </a:lnTo>
                      <a:lnTo>
                        <a:pt x="1380" y="6412"/>
                      </a:lnTo>
                      <a:close/>
                      <a:moveTo>
                        <a:pt x="1341" y="6331"/>
                      </a:moveTo>
                      <a:lnTo>
                        <a:pt x="1341" y="6331"/>
                      </a:lnTo>
                      <a:lnTo>
                        <a:pt x="1380" y="6331"/>
                      </a:lnTo>
                      <a:lnTo>
                        <a:pt x="1380" y="6331"/>
                      </a:lnTo>
                      <a:lnTo>
                        <a:pt x="1380" y="6289"/>
                      </a:lnTo>
                      <a:lnTo>
                        <a:pt x="1299" y="6331"/>
                      </a:lnTo>
                      <a:close/>
                      <a:moveTo>
                        <a:pt x="568" y="5639"/>
                      </a:moveTo>
                      <a:lnTo>
                        <a:pt x="568" y="5639"/>
                      </a:lnTo>
                      <a:lnTo>
                        <a:pt x="610" y="5639"/>
                      </a:lnTo>
                      <a:lnTo>
                        <a:pt x="610" y="5682"/>
                      </a:lnTo>
                      <a:lnTo>
                        <a:pt x="1380" y="6289"/>
                      </a:lnTo>
                      <a:cubicBezTo>
                        <a:pt x="1422" y="6289"/>
                        <a:pt x="1422" y="6289"/>
                        <a:pt x="1422" y="6250"/>
                      </a:cubicBezTo>
                      <a:lnTo>
                        <a:pt x="1461" y="6250"/>
                      </a:lnTo>
                      <a:lnTo>
                        <a:pt x="1422" y="6208"/>
                      </a:lnTo>
                      <a:lnTo>
                        <a:pt x="731" y="5477"/>
                      </a:lnTo>
                      <a:lnTo>
                        <a:pt x="731" y="5477"/>
                      </a:lnTo>
                      <a:lnTo>
                        <a:pt x="692" y="5438"/>
                      </a:lnTo>
                      <a:cubicBezTo>
                        <a:pt x="649" y="5519"/>
                        <a:pt x="610" y="5558"/>
                        <a:pt x="568" y="5639"/>
                      </a:cubicBezTo>
                      <a:close/>
                      <a:moveTo>
                        <a:pt x="1461" y="6208"/>
                      </a:moveTo>
                      <a:lnTo>
                        <a:pt x="1461" y="6208"/>
                      </a:lnTo>
                      <a:cubicBezTo>
                        <a:pt x="1461" y="6208"/>
                        <a:pt x="1503" y="6250"/>
                        <a:pt x="1503" y="6208"/>
                      </a:cubicBezTo>
                      <a:lnTo>
                        <a:pt x="1422" y="6087"/>
                      </a:lnTo>
                      <a:lnTo>
                        <a:pt x="1422" y="6208"/>
                      </a:lnTo>
                      <a:close/>
                      <a:moveTo>
                        <a:pt x="731" y="5438"/>
                      </a:moveTo>
                      <a:lnTo>
                        <a:pt x="731" y="5438"/>
                      </a:lnTo>
                      <a:lnTo>
                        <a:pt x="731" y="5477"/>
                      </a:lnTo>
                      <a:lnTo>
                        <a:pt x="731" y="5477"/>
                      </a:lnTo>
                      <a:lnTo>
                        <a:pt x="1422" y="6169"/>
                      </a:lnTo>
                      <a:lnTo>
                        <a:pt x="1380" y="6045"/>
                      </a:lnTo>
                      <a:lnTo>
                        <a:pt x="935" y="5315"/>
                      </a:lnTo>
                      <a:lnTo>
                        <a:pt x="935" y="5315"/>
                      </a:lnTo>
                      <a:lnTo>
                        <a:pt x="893" y="5276"/>
                      </a:lnTo>
                      <a:cubicBezTo>
                        <a:pt x="812" y="5315"/>
                        <a:pt x="773" y="5396"/>
                        <a:pt x="731" y="5438"/>
                      </a:cubicBezTo>
                      <a:close/>
                      <a:moveTo>
                        <a:pt x="1136" y="5234"/>
                      </a:moveTo>
                      <a:lnTo>
                        <a:pt x="1136" y="5234"/>
                      </a:lnTo>
                      <a:lnTo>
                        <a:pt x="1097" y="5152"/>
                      </a:lnTo>
                      <a:cubicBezTo>
                        <a:pt x="1055" y="5195"/>
                        <a:pt x="974" y="5234"/>
                        <a:pt x="935" y="5276"/>
                      </a:cubicBezTo>
                      <a:lnTo>
                        <a:pt x="935" y="5315"/>
                      </a:lnTo>
                      <a:lnTo>
                        <a:pt x="935" y="5315"/>
                      </a:lnTo>
                      <a:lnTo>
                        <a:pt x="1380" y="6006"/>
                      </a:lnTo>
                      <a:close/>
                      <a:moveTo>
                        <a:pt x="1299" y="5152"/>
                      </a:moveTo>
                      <a:lnTo>
                        <a:pt x="1299" y="5152"/>
                      </a:lnTo>
                      <a:lnTo>
                        <a:pt x="1299" y="5114"/>
                      </a:lnTo>
                      <a:cubicBezTo>
                        <a:pt x="1218" y="5114"/>
                        <a:pt x="1179" y="5152"/>
                        <a:pt x="1136" y="5152"/>
                      </a:cubicBezTo>
                      <a:lnTo>
                        <a:pt x="1136" y="5234"/>
                      </a:lnTo>
                      <a:lnTo>
                        <a:pt x="1136" y="5234"/>
                      </a:lnTo>
                      <a:lnTo>
                        <a:pt x="1380" y="6045"/>
                      </a:lnTo>
                      <a:lnTo>
                        <a:pt x="1503" y="6208"/>
                      </a:lnTo>
                      <a:lnTo>
                        <a:pt x="1503" y="6169"/>
                      </a:lnTo>
                      <a:lnTo>
                        <a:pt x="1542" y="6169"/>
                      </a:lnTo>
                      <a:cubicBezTo>
                        <a:pt x="1542" y="6208"/>
                        <a:pt x="1542" y="6208"/>
                        <a:pt x="1584" y="6208"/>
                      </a:cubicBezTo>
                      <a:lnTo>
                        <a:pt x="1584" y="6208"/>
                      </a:lnTo>
                      <a:close/>
                      <a:moveTo>
                        <a:pt x="1623" y="6938"/>
                      </a:moveTo>
                      <a:lnTo>
                        <a:pt x="1623" y="6938"/>
                      </a:lnTo>
                      <a:lnTo>
                        <a:pt x="1623" y="6938"/>
                      </a:lnTo>
                      <a:lnTo>
                        <a:pt x="1623" y="6938"/>
                      </a:lnTo>
                      <a:lnTo>
                        <a:pt x="1666" y="6980"/>
                      </a:lnTo>
                      <a:lnTo>
                        <a:pt x="1666" y="6980"/>
                      </a:lnTo>
                      <a:lnTo>
                        <a:pt x="1666" y="6980"/>
                      </a:lnTo>
                      <a:lnTo>
                        <a:pt x="1666" y="6980"/>
                      </a:lnTo>
                      <a:lnTo>
                        <a:pt x="1623" y="6980"/>
                      </a:lnTo>
                      <a:lnTo>
                        <a:pt x="1623" y="6980"/>
                      </a:lnTo>
                      <a:lnTo>
                        <a:pt x="1623" y="6980"/>
                      </a:lnTo>
                      <a:lnTo>
                        <a:pt x="1623" y="6980"/>
                      </a:lnTo>
                      <a:lnTo>
                        <a:pt x="1666" y="7019"/>
                      </a:lnTo>
                      <a:lnTo>
                        <a:pt x="1666" y="7019"/>
                      </a:lnTo>
                      <a:lnTo>
                        <a:pt x="1666" y="7019"/>
                      </a:lnTo>
                      <a:lnTo>
                        <a:pt x="1666" y="7019"/>
                      </a:lnTo>
                      <a:lnTo>
                        <a:pt x="1666" y="7019"/>
                      </a:lnTo>
                      <a:lnTo>
                        <a:pt x="1666" y="7019"/>
                      </a:lnTo>
                      <a:lnTo>
                        <a:pt x="1623" y="7019"/>
                      </a:lnTo>
                      <a:lnTo>
                        <a:pt x="1623" y="7019"/>
                      </a:lnTo>
                      <a:lnTo>
                        <a:pt x="1623" y="7061"/>
                      </a:lnTo>
                      <a:lnTo>
                        <a:pt x="1623" y="7061"/>
                      </a:lnTo>
                      <a:lnTo>
                        <a:pt x="1623" y="7061"/>
                      </a:lnTo>
                      <a:lnTo>
                        <a:pt x="1623" y="7061"/>
                      </a:lnTo>
                      <a:lnTo>
                        <a:pt x="1623" y="7061"/>
                      </a:lnTo>
                      <a:lnTo>
                        <a:pt x="1623" y="7061"/>
                      </a:lnTo>
                      <a:lnTo>
                        <a:pt x="1623" y="7061"/>
                      </a:lnTo>
                      <a:lnTo>
                        <a:pt x="1666" y="7061"/>
                      </a:lnTo>
                      <a:lnTo>
                        <a:pt x="1705" y="7061"/>
                      </a:lnTo>
                      <a:lnTo>
                        <a:pt x="1747" y="7061"/>
                      </a:lnTo>
                      <a:lnTo>
                        <a:pt x="1747" y="7061"/>
                      </a:lnTo>
                      <a:lnTo>
                        <a:pt x="1786" y="7061"/>
                      </a:lnTo>
                      <a:lnTo>
                        <a:pt x="1786" y="7061"/>
                      </a:lnTo>
                      <a:lnTo>
                        <a:pt x="1747" y="6737"/>
                      </a:lnTo>
                      <a:lnTo>
                        <a:pt x="1705" y="6776"/>
                      </a:lnTo>
                      <a:lnTo>
                        <a:pt x="1705" y="6818"/>
                      </a:lnTo>
                      <a:lnTo>
                        <a:pt x="1666" y="6818"/>
                      </a:lnTo>
                      <a:lnTo>
                        <a:pt x="1584" y="6899"/>
                      </a:lnTo>
                      <a:lnTo>
                        <a:pt x="1623" y="6938"/>
                      </a:lnTo>
                      <a:lnTo>
                        <a:pt x="1623" y="6938"/>
                      </a:lnTo>
                      <a:close/>
                      <a:moveTo>
                        <a:pt x="1828" y="6656"/>
                      </a:moveTo>
                      <a:lnTo>
                        <a:pt x="1828" y="6656"/>
                      </a:lnTo>
                      <a:lnTo>
                        <a:pt x="1828" y="6695"/>
                      </a:lnTo>
                      <a:lnTo>
                        <a:pt x="2234" y="7019"/>
                      </a:lnTo>
                      <a:lnTo>
                        <a:pt x="2273" y="7019"/>
                      </a:lnTo>
                      <a:lnTo>
                        <a:pt x="2273" y="7019"/>
                      </a:lnTo>
                      <a:cubicBezTo>
                        <a:pt x="2273" y="6980"/>
                        <a:pt x="2315" y="6980"/>
                        <a:pt x="2315" y="6980"/>
                      </a:cubicBezTo>
                      <a:lnTo>
                        <a:pt x="2354" y="6980"/>
                      </a:lnTo>
                      <a:lnTo>
                        <a:pt x="2396" y="6980"/>
                      </a:lnTo>
                      <a:lnTo>
                        <a:pt x="2396" y="6980"/>
                      </a:lnTo>
                      <a:lnTo>
                        <a:pt x="2435" y="6980"/>
                      </a:lnTo>
                      <a:lnTo>
                        <a:pt x="2477" y="6980"/>
                      </a:lnTo>
                      <a:lnTo>
                        <a:pt x="2516" y="6980"/>
                      </a:lnTo>
                      <a:lnTo>
                        <a:pt x="2516" y="6980"/>
                      </a:lnTo>
                      <a:lnTo>
                        <a:pt x="1828" y="6574"/>
                      </a:lnTo>
                      <a:cubicBezTo>
                        <a:pt x="1867" y="6613"/>
                        <a:pt x="1867" y="6656"/>
                        <a:pt x="1828" y="6656"/>
                      </a:cubicBezTo>
                      <a:close/>
                      <a:moveTo>
                        <a:pt x="1828" y="6695"/>
                      </a:moveTo>
                      <a:lnTo>
                        <a:pt x="1828" y="6695"/>
                      </a:lnTo>
                      <a:lnTo>
                        <a:pt x="1828" y="6695"/>
                      </a:lnTo>
                      <a:lnTo>
                        <a:pt x="2071" y="7019"/>
                      </a:lnTo>
                      <a:lnTo>
                        <a:pt x="2071" y="7019"/>
                      </a:lnTo>
                      <a:lnTo>
                        <a:pt x="2110" y="7019"/>
                      </a:lnTo>
                      <a:lnTo>
                        <a:pt x="2153" y="7019"/>
                      </a:lnTo>
                      <a:lnTo>
                        <a:pt x="2153" y="7019"/>
                      </a:lnTo>
                      <a:lnTo>
                        <a:pt x="2191" y="7019"/>
                      </a:lnTo>
                      <a:lnTo>
                        <a:pt x="2234" y="7019"/>
                      </a:lnTo>
                      <a:close/>
                      <a:moveTo>
                        <a:pt x="2273" y="6208"/>
                      </a:moveTo>
                      <a:lnTo>
                        <a:pt x="2273" y="6208"/>
                      </a:lnTo>
                      <a:lnTo>
                        <a:pt x="2234" y="6208"/>
                      </a:lnTo>
                      <a:cubicBezTo>
                        <a:pt x="2234" y="6208"/>
                        <a:pt x="2234" y="6250"/>
                        <a:pt x="2191" y="6208"/>
                      </a:cubicBezTo>
                      <a:lnTo>
                        <a:pt x="2191" y="6208"/>
                      </a:lnTo>
                      <a:cubicBezTo>
                        <a:pt x="2191" y="6250"/>
                        <a:pt x="2153" y="6250"/>
                        <a:pt x="2153" y="6208"/>
                      </a:cubicBezTo>
                      <a:lnTo>
                        <a:pt x="2110" y="6208"/>
                      </a:lnTo>
                      <a:cubicBezTo>
                        <a:pt x="2110" y="6250"/>
                        <a:pt x="2110" y="6250"/>
                        <a:pt x="2110" y="6208"/>
                      </a:cubicBezTo>
                      <a:lnTo>
                        <a:pt x="2071" y="6208"/>
                      </a:lnTo>
                      <a:cubicBezTo>
                        <a:pt x="2071" y="6250"/>
                        <a:pt x="2029" y="6250"/>
                        <a:pt x="2029" y="6250"/>
                      </a:cubicBezTo>
                      <a:lnTo>
                        <a:pt x="1990" y="6250"/>
                      </a:lnTo>
                      <a:lnTo>
                        <a:pt x="1948" y="6250"/>
                      </a:lnTo>
                      <a:lnTo>
                        <a:pt x="1948" y="6250"/>
                      </a:lnTo>
                      <a:lnTo>
                        <a:pt x="1948" y="6250"/>
                      </a:lnTo>
                      <a:lnTo>
                        <a:pt x="1786" y="6331"/>
                      </a:lnTo>
                      <a:lnTo>
                        <a:pt x="1786" y="6331"/>
                      </a:lnTo>
                      <a:lnTo>
                        <a:pt x="1786" y="6331"/>
                      </a:lnTo>
                      <a:lnTo>
                        <a:pt x="1786" y="6331"/>
                      </a:lnTo>
                      <a:lnTo>
                        <a:pt x="1786" y="6370"/>
                      </a:lnTo>
                      <a:lnTo>
                        <a:pt x="1828" y="6370"/>
                      </a:lnTo>
                      <a:lnTo>
                        <a:pt x="2883" y="6370"/>
                      </a:lnTo>
                      <a:lnTo>
                        <a:pt x="2883" y="6370"/>
                      </a:lnTo>
                      <a:lnTo>
                        <a:pt x="2922" y="6370"/>
                      </a:lnTo>
                      <a:lnTo>
                        <a:pt x="2922" y="6370"/>
                      </a:lnTo>
                      <a:lnTo>
                        <a:pt x="2922" y="6169"/>
                      </a:lnTo>
                      <a:lnTo>
                        <a:pt x="2922" y="6169"/>
                      </a:lnTo>
                      <a:lnTo>
                        <a:pt x="2883" y="6169"/>
                      </a:lnTo>
                      <a:lnTo>
                        <a:pt x="2841" y="6169"/>
                      </a:lnTo>
                      <a:cubicBezTo>
                        <a:pt x="2841" y="6208"/>
                        <a:pt x="2802" y="6208"/>
                        <a:pt x="2802" y="6169"/>
                      </a:cubicBezTo>
                      <a:lnTo>
                        <a:pt x="2802" y="6169"/>
                      </a:lnTo>
                      <a:lnTo>
                        <a:pt x="2760" y="6208"/>
                      </a:lnTo>
                      <a:lnTo>
                        <a:pt x="2721" y="6208"/>
                      </a:lnTo>
                      <a:lnTo>
                        <a:pt x="2678" y="6208"/>
                      </a:lnTo>
                      <a:lnTo>
                        <a:pt x="2678" y="6208"/>
                      </a:lnTo>
                      <a:lnTo>
                        <a:pt x="2640" y="6208"/>
                      </a:lnTo>
                      <a:lnTo>
                        <a:pt x="2597" y="6208"/>
                      </a:lnTo>
                      <a:lnTo>
                        <a:pt x="2558" y="6208"/>
                      </a:lnTo>
                      <a:lnTo>
                        <a:pt x="2558" y="6208"/>
                      </a:lnTo>
                      <a:lnTo>
                        <a:pt x="2516" y="6208"/>
                      </a:lnTo>
                      <a:lnTo>
                        <a:pt x="2477" y="6208"/>
                      </a:lnTo>
                      <a:lnTo>
                        <a:pt x="2435" y="6208"/>
                      </a:lnTo>
                      <a:lnTo>
                        <a:pt x="2435" y="6208"/>
                      </a:lnTo>
                      <a:lnTo>
                        <a:pt x="2396" y="6208"/>
                      </a:lnTo>
                      <a:lnTo>
                        <a:pt x="2354" y="6208"/>
                      </a:lnTo>
                      <a:lnTo>
                        <a:pt x="2315" y="6208"/>
                      </a:lnTo>
                      <a:lnTo>
                        <a:pt x="2315" y="6208"/>
                      </a:lnTo>
                      <a:close/>
                      <a:moveTo>
                        <a:pt x="2273" y="6169"/>
                      </a:moveTo>
                      <a:lnTo>
                        <a:pt x="2273" y="6169"/>
                      </a:lnTo>
                      <a:lnTo>
                        <a:pt x="2234" y="6208"/>
                      </a:lnTo>
                      <a:lnTo>
                        <a:pt x="2234" y="6208"/>
                      </a:lnTo>
                      <a:lnTo>
                        <a:pt x="2273" y="6208"/>
                      </a:lnTo>
                      <a:close/>
                      <a:moveTo>
                        <a:pt x="1747" y="6331"/>
                      </a:moveTo>
                      <a:lnTo>
                        <a:pt x="1747" y="6331"/>
                      </a:lnTo>
                      <a:lnTo>
                        <a:pt x="1786" y="6331"/>
                      </a:lnTo>
                      <a:lnTo>
                        <a:pt x="1786" y="6331"/>
                      </a:lnTo>
                      <a:lnTo>
                        <a:pt x="1867" y="6250"/>
                      </a:lnTo>
                      <a:lnTo>
                        <a:pt x="1828" y="6250"/>
                      </a:lnTo>
                      <a:lnTo>
                        <a:pt x="1828" y="6250"/>
                      </a:lnTo>
                      <a:lnTo>
                        <a:pt x="1786" y="6250"/>
                      </a:lnTo>
                      <a:lnTo>
                        <a:pt x="1747" y="6250"/>
                      </a:lnTo>
                      <a:lnTo>
                        <a:pt x="1747" y="6250"/>
                      </a:lnTo>
                      <a:close/>
                      <a:moveTo>
                        <a:pt x="1828" y="6289"/>
                      </a:moveTo>
                      <a:lnTo>
                        <a:pt x="1828" y="6289"/>
                      </a:lnTo>
                      <a:lnTo>
                        <a:pt x="1909" y="6250"/>
                      </a:lnTo>
                      <a:lnTo>
                        <a:pt x="1909" y="6250"/>
                      </a:lnTo>
                      <a:lnTo>
                        <a:pt x="1909" y="6250"/>
                      </a:lnTo>
                      <a:close/>
                      <a:moveTo>
                        <a:pt x="1948" y="6208"/>
                      </a:moveTo>
                      <a:lnTo>
                        <a:pt x="1948" y="6208"/>
                      </a:lnTo>
                      <a:lnTo>
                        <a:pt x="1948" y="6208"/>
                      </a:lnTo>
                      <a:lnTo>
                        <a:pt x="2029" y="6169"/>
                      </a:lnTo>
                      <a:lnTo>
                        <a:pt x="1909" y="6208"/>
                      </a:lnTo>
                      <a:lnTo>
                        <a:pt x="1909" y="6208"/>
                      </a:lnTo>
                      <a:close/>
                      <a:moveTo>
                        <a:pt x="1828" y="6412"/>
                      </a:moveTo>
                      <a:lnTo>
                        <a:pt x="1828" y="6412"/>
                      </a:lnTo>
                      <a:lnTo>
                        <a:pt x="1786" y="6370"/>
                      </a:lnTo>
                      <a:lnTo>
                        <a:pt x="1786" y="6412"/>
                      </a:lnTo>
                      <a:close/>
                      <a:moveTo>
                        <a:pt x="1786" y="6695"/>
                      </a:moveTo>
                      <a:lnTo>
                        <a:pt x="1786" y="6695"/>
                      </a:lnTo>
                      <a:lnTo>
                        <a:pt x="1786" y="6695"/>
                      </a:lnTo>
                      <a:lnTo>
                        <a:pt x="1786" y="6695"/>
                      </a:lnTo>
                      <a:lnTo>
                        <a:pt x="1786" y="6737"/>
                      </a:lnTo>
                      <a:lnTo>
                        <a:pt x="1786" y="6737"/>
                      </a:lnTo>
                      <a:lnTo>
                        <a:pt x="1909" y="7061"/>
                      </a:lnTo>
                      <a:lnTo>
                        <a:pt x="1909" y="7061"/>
                      </a:lnTo>
                      <a:lnTo>
                        <a:pt x="1948" y="7019"/>
                      </a:lnTo>
                      <a:lnTo>
                        <a:pt x="1990" y="7019"/>
                      </a:lnTo>
                      <a:lnTo>
                        <a:pt x="2029" y="7019"/>
                      </a:lnTo>
                      <a:lnTo>
                        <a:pt x="2029" y="7019"/>
                      </a:lnTo>
                      <a:lnTo>
                        <a:pt x="2071" y="7019"/>
                      </a:lnTo>
                      <a:close/>
                      <a:moveTo>
                        <a:pt x="1747" y="6737"/>
                      </a:moveTo>
                      <a:lnTo>
                        <a:pt x="1747" y="6737"/>
                      </a:lnTo>
                      <a:lnTo>
                        <a:pt x="1747" y="6737"/>
                      </a:lnTo>
                      <a:lnTo>
                        <a:pt x="1747" y="6737"/>
                      </a:lnTo>
                      <a:lnTo>
                        <a:pt x="1828" y="7061"/>
                      </a:lnTo>
                      <a:lnTo>
                        <a:pt x="1828" y="7061"/>
                      </a:lnTo>
                      <a:lnTo>
                        <a:pt x="1867" y="7061"/>
                      </a:lnTo>
                      <a:lnTo>
                        <a:pt x="1909" y="7061"/>
                      </a:lnTo>
                      <a:lnTo>
                        <a:pt x="1909" y="7061"/>
                      </a:lnTo>
                      <a:close/>
                      <a:moveTo>
                        <a:pt x="1666" y="6126"/>
                      </a:moveTo>
                      <a:lnTo>
                        <a:pt x="1666" y="6126"/>
                      </a:lnTo>
                      <a:lnTo>
                        <a:pt x="1705" y="5964"/>
                      </a:lnTo>
                      <a:lnTo>
                        <a:pt x="1623" y="6169"/>
                      </a:lnTo>
                      <a:lnTo>
                        <a:pt x="1623" y="6169"/>
                      </a:lnTo>
                      <a:lnTo>
                        <a:pt x="1623" y="6208"/>
                      </a:lnTo>
                      <a:cubicBezTo>
                        <a:pt x="1666" y="6208"/>
                        <a:pt x="1666" y="6169"/>
                        <a:pt x="1666" y="6126"/>
                      </a:cubicBezTo>
                      <a:close/>
                      <a:moveTo>
                        <a:pt x="1623" y="6776"/>
                      </a:moveTo>
                      <a:lnTo>
                        <a:pt x="1623" y="6776"/>
                      </a:lnTo>
                      <a:cubicBezTo>
                        <a:pt x="1623" y="6737"/>
                        <a:pt x="1666" y="6737"/>
                        <a:pt x="1666" y="6695"/>
                      </a:cubicBezTo>
                      <a:lnTo>
                        <a:pt x="1666" y="6695"/>
                      </a:lnTo>
                      <a:lnTo>
                        <a:pt x="1623" y="6656"/>
                      </a:lnTo>
                      <a:lnTo>
                        <a:pt x="1584" y="6656"/>
                      </a:lnTo>
                      <a:lnTo>
                        <a:pt x="1584" y="6613"/>
                      </a:lnTo>
                      <a:lnTo>
                        <a:pt x="1542" y="6613"/>
                      </a:lnTo>
                      <a:lnTo>
                        <a:pt x="1542" y="6613"/>
                      </a:lnTo>
                      <a:lnTo>
                        <a:pt x="1542" y="6737"/>
                      </a:lnTo>
                      <a:lnTo>
                        <a:pt x="1542" y="6857"/>
                      </a:lnTo>
                      <a:close/>
                      <a:moveTo>
                        <a:pt x="1542" y="6613"/>
                      </a:moveTo>
                      <a:lnTo>
                        <a:pt x="1542" y="6613"/>
                      </a:lnTo>
                      <a:lnTo>
                        <a:pt x="1542" y="6613"/>
                      </a:lnTo>
                      <a:lnTo>
                        <a:pt x="1542" y="6613"/>
                      </a:lnTo>
                      <a:close/>
                      <a:moveTo>
                        <a:pt x="1503" y="6656"/>
                      </a:moveTo>
                      <a:lnTo>
                        <a:pt x="1503" y="6656"/>
                      </a:lnTo>
                      <a:lnTo>
                        <a:pt x="1542" y="6695"/>
                      </a:lnTo>
                      <a:lnTo>
                        <a:pt x="1542" y="6613"/>
                      </a:lnTo>
                      <a:close/>
                      <a:moveTo>
                        <a:pt x="1542" y="6776"/>
                      </a:moveTo>
                      <a:lnTo>
                        <a:pt x="1542" y="6776"/>
                      </a:lnTo>
                      <a:lnTo>
                        <a:pt x="1503" y="6899"/>
                      </a:lnTo>
                      <a:cubicBezTo>
                        <a:pt x="1503" y="6857"/>
                        <a:pt x="1542" y="6857"/>
                        <a:pt x="1542" y="6857"/>
                      </a:cubicBezTo>
                      <a:lnTo>
                        <a:pt x="1542" y="6857"/>
                      </a:lnTo>
                      <a:close/>
                      <a:moveTo>
                        <a:pt x="1503" y="6737"/>
                      </a:moveTo>
                      <a:lnTo>
                        <a:pt x="1503" y="6737"/>
                      </a:lnTo>
                      <a:lnTo>
                        <a:pt x="1503" y="6656"/>
                      </a:lnTo>
                      <a:lnTo>
                        <a:pt x="1422" y="6938"/>
                      </a:lnTo>
                      <a:lnTo>
                        <a:pt x="1422" y="6938"/>
                      </a:lnTo>
                      <a:lnTo>
                        <a:pt x="1461" y="6938"/>
                      </a:lnTo>
                      <a:lnTo>
                        <a:pt x="1503" y="6899"/>
                      </a:lnTo>
                      <a:lnTo>
                        <a:pt x="1503" y="6899"/>
                      </a:lnTo>
                      <a:close/>
                      <a:moveTo>
                        <a:pt x="2191" y="5195"/>
                      </a:moveTo>
                      <a:lnTo>
                        <a:pt x="2191" y="5195"/>
                      </a:lnTo>
                      <a:lnTo>
                        <a:pt x="2191" y="5195"/>
                      </a:lnTo>
                      <a:lnTo>
                        <a:pt x="2191" y="5195"/>
                      </a:lnTo>
                      <a:lnTo>
                        <a:pt x="2191" y="5234"/>
                      </a:lnTo>
                      <a:lnTo>
                        <a:pt x="2191" y="5234"/>
                      </a:lnTo>
                      <a:lnTo>
                        <a:pt x="2191" y="5195"/>
                      </a:lnTo>
                      <a:close/>
                      <a:moveTo>
                        <a:pt x="2234" y="5234"/>
                      </a:moveTo>
                      <a:lnTo>
                        <a:pt x="2234" y="5234"/>
                      </a:lnTo>
                      <a:lnTo>
                        <a:pt x="2234" y="5276"/>
                      </a:lnTo>
                      <a:lnTo>
                        <a:pt x="2234" y="5315"/>
                      </a:lnTo>
                      <a:lnTo>
                        <a:pt x="2234" y="5315"/>
                      </a:lnTo>
                      <a:cubicBezTo>
                        <a:pt x="2273" y="5357"/>
                        <a:pt x="2234" y="5396"/>
                        <a:pt x="2191" y="5396"/>
                      </a:cubicBezTo>
                      <a:lnTo>
                        <a:pt x="2191" y="5396"/>
                      </a:lnTo>
                      <a:cubicBezTo>
                        <a:pt x="2153" y="5396"/>
                        <a:pt x="2153" y="5396"/>
                        <a:pt x="2153" y="5357"/>
                      </a:cubicBezTo>
                      <a:lnTo>
                        <a:pt x="2153" y="5357"/>
                      </a:lnTo>
                      <a:lnTo>
                        <a:pt x="2153" y="5357"/>
                      </a:lnTo>
                      <a:cubicBezTo>
                        <a:pt x="2110" y="5357"/>
                        <a:pt x="2110" y="5357"/>
                        <a:pt x="2110" y="5315"/>
                      </a:cubicBezTo>
                      <a:lnTo>
                        <a:pt x="2110" y="5315"/>
                      </a:lnTo>
                      <a:lnTo>
                        <a:pt x="2071" y="5315"/>
                      </a:lnTo>
                      <a:lnTo>
                        <a:pt x="2071" y="5315"/>
                      </a:lnTo>
                      <a:cubicBezTo>
                        <a:pt x="2071" y="5276"/>
                        <a:pt x="2110" y="5276"/>
                        <a:pt x="2110" y="5276"/>
                      </a:cubicBezTo>
                      <a:lnTo>
                        <a:pt x="2110" y="5276"/>
                      </a:lnTo>
                      <a:lnTo>
                        <a:pt x="2110" y="5276"/>
                      </a:lnTo>
                      <a:lnTo>
                        <a:pt x="2153" y="5276"/>
                      </a:lnTo>
                      <a:lnTo>
                        <a:pt x="2153" y="5195"/>
                      </a:lnTo>
                      <a:lnTo>
                        <a:pt x="2153" y="5195"/>
                      </a:lnTo>
                      <a:lnTo>
                        <a:pt x="2110" y="5195"/>
                      </a:lnTo>
                      <a:lnTo>
                        <a:pt x="2110" y="5195"/>
                      </a:lnTo>
                      <a:lnTo>
                        <a:pt x="2110" y="5195"/>
                      </a:lnTo>
                      <a:lnTo>
                        <a:pt x="2110" y="5152"/>
                      </a:lnTo>
                      <a:lnTo>
                        <a:pt x="2110" y="5234"/>
                      </a:lnTo>
                      <a:lnTo>
                        <a:pt x="2071" y="5234"/>
                      </a:lnTo>
                      <a:lnTo>
                        <a:pt x="1747" y="5964"/>
                      </a:lnTo>
                      <a:lnTo>
                        <a:pt x="1705" y="6126"/>
                      </a:lnTo>
                      <a:lnTo>
                        <a:pt x="2315" y="5276"/>
                      </a:lnTo>
                      <a:cubicBezTo>
                        <a:pt x="2315" y="5276"/>
                        <a:pt x="2273" y="5234"/>
                        <a:pt x="2234" y="5234"/>
                      </a:cubicBezTo>
                      <a:close/>
                      <a:moveTo>
                        <a:pt x="2396" y="5357"/>
                      </a:moveTo>
                      <a:lnTo>
                        <a:pt x="2396" y="5357"/>
                      </a:lnTo>
                      <a:lnTo>
                        <a:pt x="1786" y="6208"/>
                      </a:lnTo>
                      <a:lnTo>
                        <a:pt x="1786" y="6208"/>
                      </a:lnTo>
                      <a:lnTo>
                        <a:pt x="1828" y="6208"/>
                      </a:lnTo>
                      <a:lnTo>
                        <a:pt x="1867" y="6208"/>
                      </a:lnTo>
                      <a:lnTo>
                        <a:pt x="1867" y="6208"/>
                      </a:lnTo>
                      <a:lnTo>
                        <a:pt x="1909" y="6208"/>
                      </a:lnTo>
                      <a:lnTo>
                        <a:pt x="2477" y="5519"/>
                      </a:lnTo>
                      <a:lnTo>
                        <a:pt x="2477" y="5519"/>
                      </a:lnTo>
                      <a:lnTo>
                        <a:pt x="2516" y="5438"/>
                      </a:lnTo>
                      <a:cubicBezTo>
                        <a:pt x="2477" y="5396"/>
                        <a:pt x="2435" y="5396"/>
                        <a:pt x="2396" y="5357"/>
                      </a:cubicBezTo>
                      <a:close/>
                      <a:moveTo>
                        <a:pt x="6087" y="3692"/>
                      </a:moveTo>
                      <a:lnTo>
                        <a:pt x="6087" y="3692"/>
                      </a:lnTo>
                      <a:cubicBezTo>
                        <a:pt x="6250" y="3571"/>
                        <a:pt x="6250" y="3490"/>
                        <a:pt x="6168" y="3409"/>
                      </a:cubicBezTo>
                      <a:cubicBezTo>
                        <a:pt x="6130" y="3490"/>
                        <a:pt x="6130" y="3610"/>
                        <a:pt x="6087" y="3692"/>
                      </a:cubicBezTo>
                      <a:close/>
                      <a:moveTo>
                        <a:pt x="5886" y="3977"/>
                      </a:moveTo>
                      <a:lnTo>
                        <a:pt x="5886" y="3977"/>
                      </a:lnTo>
                      <a:cubicBezTo>
                        <a:pt x="5967" y="3977"/>
                        <a:pt x="6006" y="3977"/>
                        <a:pt x="6087" y="3935"/>
                      </a:cubicBezTo>
                      <a:lnTo>
                        <a:pt x="6087" y="3734"/>
                      </a:lnTo>
                      <a:cubicBezTo>
                        <a:pt x="6006" y="3815"/>
                        <a:pt x="5925" y="3854"/>
                        <a:pt x="5844" y="3896"/>
                      </a:cubicBezTo>
                      <a:close/>
                      <a:moveTo>
                        <a:pt x="5844" y="3896"/>
                      </a:moveTo>
                      <a:lnTo>
                        <a:pt x="5844" y="3896"/>
                      </a:lnTo>
                      <a:cubicBezTo>
                        <a:pt x="5925" y="3815"/>
                        <a:pt x="6006" y="3773"/>
                        <a:pt x="6087" y="3734"/>
                      </a:cubicBezTo>
                      <a:cubicBezTo>
                        <a:pt x="6087" y="3610"/>
                        <a:pt x="6087" y="3529"/>
                        <a:pt x="6130" y="3448"/>
                      </a:cubicBezTo>
                      <a:cubicBezTo>
                        <a:pt x="6048" y="3610"/>
                        <a:pt x="5925" y="3734"/>
                        <a:pt x="5805" y="3815"/>
                      </a:cubicBezTo>
                      <a:close/>
                      <a:moveTo>
                        <a:pt x="3815" y="6532"/>
                      </a:moveTo>
                      <a:lnTo>
                        <a:pt x="3815" y="6532"/>
                      </a:lnTo>
                      <a:lnTo>
                        <a:pt x="3857" y="6532"/>
                      </a:lnTo>
                      <a:lnTo>
                        <a:pt x="3857" y="6532"/>
                      </a:lnTo>
                      <a:lnTo>
                        <a:pt x="3857" y="6532"/>
                      </a:lnTo>
                      <a:lnTo>
                        <a:pt x="3857" y="6532"/>
                      </a:lnTo>
                      <a:lnTo>
                        <a:pt x="3857" y="6532"/>
                      </a:lnTo>
                      <a:lnTo>
                        <a:pt x="3896" y="6532"/>
                      </a:lnTo>
                      <a:lnTo>
                        <a:pt x="3896" y="6532"/>
                      </a:lnTo>
                      <a:lnTo>
                        <a:pt x="3896" y="6532"/>
                      </a:lnTo>
                      <a:lnTo>
                        <a:pt x="3896" y="6532"/>
                      </a:lnTo>
                      <a:lnTo>
                        <a:pt x="3896" y="6493"/>
                      </a:lnTo>
                      <a:lnTo>
                        <a:pt x="3896" y="6493"/>
                      </a:lnTo>
                      <a:lnTo>
                        <a:pt x="3896" y="6493"/>
                      </a:lnTo>
                      <a:lnTo>
                        <a:pt x="3896" y="6493"/>
                      </a:lnTo>
                      <a:lnTo>
                        <a:pt x="3896" y="6493"/>
                      </a:lnTo>
                      <a:lnTo>
                        <a:pt x="3896" y="6493"/>
                      </a:lnTo>
                      <a:close/>
                      <a:moveTo>
                        <a:pt x="3734" y="6289"/>
                      </a:moveTo>
                      <a:lnTo>
                        <a:pt x="3734" y="6289"/>
                      </a:lnTo>
                      <a:lnTo>
                        <a:pt x="3734" y="6289"/>
                      </a:lnTo>
                      <a:lnTo>
                        <a:pt x="3734" y="6289"/>
                      </a:lnTo>
                      <a:lnTo>
                        <a:pt x="3776" y="6289"/>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4"/>
                      </a:moveTo>
                      <a:lnTo>
                        <a:pt x="2922" y="6574"/>
                      </a:lnTo>
                      <a:lnTo>
                        <a:pt x="2273" y="6532"/>
                      </a:lnTo>
                      <a:lnTo>
                        <a:pt x="2841" y="6613"/>
                      </a:lnTo>
                      <a:lnTo>
                        <a:pt x="2883" y="6613"/>
                      </a:lnTo>
                      <a:lnTo>
                        <a:pt x="2922" y="6613"/>
                      </a:lnTo>
                      <a:close/>
                      <a:moveTo>
                        <a:pt x="2721" y="7100"/>
                      </a:moveTo>
                      <a:lnTo>
                        <a:pt x="2721" y="7100"/>
                      </a:lnTo>
                      <a:lnTo>
                        <a:pt x="2678" y="7061"/>
                      </a:lnTo>
                      <a:lnTo>
                        <a:pt x="2678" y="7061"/>
                      </a:lnTo>
                      <a:lnTo>
                        <a:pt x="2558" y="6980"/>
                      </a:lnTo>
                      <a:cubicBezTo>
                        <a:pt x="2558" y="7019"/>
                        <a:pt x="2516" y="7019"/>
                        <a:pt x="2516" y="6980"/>
                      </a:cubicBezTo>
                      <a:lnTo>
                        <a:pt x="2516" y="7019"/>
                      </a:lnTo>
                      <a:lnTo>
                        <a:pt x="2477" y="7019"/>
                      </a:lnTo>
                      <a:lnTo>
                        <a:pt x="2435" y="7019"/>
                      </a:lnTo>
                      <a:lnTo>
                        <a:pt x="2396" y="7019"/>
                      </a:lnTo>
                      <a:lnTo>
                        <a:pt x="2396" y="7019"/>
                      </a:lnTo>
                      <a:lnTo>
                        <a:pt x="2354" y="7019"/>
                      </a:lnTo>
                      <a:lnTo>
                        <a:pt x="2315" y="7019"/>
                      </a:lnTo>
                      <a:lnTo>
                        <a:pt x="2273" y="7019"/>
                      </a:lnTo>
                      <a:lnTo>
                        <a:pt x="2273" y="7019"/>
                      </a:lnTo>
                      <a:lnTo>
                        <a:pt x="2516" y="7224"/>
                      </a:lnTo>
                      <a:lnTo>
                        <a:pt x="2516" y="7224"/>
                      </a:lnTo>
                      <a:lnTo>
                        <a:pt x="2597" y="7263"/>
                      </a:lnTo>
                      <a:cubicBezTo>
                        <a:pt x="2640" y="7224"/>
                        <a:pt x="2678" y="7182"/>
                        <a:pt x="2721" y="7100"/>
                      </a:cubicBezTo>
                      <a:close/>
                      <a:moveTo>
                        <a:pt x="2396" y="7425"/>
                      </a:moveTo>
                      <a:lnTo>
                        <a:pt x="2396" y="7425"/>
                      </a:lnTo>
                      <a:lnTo>
                        <a:pt x="2396" y="7425"/>
                      </a:lnTo>
                      <a:cubicBezTo>
                        <a:pt x="2435" y="7386"/>
                        <a:pt x="2516" y="7344"/>
                        <a:pt x="2558" y="7305"/>
                      </a:cubicBezTo>
                      <a:lnTo>
                        <a:pt x="2558" y="7305"/>
                      </a:lnTo>
                      <a:lnTo>
                        <a:pt x="2558" y="7305"/>
                      </a:lnTo>
                      <a:lnTo>
                        <a:pt x="2558" y="7305"/>
                      </a:lnTo>
                      <a:lnTo>
                        <a:pt x="2516" y="7263"/>
                      </a:lnTo>
                      <a:lnTo>
                        <a:pt x="2516" y="7263"/>
                      </a:lnTo>
                      <a:lnTo>
                        <a:pt x="2234" y="7019"/>
                      </a:lnTo>
                      <a:cubicBezTo>
                        <a:pt x="2234" y="7061"/>
                        <a:pt x="2234" y="7061"/>
                        <a:pt x="2234" y="7019"/>
                      </a:cubicBezTo>
                      <a:lnTo>
                        <a:pt x="2191" y="7019"/>
                      </a:lnTo>
                      <a:cubicBezTo>
                        <a:pt x="2191" y="7061"/>
                        <a:pt x="2191" y="7061"/>
                        <a:pt x="2153" y="7061"/>
                      </a:cubicBezTo>
                      <a:lnTo>
                        <a:pt x="2153" y="7061"/>
                      </a:lnTo>
                      <a:lnTo>
                        <a:pt x="2110" y="7061"/>
                      </a:lnTo>
                      <a:lnTo>
                        <a:pt x="2071" y="7061"/>
                      </a:lnTo>
                      <a:lnTo>
                        <a:pt x="2354" y="7386"/>
                      </a:lnTo>
                      <a:lnTo>
                        <a:pt x="2354" y="7386"/>
                      </a:lnTo>
                      <a:lnTo>
                        <a:pt x="2396" y="7425"/>
                      </a:lnTo>
                      <a:close/>
                      <a:moveTo>
                        <a:pt x="2153" y="7548"/>
                      </a:moveTo>
                      <a:lnTo>
                        <a:pt x="2153" y="7548"/>
                      </a:lnTo>
                      <a:cubicBezTo>
                        <a:pt x="2234" y="7506"/>
                        <a:pt x="2315" y="7467"/>
                        <a:pt x="2354" y="7425"/>
                      </a:cubicBezTo>
                      <a:lnTo>
                        <a:pt x="2354" y="7386"/>
                      </a:lnTo>
                      <a:lnTo>
                        <a:pt x="2354" y="7386"/>
                      </a:lnTo>
                      <a:lnTo>
                        <a:pt x="2071" y="7061"/>
                      </a:lnTo>
                      <a:lnTo>
                        <a:pt x="2029" y="7061"/>
                      </a:lnTo>
                      <a:lnTo>
                        <a:pt x="2029" y="7061"/>
                      </a:lnTo>
                      <a:lnTo>
                        <a:pt x="1990" y="7061"/>
                      </a:lnTo>
                      <a:lnTo>
                        <a:pt x="1948" y="7061"/>
                      </a:lnTo>
                      <a:lnTo>
                        <a:pt x="1948" y="7061"/>
                      </a:lnTo>
                      <a:lnTo>
                        <a:pt x="2153" y="7506"/>
                      </a:lnTo>
                      <a:lnTo>
                        <a:pt x="2153" y="7506"/>
                      </a:lnTo>
                      <a:close/>
                      <a:moveTo>
                        <a:pt x="1179" y="7548"/>
                      </a:moveTo>
                      <a:lnTo>
                        <a:pt x="1179" y="7548"/>
                      </a:lnTo>
                      <a:lnTo>
                        <a:pt x="1179" y="7506"/>
                      </a:lnTo>
                      <a:lnTo>
                        <a:pt x="1218" y="7467"/>
                      </a:lnTo>
                      <a:lnTo>
                        <a:pt x="1380" y="6980"/>
                      </a:lnTo>
                      <a:lnTo>
                        <a:pt x="1380" y="6980"/>
                      </a:lnTo>
                      <a:lnTo>
                        <a:pt x="1380" y="6938"/>
                      </a:lnTo>
                      <a:lnTo>
                        <a:pt x="1422" y="6938"/>
                      </a:lnTo>
                      <a:lnTo>
                        <a:pt x="1503" y="6695"/>
                      </a:lnTo>
                      <a:lnTo>
                        <a:pt x="1016" y="7386"/>
                      </a:lnTo>
                      <a:lnTo>
                        <a:pt x="974" y="7386"/>
                      </a:lnTo>
                      <a:lnTo>
                        <a:pt x="974" y="7425"/>
                      </a:lnTo>
                      <a:cubicBezTo>
                        <a:pt x="1016" y="7467"/>
                        <a:pt x="1097" y="7506"/>
                        <a:pt x="1179" y="7548"/>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5"/>
                <p:cNvSpPr/>
                <p:nvPr/>
              </p:nvSpPr>
              <p:spPr>
                <a:xfrm>
                  <a:off x="441025" y="1027650"/>
                  <a:ext cx="486025" cy="100525"/>
                </a:xfrm>
                <a:custGeom>
                  <a:avLst/>
                  <a:gdLst/>
                  <a:ahLst/>
                  <a:cxnLst/>
                  <a:rect l="l" t="t" r="r" b="b"/>
                  <a:pathLst>
                    <a:path w="19441" h="4021" extrusionOk="0">
                      <a:moveTo>
                        <a:pt x="10389" y="1"/>
                      </a:moveTo>
                      <a:lnTo>
                        <a:pt x="8279" y="1462"/>
                      </a:lnTo>
                      <a:lnTo>
                        <a:pt x="7023" y="569"/>
                      </a:lnTo>
                      <a:lnTo>
                        <a:pt x="4507" y="2436"/>
                      </a:lnTo>
                      <a:lnTo>
                        <a:pt x="2922" y="1705"/>
                      </a:lnTo>
                      <a:lnTo>
                        <a:pt x="81" y="3653"/>
                      </a:lnTo>
                      <a:lnTo>
                        <a:pt x="0" y="4020"/>
                      </a:lnTo>
                      <a:lnTo>
                        <a:pt x="2964" y="1991"/>
                      </a:lnTo>
                      <a:lnTo>
                        <a:pt x="4545" y="2679"/>
                      </a:lnTo>
                      <a:lnTo>
                        <a:pt x="7023" y="894"/>
                      </a:lnTo>
                      <a:lnTo>
                        <a:pt x="8279" y="1787"/>
                      </a:lnTo>
                      <a:lnTo>
                        <a:pt x="10350" y="326"/>
                      </a:lnTo>
                      <a:lnTo>
                        <a:pt x="13191" y="2640"/>
                      </a:lnTo>
                      <a:lnTo>
                        <a:pt x="15827" y="1218"/>
                      </a:lnTo>
                      <a:lnTo>
                        <a:pt x="19317" y="3897"/>
                      </a:lnTo>
                      <a:lnTo>
                        <a:pt x="19441" y="3653"/>
                      </a:lnTo>
                      <a:lnTo>
                        <a:pt x="15908" y="975"/>
                      </a:lnTo>
                      <a:lnTo>
                        <a:pt x="13311" y="2355"/>
                      </a:lnTo>
                      <a:lnTo>
                        <a:pt x="103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5"/>
                <p:cNvSpPr/>
                <p:nvPr/>
              </p:nvSpPr>
              <p:spPr>
                <a:xfrm>
                  <a:off x="455225" y="1083500"/>
                  <a:ext cx="62925" cy="44675"/>
                </a:xfrm>
                <a:custGeom>
                  <a:avLst/>
                  <a:gdLst/>
                  <a:ahLst/>
                  <a:cxnLst/>
                  <a:rect l="l" t="t" r="r" b="b"/>
                  <a:pathLst>
                    <a:path w="2517" h="1787" extrusionOk="0">
                      <a:moveTo>
                        <a:pt x="2517" y="1"/>
                      </a:moveTo>
                      <a:lnTo>
                        <a:pt x="0" y="1786"/>
                      </a:lnTo>
                      <a:lnTo>
                        <a:pt x="812" y="1786"/>
                      </a:lnTo>
                      <a:lnTo>
                        <a:pt x="251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5"/>
                <p:cNvSpPr/>
                <p:nvPr/>
              </p:nvSpPr>
              <p:spPr>
                <a:xfrm>
                  <a:off x="564800" y="1058100"/>
                  <a:ext cx="52775" cy="37600"/>
                </a:xfrm>
                <a:custGeom>
                  <a:avLst/>
                  <a:gdLst/>
                  <a:ahLst/>
                  <a:cxnLst/>
                  <a:rect l="l" t="t" r="r" b="b"/>
                  <a:pathLst>
                    <a:path w="2111" h="1504" extrusionOk="0">
                      <a:moveTo>
                        <a:pt x="2111" y="0"/>
                      </a:moveTo>
                      <a:lnTo>
                        <a:pt x="0" y="1504"/>
                      </a:lnTo>
                      <a:lnTo>
                        <a:pt x="692" y="1504"/>
                      </a:lnTo>
                      <a:lnTo>
                        <a:pt x="211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5"/>
                <p:cNvSpPr/>
                <p:nvPr/>
              </p:nvSpPr>
              <p:spPr>
                <a:xfrm>
                  <a:off x="655125" y="1044950"/>
                  <a:ext cx="39550" cy="28425"/>
                </a:xfrm>
                <a:custGeom>
                  <a:avLst/>
                  <a:gdLst/>
                  <a:ahLst/>
                  <a:cxnLst/>
                  <a:rect l="l" t="t" r="r" b="b"/>
                  <a:pathLst>
                    <a:path w="1582" h="1137" extrusionOk="0">
                      <a:moveTo>
                        <a:pt x="1582" y="0"/>
                      </a:moveTo>
                      <a:lnTo>
                        <a:pt x="1" y="1137"/>
                      </a:lnTo>
                      <a:lnTo>
                        <a:pt x="851" y="1137"/>
                      </a:lnTo>
                      <a:lnTo>
                        <a:pt x="158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5"/>
                <p:cNvSpPr/>
                <p:nvPr/>
              </p:nvSpPr>
              <p:spPr>
                <a:xfrm>
                  <a:off x="779875" y="1067275"/>
                  <a:ext cx="55875" cy="28425"/>
                </a:xfrm>
                <a:custGeom>
                  <a:avLst/>
                  <a:gdLst/>
                  <a:ahLst/>
                  <a:cxnLst/>
                  <a:rect l="l" t="t" r="r" b="b"/>
                  <a:pathLst>
                    <a:path w="2235" h="1137" extrusionOk="0">
                      <a:moveTo>
                        <a:pt x="2234" y="0"/>
                      </a:moveTo>
                      <a:lnTo>
                        <a:pt x="1" y="1137"/>
                      </a:lnTo>
                      <a:lnTo>
                        <a:pt x="1423" y="1137"/>
                      </a:lnTo>
                      <a:lnTo>
                        <a:pt x="223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5"/>
                <p:cNvSpPr/>
                <p:nvPr/>
              </p:nvSpPr>
              <p:spPr>
                <a:xfrm>
                  <a:off x="482650" y="983025"/>
                  <a:ext cx="32500" cy="34525"/>
                </a:xfrm>
                <a:custGeom>
                  <a:avLst/>
                  <a:gdLst/>
                  <a:ahLst/>
                  <a:cxnLst/>
                  <a:rect l="l" t="t" r="r" b="b"/>
                  <a:pathLst>
                    <a:path w="1300" h="1381" extrusionOk="0">
                      <a:moveTo>
                        <a:pt x="1095" y="0"/>
                      </a:moveTo>
                      <a:cubicBezTo>
                        <a:pt x="1014" y="43"/>
                        <a:pt x="1014" y="43"/>
                        <a:pt x="933" y="43"/>
                      </a:cubicBezTo>
                      <a:cubicBezTo>
                        <a:pt x="851" y="325"/>
                        <a:pt x="770" y="487"/>
                        <a:pt x="689" y="773"/>
                      </a:cubicBezTo>
                      <a:cubicBezTo>
                        <a:pt x="488" y="530"/>
                        <a:pt x="364" y="406"/>
                        <a:pt x="163" y="205"/>
                      </a:cubicBezTo>
                      <a:lnTo>
                        <a:pt x="1" y="205"/>
                      </a:lnTo>
                      <a:cubicBezTo>
                        <a:pt x="121" y="692"/>
                        <a:pt x="163" y="935"/>
                        <a:pt x="244" y="1380"/>
                      </a:cubicBezTo>
                      <a:cubicBezTo>
                        <a:pt x="325" y="1380"/>
                        <a:pt x="325" y="1380"/>
                        <a:pt x="407" y="1341"/>
                      </a:cubicBezTo>
                      <a:cubicBezTo>
                        <a:pt x="325" y="1017"/>
                        <a:pt x="283" y="854"/>
                        <a:pt x="244" y="530"/>
                      </a:cubicBezTo>
                      <a:lnTo>
                        <a:pt x="244" y="530"/>
                      </a:lnTo>
                      <a:cubicBezTo>
                        <a:pt x="446" y="731"/>
                        <a:pt x="527" y="854"/>
                        <a:pt x="731" y="1055"/>
                      </a:cubicBezTo>
                      <a:cubicBezTo>
                        <a:pt x="851" y="773"/>
                        <a:pt x="894" y="650"/>
                        <a:pt x="975" y="367"/>
                      </a:cubicBezTo>
                      <a:cubicBezTo>
                        <a:pt x="1056" y="692"/>
                        <a:pt x="1095" y="893"/>
                        <a:pt x="1137" y="1218"/>
                      </a:cubicBezTo>
                      <a:cubicBezTo>
                        <a:pt x="1218" y="1218"/>
                        <a:pt x="1218" y="1218"/>
                        <a:pt x="1299" y="1179"/>
                      </a:cubicBezTo>
                      <a:cubicBezTo>
                        <a:pt x="1218" y="731"/>
                        <a:pt x="1176" y="487"/>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5"/>
                <p:cNvSpPr/>
                <p:nvPr/>
              </p:nvSpPr>
              <p:spPr>
                <a:xfrm>
                  <a:off x="518125" y="978975"/>
                  <a:ext cx="31525" cy="30850"/>
                </a:xfrm>
                <a:custGeom>
                  <a:avLst/>
                  <a:gdLst/>
                  <a:ahLst/>
                  <a:cxnLst/>
                  <a:rect l="l" t="t" r="r" b="b"/>
                  <a:pathLst>
                    <a:path w="1261" h="1234" extrusionOk="0">
                      <a:moveTo>
                        <a:pt x="569" y="162"/>
                      </a:moveTo>
                      <a:cubicBezTo>
                        <a:pt x="692" y="162"/>
                        <a:pt x="812" y="162"/>
                        <a:pt x="893" y="244"/>
                      </a:cubicBezTo>
                      <a:cubicBezTo>
                        <a:pt x="1017" y="325"/>
                        <a:pt x="1056" y="406"/>
                        <a:pt x="1098" y="568"/>
                      </a:cubicBezTo>
                      <a:cubicBezTo>
                        <a:pt x="1098" y="692"/>
                        <a:pt x="1098" y="773"/>
                        <a:pt x="1017" y="893"/>
                      </a:cubicBezTo>
                      <a:cubicBezTo>
                        <a:pt x="936" y="974"/>
                        <a:pt x="812" y="1055"/>
                        <a:pt x="692" y="1055"/>
                      </a:cubicBezTo>
                      <a:cubicBezTo>
                        <a:pt x="659" y="1067"/>
                        <a:pt x="626" y="1072"/>
                        <a:pt x="594" y="1072"/>
                      </a:cubicBezTo>
                      <a:cubicBezTo>
                        <a:pt x="507" y="1072"/>
                        <a:pt x="427" y="1033"/>
                        <a:pt x="367" y="974"/>
                      </a:cubicBezTo>
                      <a:cubicBezTo>
                        <a:pt x="244" y="935"/>
                        <a:pt x="205" y="812"/>
                        <a:pt x="163" y="692"/>
                      </a:cubicBezTo>
                      <a:cubicBezTo>
                        <a:pt x="163" y="568"/>
                        <a:pt x="163" y="448"/>
                        <a:pt x="244" y="367"/>
                      </a:cubicBezTo>
                      <a:cubicBezTo>
                        <a:pt x="325" y="244"/>
                        <a:pt x="449" y="205"/>
                        <a:pt x="569" y="162"/>
                      </a:cubicBezTo>
                      <a:close/>
                      <a:moveTo>
                        <a:pt x="530" y="0"/>
                      </a:moveTo>
                      <a:cubicBezTo>
                        <a:pt x="367" y="42"/>
                        <a:pt x="244" y="123"/>
                        <a:pt x="124" y="286"/>
                      </a:cubicBezTo>
                      <a:cubicBezTo>
                        <a:pt x="43" y="406"/>
                        <a:pt x="1" y="568"/>
                        <a:pt x="1" y="731"/>
                      </a:cubicBezTo>
                      <a:cubicBezTo>
                        <a:pt x="43" y="893"/>
                        <a:pt x="124" y="1016"/>
                        <a:pt x="286" y="1097"/>
                      </a:cubicBezTo>
                      <a:cubicBezTo>
                        <a:pt x="376" y="1187"/>
                        <a:pt x="489" y="1233"/>
                        <a:pt x="609" y="1233"/>
                      </a:cubicBezTo>
                      <a:cubicBezTo>
                        <a:pt x="649" y="1233"/>
                        <a:pt x="690" y="1228"/>
                        <a:pt x="731" y="1217"/>
                      </a:cubicBezTo>
                      <a:cubicBezTo>
                        <a:pt x="893" y="1179"/>
                        <a:pt x="1017" y="1097"/>
                        <a:pt x="1137" y="974"/>
                      </a:cubicBezTo>
                      <a:cubicBezTo>
                        <a:pt x="1218" y="854"/>
                        <a:pt x="1260" y="692"/>
                        <a:pt x="1260" y="529"/>
                      </a:cubicBezTo>
                      <a:cubicBezTo>
                        <a:pt x="1218" y="367"/>
                        <a:pt x="1137" y="244"/>
                        <a:pt x="1017" y="123"/>
                      </a:cubicBezTo>
                      <a:cubicBezTo>
                        <a:pt x="854" y="42"/>
                        <a:pt x="692" y="0"/>
                        <a:pt x="53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5"/>
                <p:cNvSpPr/>
                <p:nvPr/>
              </p:nvSpPr>
              <p:spPr>
                <a:xfrm>
                  <a:off x="552625" y="973925"/>
                  <a:ext cx="23400" cy="31450"/>
                </a:xfrm>
                <a:custGeom>
                  <a:avLst/>
                  <a:gdLst/>
                  <a:ahLst/>
                  <a:cxnLst/>
                  <a:rect l="l" t="t" r="r" b="b"/>
                  <a:pathLst>
                    <a:path w="936" h="1258" extrusionOk="0">
                      <a:moveTo>
                        <a:pt x="812" y="1"/>
                      </a:moveTo>
                      <a:cubicBezTo>
                        <a:pt x="773" y="1"/>
                        <a:pt x="731" y="40"/>
                        <a:pt x="692" y="40"/>
                      </a:cubicBezTo>
                      <a:cubicBezTo>
                        <a:pt x="692" y="364"/>
                        <a:pt x="731" y="488"/>
                        <a:pt x="773" y="812"/>
                      </a:cubicBezTo>
                      <a:cubicBezTo>
                        <a:pt x="773" y="894"/>
                        <a:pt x="773" y="933"/>
                        <a:pt x="692" y="1014"/>
                      </a:cubicBezTo>
                      <a:cubicBezTo>
                        <a:pt x="650" y="1056"/>
                        <a:pt x="611" y="1095"/>
                        <a:pt x="529" y="1095"/>
                      </a:cubicBezTo>
                      <a:cubicBezTo>
                        <a:pt x="487" y="1095"/>
                        <a:pt x="406" y="1095"/>
                        <a:pt x="367" y="1056"/>
                      </a:cubicBezTo>
                      <a:cubicBezTo>
                        <a:pt x="286" y="1014"/>
                        <a:pt x="286" y="933"/>
                        <a:pt x="244" y="894"/>
                      </a:cubicBezTo>
                      <a:cubicBezTo>
                        <a:pt x="205" y="569"/>
                        <a:pt x="205" y="407"/>
                        <a:pt x="163" y="82"/>
                      </a:cubicBezTo>
                      <a:cubicBezTo>
                        <a:pt x="81" y="121"/>
                        <a:pt x="43" y="121"/>
                        <a:pt x="0" y="121"/>
                      </a:cubicBezTo>
                      <a:cubicBezTo>
                        <a:pt x="43" y="446"/>
                        <a:pt x="43" y="569"/>
                        <a:pt x="81" y="894"/>
                      </a:cubicBezTo>
                      <a:cubicBezTo>
                        <a:pt x="124" y="1014"/>
                        <a:pt x="163" y="1095"/>
                        <a:pt x="244" y="1176"/>
                      </a:cubicBezTo>
                      <a:cubicBezTo>
                        <a:pt x="367" y="1218"/>
                        <a:pt x="448" y="1257"/>
                        <a:pt x="568" y="1257"/>
                      </a:cubicBezTo>
                      <a:cubicBezTo>
                        <a:pt x="692" y="1218"/>
                        <a:pt x="773" y="1176"/>
                        <a:pt x="812" y="1095"/>
                      </a:cubicBezTo>
                      <a:cubicBezTo>
                        <a:pt x="893" y="1014"/>
                        <a:pt x="935" y="933"/>
                        <a:pt x="935" y="851"/>
                      </a:cubicBezTo>
                      <a:cubicBezTo>
                        <a:pt x="893" y="527"/>
                        <a:pt x="854" y="325"/>
                        <a:pt x="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5"/>
                <p:cNvSpPr/>
                <p:nvPr/>
              </p:nvSpPr>
              <p:spPr>
                <a:xfrm>
                  <a:off x="579000" y="971900"/>
                  <a:ext cx="23400" cy="31425"/>
                </a:xfrm>
                <a:custGeom>
                  <a:avLst/>
                  <a:gdLst/>
                  <a:ahLst/>
                  <a:cxnLst/>
                  <a:rect l="l" t="t" r="r" b="b"/>
                  <a:pathLst>
                    <a:path w="936" h="1257" extrusionOk="0">
                      <a:moveTo>
                        <a:pt x="650" y="1"/>
                      </a:moveTo>
                      <a:cubicBezTo>
                        <a:pt x="692" y="325"/>
                        <a:pt x="692" y="527"/>
                        <a:pt x="731" y="851"/>
                      </a:cubicBezTo>
                      <a:cubicBezTo>
                        <a:pt x="487" y="527"/>
                        <a:pt x="406" y="364"/>
                        <a:pt x="163" y="40"/>
                      </a:cubicBezTo>
                      <a:cubicBezTo>
                        <a:pt x="82" y="40"/>
                        <a:pt x="82" y="82"/>
                        <a:pt x="0" y="82"/>
                      </a:cubicBezTo>
                      <a:cubicBezTo>
                        <a:pt x="43" y="527"/>
                        <a:pt x="82" y="770"/>
                        <a:pt x="124" y="1257"/>
                      </a:cubicBezTo>
                      <a:cubicBezTo>
                        <a:pt x="205" y="1257"/>
                        <a:pt x="205" y="1257"/>
                        <a:pt x="286" y="1218"/>
                      </a:cubicBezTo>
                      <a:cubicBezTo>
                        <a:pt x="244" y="893"/>
                        <a:pt x="244" y="731"/>
                        <a:pt x="205" y="364"/>
                      </a:cubicBezTo>
                      <a:lnTo>
                        <a:pt x="205" y="364"/>
                      </a:lnTo>
                      <a:cubicBezTo>
                        <a:pt x="448" y="689"/>
                        <a:pt x="569" y="851"/>
                        <a:pt x="773" y="1176"/>
                      </a:cubicBezTo>
                      <a:lnTo>
                        <a:pt x="935" y="1176"/>
                      </a:lnTo>
                      <a:cubicBezTo>
                        <a:pt x="893" y="689"/>
                        <a:pt x="854" y="445"/>
                        <a:pt x="81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5"/>
                <p:cNvSpPr/>
                <p:nvPr/>
              </p:nvSpPr>
              <p:spPr>
                <a:xfrm>
                  <a:off x="603350" y="969875"/>
                  <a:ext cx="18275" cy="30450"/>
                </a:xfrm>
                <a:custGeom>
                  <a:avLst/>
                  <a:gdLst/>
                  <a:ahLst/>
                  <a:cxnLst/>
                  <a:rect l="l" t="t" r="r" b="b"/>
                  <a:pathLst>
                    <a:path w="731" h="1218" extrusionOk="0">
                      <a:moveTo>
                        <a:pt x="731" y="0"/>
                      </a:moveTo>
                      <a:cubicBezTo>
                        <a:pt x="448" y="39"/>
                        <a:pt x="286" y="39"/>
                        <a:pt x="0" y="39"/>
                      </a:cubicBezTo>
                      <a:lnTo>
                        <a:pt x="0" y="202"/>
                      </a:lnTo>
                      <a:lnTo>
                        <a:pt x="286" y="202"/>
                      </a:lnTo>
                      <a:cubicBezTo>
                        <a:pt x="325" y="608"/>
                        <a:pt x="325" y="812"/>
                        <a:pt x="367" y="1218"/>
                      </a:cubicBezTo>
                      <a:lnTo>
                        <a:pt x="530" y="1218"/>
                      </a:lnTo>
                      <a:cubicBezTo>
                        <a:pt x="487" y="812"/>
                        <a:pt x="487" y="608"/>
                        <a:pt x="448" y="163"/>
                      </a:cubicBezTo>
                      <a:lnTo>
                        <a:pt x="731" y="163"/>
                      </a:lnTo>
                      <a:lnTo>
                        <a:pt x="7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5"/>
                <p:cNvSpPr/>
                <p:nvPr/>
              </p:nvSpPr>
              <p:spPr>
                <a:xfrm>
                  <a:off x="623650" y="968825"/>
                  <a:ext cx="24350" cy="30450"/>
                </a:xfrm>
                <a:custGeom>
                  <a:avLst/>
                  <a:gdLst/>
                  <a:ahLst/>
                  <a:cxnLst/>
                  <a:rect l="l" t="t" r="r" b="b"/>
                  <a:pathLst>
                    <a:path w="974" h="1218" extrusionOk="0">
                      <a:moveTo>
                        <a:pt x="448" y="367"/>
                      </a:moveTo>
                      <a:lnTo>
                        <a:pt x="568" y="611"/>
                      </a:lnTo>
                      <a:cubicBezTo>
                        <a:pt x="487" y="650"/>
                        <a:pt x="448" y="650"/>
                        <a:pt x="367" y="650"/>
                      </a:cubicBezTo>
                      <a:cubicBezTo>
                        <a:pt x="406" y="529"/>
                        <a:pt x="406" y="448"/>
                        <a:pt x="448" y="367"/>
                      </a:cubicBezTo>
                      <a:close/>
                      <a:moveTo>
                        <a:pt x="406" y="0"/>
                      </a:moveTo>
                      <a:lnTo>
                        <a:pt x="0" y="1218"/>
                      </a:lnTo>
                      <a:lnTo>
                        <a:pt x="162" y="1218"/>
                      </a:lnTo>
                      <a:cubicBezTo>
                        <a:pt x="244" y="1055"/>
                        <a:pt x="244" y="974"/>
                        <a:pt x="325" y="812"/>
                      </a:cubicBezTo>
                      <a:cubicBezTo>
                        <a:pt x="448" y="773"/>
                        <a:pt x="487" y="773"/>
                        <a:pt x="610" y="773"/>
                      </a:cubicBezTo>
                      <a:lnTo>
                        <a:pt x="812" y="1179"/>
                      </a:lnTo>
                      <a:lnTo>
                        <a:pt x="974" y="1179"/>
                      </a:lnTo>
                      <a:cubicBezTo>
                        <a:pt x="773" y="731"/>
                        <a:pt x="692" y="487"/>
                        <a:pt x="48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5"/>
                <p:cNvSpPr/>
                <p:nvPr/>
              </p:nvSpPr>
              <p:spPr>
                <a:xfrm>
                  <a:off x="651075" y="968825"/>
                  <a:ext cx="5050" cy="29475"/>
                </a:xfrm>
                <a:custGeom>
                  <a:avLst/>
                  <a:gdLst/>
                  <a:ahLst/>
                  <a:cxnLst/>
                  <a:rect l="l" t="t" r="r" b="b"/>
                  <a:pathLst>
                    <a:path w="202" h="1179" extrusionOk="0">
                      <a:moveTo>
                        <a:pt x="0" y="0"/>
                      </a:moveTo>
                      <a:cubicBezTo>
                        <a:pt x="0" y="448"/>
                        <a:pt x="0" y="692"/>
                        <a:pt x="39" y="1179"/>
                      </a:cubicBezTo>
                      <a:lnTo>
                        <a:pt x="202" y="1179"/>
                      </a:lnTo>
                      <a:cubicBezTo>
                        <a:pt x="163" y="692"/>
                        <a:pt x="163" y="448"/>
                        <a:pt x="16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5"/>
                <p:cNvSpPr/>
                <p:nvPr/>
              </p:nvSpPr>
              <p:spPr>
                <a:xfrm>
                  <a:off x="661225" y="967850"/>
                  <a:ext cx="20300" cy="30450"/>
                </a:xfrm>
                <a:custGeom>
                  <a:avLst/>
                  <a:gdLst/>
                  <a:ahLst/>
                  <a:cxnLst/>
                  <a:rect l="l" t="t" r="r" b="b"/>
                  <a:pathLst>
                    <a:path w="812" h="1218" extrusionOk="0">
                      <a:moveTo>
                        <a:pt x="0" y="0"/>
                      </a:moveTo>
                      <a:cubicBezTo>
                        <a:pt x="0" y="487"/>
                        <a:pt x="0" y="731"/>
                        <a:pt x="39" y="1218"/>
                      </a:cubicBezTo>
                      <a:lnTo>
                        <a:pt x="162" y="1218"/>
                      </a:lnTo>
                      <a:lnTo>
                        <a:pt x="162" y="325"/>
                      </a:lnTo>
                      <a:cubicBezTo>
                        <a:pt x="364" y="689"/>
                        <a:pt x="487" y="851"/>
                        <a:pt x="688" y="1218"/>
                      </a:cubicBezTo>
                      <a:cubicBezTo>
                        <a:pt x="731" y="1218"/>
                        <a:pt x="770" y="1176"/>
                        <a:pt x="812" y="1176"/>
                      </a:cubicBezTo>
                      <a:lnTo>
                        <a:pt x="812" y="0"/>
                      </a:lnTo>
                      <a:lnTo>
                        <a:pt x="649" y="0"/>
                      </a:lnTo>
                      <a:lnTo>
                        <a:pt x="649" y="851"/>
                      </a:lnTo>
                      <a:cubicBezTo>
                        <a:pt x="445" y="526"/>
                        <a:pt x="364" y="364"/>
                        <a:pt x="1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5"/>
                <p:cNvSpPr/>
                <p:nvPr/>
              </p:nvSpPr>
              <p:spPr>
                <a:xfrm>
                  <a:off x="700750" y="967850"/>
                  <a:ext cx="16250" cy="30450"/>
                </a:xfrm>
                <a:custGeom>
                  <a:avLst/>
                  <a:gdLst/>
                  <a:ahLst/>
                  <a:cxnLst/>
                  <a:rect l="l" t="t" r="r" b="b"/>
                  <a:pathLst>
                    <a:path w="650" h="1218" extrusionOk="0">
                      <a:moveTo>
                        <a:pt x="244" y="163"/>
                      </a:moveTo>
                      <a:cubicBezTo>
                        <a:pt x="286" y="163"/>
                        <a:pt x="286" y="163"/>
                        <a:pt x="325" y="202"/>
                      </a:cubicBezTo>
                      <a:cubicBezTo>
                        <a:pt x="325" y="202"/>
                        <a:pt x="367" y="244"/>
                        <a:pt x="367" y="283"/>
                      </a:cubicBezTo>
                      <a:lnTo>
                        <a:pt x="325" y="325"/>
                      </a:lnTo>
                      <a:cubicBezTo>
                        <a:pt x="286" y="364"/>
                        <a:pt x="286" y="364"/>
                        <a:pt x="244" y="364"/>
                      </a:cubicBezTo>
                      <a:lnTo>
                        <a:pt x="163" y="364"/>
                      </a:lnTo>
                      <a:lnTo>
                        <a:pt x="163" y="163"/>
                      </a:lnTo>
                      <a:close/>
                      <a:moveTo>
                        <a:pt x="244" y="526"/>
                      </a:moveTo>
                      <a:cubicBezTo>
                        <a:pt x="325" y="526"/>
                        <a:pt x="367" y="526"/>
                        <a:pt x="448" y="607"/>
                      </a:cubicBezTo>
                      <a:cubicBezTo>
                        <a:pt x="487" y="650"/>
                        <a:pt x="487" y="731"/>
                        <a:pt x="487" y="770"/>
                      </a:cubicBezTo>
                      <a:cubicBezTo>
                        <a:pt x="487" y="851"/>
                        <a:pt x="487" y="932"/>
                        <a:pt x="406" y="974"/>
                      </a:cubicBezTo>
                      <a:cubicBezTo>
                        <a:pt x="367" y="1013"/>
                        <a:pt x="325" y="1055"/>
                        <a:pt x="286" y="1055"/>
                      </a:cubicBezTo>
                      <a:lnTo>
                        <a:pt x="124" y="1055"/>
                      </a:lnTo>
                      <a:cubicBezTo>
                        <a:pt x="163" y="851"/>
                        <a:pt x="163" y="731"/>
                        <a:pt x="163" y="526"/>
                      </a:cubicBezTo>
                      <a:close/>
                      <a:moveTo>
                        <a:pt x="0" y="0"/>
                      </a:moveTo>
                      <a:lnTo>
                        <a:pt x="0" y="1218"/>
                      </a:lnTo>
                      <a:lnTo>
                        <a:pt x="286" y="1218"/>
                      </a:lnTo>
                      <a:cubicBezTo>
                        <a:pt x="367" y="1218"/>
                        <a:pt x="448" y="1176"/>
                        <a:pt x="529" y="1094"/>
                      </a:cubicBezTo>
                      <a:cubicBezTo>
                        <a:pt x="611" y="1013"/>
                        <a:pt x="650" y="893"/>
                        <a:pt x="650" y="812"/>
                      </a:cubicBezTo>
                      <a:cubicBezTo>
                        <a:pt x="650" y="689"/>
                        <a:pt x="650" y="568"/>
                        <a:pt x="568" y="526"/>
                      </a:cubicBezTo>
                      <a:cubicBezTo>
                        <a:pt x="487" y="445"/>
                        <a:pt x="448" y="406"/>
                        <a:pt x="406" y="406"/>
                      </a:cubicBezTo>
                      <a:cubicBezTo>
                        <a:pt x="448" y="406"/>
                        <a:pt x="487" y="364"/>
                        <a:pt x="487" y="283"/>
                      </a:cubicBezTo>
                      <a:cubicBezTo>
                        <a:pt x="529" y="202"/>
                        <a:pt x="487" y="163"/>
                        <a:pt x="448" y="81"/>
                      </a:cubicBezTo>
                      <a:cubicBezTo>
                        <a:pt x="367" y="39"/>
                        <a:pt x="325" y="0"/>
                        <a:pt x="2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5"/>
                <p:cNvSpPr/>
                <p:nvPr/>
              </p:nvSpPr>
              <p:spPr>
                <a:xfrm>
                  <a:off x="722100" y="968825"/>
                  <a:ext cx="5050" cy="29475"/>
                </a:xfrm>
                <a:custGeom>
                  <a:avLst/>
                  <a:gdLst/>
                  <a:ahLst/>
                  <a:cxnLst/>
                  <a:rect l="l" t="t" r="r" b="b"/>
                  <a:pathLst>
                    <a:path w="202" h="1179" extrusionOk="0">
                      <a:moveTo>
                        <a:pt x="39" y="0"/>
                      </a:moveTo>
                      <a:cubicBezTo>
                        <a:pt x="0" y="487"/>
                        <a:pt x="0" y="731"/>
                        <a:pt x="0" y="1179"/>
                      </a:cubicBezTo>
                      <a:lnTo>
                        <a:pt x="162" y="1179"/>
                      </a:lnTo>
                      <a:cubicBezTo>
                        <a:pt x="162" y="731"/>
                        <a:pt x="162" y="487"/>
                        <a:pt x="2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5"/>
                <p:cNvSpPr/>
                <p:nvPr/>
              </p:nvSpPr>
              <p:spPr>
                <a:xfrm>
                  <a:off x="731175" y="968825"/>
                  <a:ext cx="18300" cy="31500"/>
                </a:xfrm>
                <a:custGeom>
                  <a:avLst/>
                  <a:gdLst/>
                  <a:ahLst/>
                  <a:cxnLst/>
                  <a:rect l="l" t="t" r="r" b="b"/>
                  <a:pathLst>
                    <a:path w="732" h="1260" extrusionOk="0">
                      <a:moveTo>
                        <a:pt x="82" y="0"/>
                      </a:moveTo>
                      <a:cubicBezTo>
                        <a:pt x="43" y="487"/>
                        <a:pt x="43" y="731"/>
                        <a:pt x="1" y="1218"/>
                      </a:cubicBezTo>
                      <a:lnTo>
                        <a:pt x="163" y="1218"/>
                      </a:lnTo>
                      <a:cubicBezTo>
                        <a:pt x="205" y="974"/>
                        <a:pt x="205" y="893"/>
                        <a:pt x="205" y="650"/>
                      </a:cubicBezTo>
                      <a:cubicBezTo>
                        <a:pt x="368" y="893"/>
                        <a:pt x="406" y="1016"/>
                        <a:pt x="569" y="1218"/>
                      </a:cubicBezTo>
                      <a:cubicBezTo>
                        <a:pt x="611" y="1260"/>
                        <a:pt x="650" y="1260"/>
                        <a:pt x="731" y="1260"/>
                      </a:cubicBezTo>
                      <a:cubicBezTo>
                        <a:pt x="569" y="974"/>
                        <a:pt x="488" y="812"/>
                        <a:pt x="325" y="529"/>
                      </a:cubicBezTo>
                      <a:cubicBezTo>
                        <a:pt x="488" y="325"/>
                        <a:pt x="569" y="244"/>
                        <a:pt x="731" y="42"/>
                      </a:cubicBezTo>
                      <a:lnTo>
                        <a:pt x="530" y="42"/>
                      </a:lnTo>
                      <a:cubicBezTo>
                        <a:pt x="406" y="163"/>
                        <a:pt x="325" y="244"/>
                        <a:pt x="205" y="406"/>
                      </a:cubicBezTo>
                      <a:cubicBezTo>
                        <a:pt x="205" y="244"/>
                        <a:pt x="244" y="163"/>
                        <a:pt x="244" y="42"/>
                      </a:cubicBezTo>
                      <a:cubicBezTo>
                        <a:pt x="163" y="0"/>
                        <a:pt x="124" y="0"/>
                        <a:pt x="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5"/>
                <p:cNvSpPr/>
                <p:nvPr/>
              </p:nvSpPr>
              <p:spPr>
                <a:xfrm>
                  <a:off x="754550" y="970850"/>
                  <a:ext cx="18300" cy="30450"/>
                </a:xfrm>
                <a:custGeom>
                  <a:avLst/>
                  <a:gdLst/>
                  <a:ahLst/>
                  <a:cxnLst/>
                  <a:rect l="l" t="t" r="r" b="b"/>
                  <a:pathLst>
                    <a:path w="732" h="1218" extrusionOk="0">
                      <a:moveTo>
                        <a:pt x="82" y="0"/>
                      </a:moveTo>
                      <a:cubicBezTo>
                        <a:pt x="40" y="448"/>
                        <a:pt x="1" y="692"/>
                        <a:pt x="1" y="1179"/>
                      </a:cubicBezTo>
                      <a:cubicBezTo>
                        <a:pt x="244" y="1179"/>
                        <a:pt x="364" y="1218"/>
                        <a:pt x="608" y="1218"/>
                      </a:cubicBezTo>
                      <a:cubicBezTo>
                        <a:pt x="650" y="1179"/>
                        <a:pt x="650" y="1137"/>
                        <a:pt x="650" y="1098"/>
                      </a:cubicBezTo>
                      <a:cubicBezTo>
                        <a:pt x="445" y="1056"/>
                        <a:pt x="364" y="1056"/>
                        <a:pt x="163" y="1017"/>
                      </a:cubicBezTo>
                      <a:lnTo>
                        <a:pt x="163" y="692"/>
                      </a:lnTo>
                      <a:cubicBezTo>
                        <a:pt x="364" y="692"/>
                        <a:pt x="488" y="692"/>
                        <a:pt x="689" y="731"/>
                      </a:cubicBezTo>
                      <a:lnTo>
                        <a:pt x="689" y="569"/>
                      </a:lnTo>
                      <a:cubicBezTo>
                        <a:pt x="488" y="530"/>
                        <a:pt x="407" y="530"/>
                        <a:pt x="202" y="530"/>
                      </a:cubicBezTo>
                      <a:lnTo>
                        <a:pt x="202" y="163"/>
                      </a:lnTo>
                      <a:cubicBezTo>
                        <a:pt x="407" y="163"/>
                        <a:pt x="527" y="163"/>
                        <a:pt x="731" y="205"/>
                      </a:cubicBezTo>
                      <a:lnTo>
                        <a:pt x="731" y="43"/>
                      </a:lnTo>
                      <a:cubicBezTo>
                        <a:pt x="488" y="43"/>
                        <a:pt x="325" y="0"/>
                        <a:pt x="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5"/>
                <p:cNvSpPr/>
                <p:nvPr/>
              </p:nvSpPr>
              <p:spPr>
                <a:xfrm>
                  <a:off x="789050" y="974900"/>
                  <a:ext cx="28425" cy="30750"/>
                </a:xfrm>
                <a:custGeom>
                  <a:avLst/>
                  <a:gdLst/>
                  <a:ahLst/>
                  <a:cxnLst/>
                  <a:rect l="l" t="t" r="r" b="b"/>
                  <a:pathLst>
                    <a:path w="1137" h="1230" extrusionOk="0">
                      <a:moveTo>
                        <a:pt x="731" y="1"/>
                      </a:moveTo>
                      <a:cubicBezTo>
                        <a:pt x="526" y="1"/>
                        <a:pt x="406" y="43"/>
                        <a:pt x="244" y="124"/>
                      </a:cubicBezTo>
                      <a:cubicBezTo>
                        <a:pt x="121" y="244"/>
                        <a:pt x="39" y="368"/>
                        <a:pt x="39" y="530"/>
                      </a:cubicBezTo>
                      <a:cubicBezTo>
                        <a:pt x="0" y="731"/>
                        <a:pt x="39" y="855"/>
                        <a:pt x="163" y="975"/>
                      </a:cubicBezTo>
                      <a:cubicBezTo>
                        <a:pt x="244" y="1137"/>
                        <a:pt x="406" y="1218"/>
                        <a:pt x="569" y="1218"/>
                      </a:cubicBezTo>
                      <a:cubicBezTo>
                        <a:pt x="599" y="1226"/>
                        <a:pt x="630" y="1230"/>
                        <a:pt x="661" y="1230"/>
                      </a:cubicBezTo>
                      <a:cubicBezTo>
                        <a:pt x="792" y="1230"/>
                        <a:pt x="924" y="1164"/>
                        <a:pt x="1056" y="1098"/>
                      </a:cubicBezTo>
                      <a:lnTo>
                        <a:pt x="932" y="975"/>
                      </a:lnTo>
                      <a:cubicBezTo>
                        <a:pt x="844" y="1034"/>
                        <a:pt x="755" y="1072"/>
                        <a:pt x="666" y="1072"/>
                      </a:cubicBezTo>
                      <a:cubicBezTo>
                        <a:pt x="634" y="1072"/>
                        <a:pt x="601" y="1067"/>
                        <a:pt x="569" y="1056"/>
                      </a:cubicBezTo>
                      <a:cubicBezTo>
                        <a:pt x="445" y="1056"/>
                        <a:pt x="364" y="1017"/>
                        <a:pt x="283" y="894"/>
                      </a:cubicBezTo>
                      <a:cubicBezTo>
                        <a:pt x="202" y="812"/>
                        <a:pt x="163" y="692"/>
                        <a:pt x="163" y="569"/>
                      </a:cubicBezTo>
                      <a:cubicBezTo>
                        <a:pt x="202" y="449"/>
                        <a:pt x="244" y="325"/>
                        <a:pt x="364" y="244"/>
                      </a:cubicBezTo>
                      <a:cubicBezTo>
                        <a:pt x="445" y="205"/>
                        <a:pt x="569" y="163"/>
                        <a:pt x="689" y="163"/>
                      </a:cubicBezTo>
                      <a:cubicBezTo>
                        <a:pt x="812" y="205"/>
                        <a:pt x="932" y="244"/>
                        <a:pt x="1013" y="368"/>
                      </a:cubicBezTo>
                      <a:cubicBezTo>
                        <a:pt x="1056" y="325"/>
                        <a:pt x="1095" y="286"/>
                        <a:pt x="1137" y="286"/>
                      </a:cubicBezTo>
                      <a:cubicBezTo>
                        <a:pt x="1013" y="124"/>
                        <a:pt x="893" y="43"/>
                        <a:pt x="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5"/>
                <p:cNvSpPr/>
                <p:nvPr/>
              </p:nvSpPr>
              <p:spPr>
                <a:xfrm>
                  <a:off x="819475" y="978000"/>
                  <a:ext cx="14250" cy="31425"/>
                </a:xfrm>
                <a:custGeom>
                  <a:avLst/>
                  <a:gdLst/>
                  <a:ahLst/>
                  <a:cxnLst/>
                  <a:rect l="l" t="t" r="r" b="b"/>
                  <a:pathLst>
                    <a:path w="570" h="1257" extrusionOk="0">
                      <a:moveTo>
                        <a:pt x="163" y="0"/>
                      </a:moveTo>
                      <a:cubicBezTo>
                        <a:pt x="82" y="445"/>
                        <a:pt x="40" y="688"/>
                        <a:pt x="1" y="1175"/>
                      </a:cubicBezTo>
                      <a:cubicBezTo>
                        <a:pt x="202" y="1218"/>
                        <a:pt x="326" y="1218"/>
                        <a:pt x="569" y="1256"/>
                      </a:cubicBezTo>
                      <a:lnTo>
                        <a:pt x="569" y="1094"/>
                      </a:lnTo>
                      <a:cubicBezTo>
                        <a:pt x="407" y="1094"/>
                        <a:pt x="326" y="1055"/>
                        <a:pt x="163" y="1055"/>
                      </a:cubicBezTo>
                      <a:cubicBezTo>
                        <a:pt x="202" y="649"/>
                        <a:pt x="244" y="406"/>
                        <a:pt x="3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5"/>
                <p:cNvSpPr/>
                <p:nvPr/>
              </p:nvSpPr>
              <p:spPr>
                <a:xfrm>
                  <a:off x="838725" y="981000"/>
                  <a:ext cx="24375" cy="30900"/>
                </a:xfrm>
                <a:custGeom>
                  <a:avLst/>
                  <a:gdLst/>
                  <a:ahLst/>
                  <a:cxnLst/>
                  <a:rect l="l" t="t" r="r" b="b"/>
                  <a:pathLst>
                    <a:path w="975" h="1236" extrusionOk="0">
                      <a:moveTo>
                        <a:pt x="124" y="0"/>
                      </a:moveTo>
                      <a:cubicBezTo>
                        <a:pt x="82" y="286"/>
                        <a:pt x="43" y="448"/>
                        <a:pt x="0" y="773"/>
                      </a:cubicBezTo>
                      <a:cubicBezTo>
                        <a:pt x="0" y="893"/>
                        <a:pt x="0" y="974"/>
                        <a:pt x="82" y="1055"/>
                      </a:cubicBezTo>
                      <a:cubicBezTo>
                        <a:pt x="124" y="1179"/>
                        <a:pt x="244" y="1218"/>
                        <a:pt x="325" y="1218"/>
                      </a:cubicBezTo>
                      <a:cubicBezTo>
                        <a:pt x="361" y="1230"/>
                        <a:pt x="398" y="1235"/>
                        <a:pt x="433" y="1235"/>
                      </a:cubicBezTo>
                      <a:cubicBezTo>
                        <a:pt x="516" y="1235"/>
                        <a:pt x="592" y="1206"/>
                        <a:pt x="650" y="1179"/>
                      </a:cubicBezTo>
                      <a:cubicBezTo>
                        <a:pt x="731" y="1136"/>
                        <a:pt x="773" y="1055"/>
                        <a:pt x="812" y="935"/>
                      </a:cubicBezTo>
                      <a:cubicBezTo>
                        <a:pt x="854" y="611"/>
                        <a:pt x="893" y="448"/>
                        <a:pt x="974" y="124"/>
                      </a:cubicBezTo>
                      <a:cubicBezTo>
                        <a:pt x="893" y="124"/>
                        <a:pt x="854" y="124"/>
                        <a:pt x="812" y="81"/>
                      </a:cubicBezTo>
                      <a:cubicBezTo>
                        <a:pt x="731" y="406"/>
                        <a:pt x="731" y="568"/>
                        <a:pt x="650" y="893"/>
                      </a:cubicBezTo>
                      <a:cubicBezTo>
                        <a:pt x="650" y="935"/>
                        <a:pt x="611" y="1016"/>
                        <a:pt x="568" y="1055"/>
                      </a:cubicBezTo>
                      <a:cubicBezTo>
                        <a:pt x="487" y="1098"/>
                        <a:pt x="448" y="1098"/>
                        <a:pt x="367" y="1098"/>
                      </a:cubicBezTo>
                      <a:cubicBezTo>
                        <a:pt x="286" y="1055"/>
                        <a:pt x="244" y="1055"/>
                        <a:pt x="205" y="974"/>
                      </a:cubicBezTo>
                      <a:cubicBezTo>
                        <a:pt x="163" y="935"/>
                        <a:pt x="163" y="854"/>
                        <a:pt x="163" y="812"/>
                      </a:cubicBezTo>
                      <a:cubicBezTo>
                        <a:pt x="205" y="487"/>
                        <a:pt x="244" y="325"/>
                        <a:pt x="2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5"/>
                <p:cNvSpPr/>
                <p:nvPr/>
              </p:nvSpPr>
              <p:spPr>
                <a:xfrm>
                  <a:off x="863075" y="985050"/>
                  <a:ext cx="19325" cy="30900"/>
                </a:xfrm>
                <a:custGeom>
                  <a:avLst/>
                  <a:gdLst/>
                  <a:ahLst/>
                  <a:cxnLst/>
                  <a:rect l="l" t="t" r="r" b="b"/>
                  <a:pathLst>
                    <a:path w="773" h="1236" extrusionOk="0">
                      <a:moveTo>
                        <a:pt x="448" y="205"/>
                      </a:moveTo>
                      <a:lnTo>
                        <a:pt x="487" y="244"/>
                      </a:lnTo>
                      <a:cubicBezTo>
                        <a:pt x="529" y="286"/>
                        <a:pt x="529" y="286"/>
                        <a:pt x="529" y="325"/>
                      </a:cubicBezTo>
                      <a:lnTo>
                        <a:pt x="487" y="367"/>
                      </a:lnTo>
                      <a:cubicBezTo>
                        <a:pt x="448" y="406"/>
                        <a:pt x="448" y="406"/>
                        <a:pt x="406" y="406"/>
                      </a:cubicBezTo>
                      <a:cubicBezTo>
                        <a:pt x="367" y="406"/>
                        <a:pt x="367" y="367"/>
                        <a:pt x="325" y="367"/>
                      </a:cubicBezTo>
                      <a:lnTo>
                        <a:pt x="325" y="205"/>
                      </a:lnTo>
                      <a:close/>
                      <a:moveTo>
                        <a:pt x="367" y="530"/>
                      </a:moveTo>
                      <a:cubicBezTo>
                        <a:pt x="448" y="569"/>
                        <a:pt x="487" y="611"/>
                        <a:pt x="529" y="650"/>
                      </a:cubicBezTo>
                      <a:cubicBezTo>
                        <a:pt x="568" y="731"/>
                        <a:pt x="568" y="773"/>
                        <a:pt x="568" y="854"/>
                      </a:cubicBezTo>
                      <a:cubicBezTo>
                        <a:pt x="568" y="936"/>
                        <a:pt x="529" y="974"/>
                        <a:pt x="448" y="1017"/>
                      </a:cubicBezTo>
                      <a:cubicBezTo>
                        <a:pt x="406" y="1056"/>
                        <a:pt x="367" y="1098"/>
                        <a:pt x="325" y="1098"/>
                      </a:cubicBezTo>
                      <a:cubicBezTo>
                        <a:pt x="244" y="1056"/>
                        <a:pt x="244" y="1056"/>
                        <a:pt x="163" y="1056"/>
                      </a:cubicBezTo>
                      <a:cubicBezTo>
                        <a:pt x="205" y="854"/>
                        <a:pt x="244" y="731"/>
                        <a:pt x="286" y="530"/>
                      </a:cubicBezTo>
                      <a:close/>
                      <a:moveTo>
                        <a:pt x="205" y="1"/>
                      </a:moveTo>
                      <a:cubicBezTo>
                        <a:pt x="124" y="488"/>
                        <a:pt x="81" y="692"/>
                        <a:pt x="0" y="1179"/>
                      </a:cubicBezTo>
                      <a:cubicBezTo>
                        <a:pt x="124" y="1218"/>
                        <a:pt x="163" y="1218"/>
                        <a:pt x="286" y="1218"/>
                      </a:cubicBezTo>
                      <a:cubicBezTo>
                        <a:pt x="310" y="1230"/>
                        <a:pt x="334" y="1236"/>
                        <a:pt x="358" y="1236"/>
                      </a:cubicBezTo>
                      <a:cubicBezTo>
                        <a:pt x="415" y="1236"/>
                        <a:pt x="472" y="1206"/>
                        <a:pt x="529" y="1179"/>
                      </a:cubicBezTo>
                      <a:cubicBezTo>
                        <a:pt x="650" y="1098"/>
                        <a:pt x="692" y="1017"/>
                        <a:pt x="731" y="893"/>
                      </a:cubicBezTo>
                      <a:cubicBezTo>
                        <a:pt x="773" y="773"/>
                        <a:pt x="731" y="692"/>
                        <a:pt x="692" y="611"/>
                      </a:cubicBezTo>
                      <a:cubicBezTo>
                        <a:pt x="650" y="530"/>
                        <a:pt x="568" y="488"/>
                        <a:pt x="529" y="449"/>
                      </a:cubicBezTo>
                      <a:cubicBezTo>
                        <a:pt x="611" y="449"/>
                        <a:pt x="650" y="406"/>
                        <a:pt x="650" y="367"/>
                      </a:cubicBezTo>
                      <a:cubicBezTo>
                        <a:pt x="692" y="286"/>
                        <a:pt x="650" y="205"/>
                        <a:pt x="611" y="163"/>
                      </a:cubicBezTo>
                      <a:cubicBezTo>
                        <a:pt x="568" y="124"/>
                        <a:pt x="529" y="82"/>
                        <a:pt x="448" y="43"/>
                      </a:cubicBezTo>
                      <a:cubicBezTo>
                        <a:pt x="367" y="43"/>
                        <a:pt x="325" y="43"/>
                        <a:pt x="20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5"/>
                <p:cNvSpPr/>
                <p:nvPr/>
              </p:nvSpPr>
              <p:spPr>
                <a:xfrm>
                  <a:off x="450200" y="1310750"/>
                  <a:ext cx="50750" cy="70000"/>
                </a:xfrm>
                <a:custGeom>
                  <a:avLst/>
                  <a:gdLst/>
                  <a:ahLst/>
                  <a:cxnLst/>
                  <a:rect l="l" t="t" r="r" b="b"/>
                  <a:pathLst>
                    <a:path w="2030" h="2800" extrusionOk="0">
                      <a:moveTo>
                        <a:pt x="2029" y="1"/>
                      </a:moveTo>
                      <a:lnTo>
                        <a:pt x="2029" y="1"/>
                      </a:lnTo>
                      <a:cubicBezTo>
                        <a:pt x="1744" y="40"/>
                        <a:pt x="1581" y="40"/>
                        <a:pt x="1299" y="82"/>
                      </a:cubicBezTo>
                      <a:cubicBezTo>
                        <a:pt x="1299" y="527"/>
                        <a:pt x="1257" y="770"/>
                        <a:pt x="1257" y="1218"/>
                      </a:cubicBezTo>
                      <a:cubicBezTo>
                        <a:pt x="1380" y="1462"/>
                        <a:pt x="1461" y="1624"/>
                        <a:pt x="1623" y="1907"/>
                      </a:cubicBezTo>
                      <a:cubicBezTo>
                        <a:pt x="1744" y="1257"/>
                        <a:pt x="1867" y="608"/>
                        <a:pt x="2029" y="1"/>
                      </a:cubicBezTo>
                      <a:close/>
                      <a:moveTo>
                        <a:pt x="607" y="202"/>
                      </a:moveTo>
                      <a:cubicBezTo>
                        <a:pt x="364" y="244"/>
                        <a:pt x="244" y="283"/>
                        <a:pt x="0" y="326"/>
                      </a:cubicBezTo>
                      <a:cubicBezTo>
                        <a:pt x="325" y="851"/>
                        <a:pt x="688" y="1420"/>
                        <a:pt x="1013" y="1949"/>
                      </a:cubicBezTo>
                      <a:cubicBezTo>
                        <a:pt x="1055" y="2273"/>
                        <a:pt x="1094" y="2436"/>
                        <a:pt x="1136" y="2799"/>
                      </a:cubicBezTo>
                      <a:cubicBezTo>
                        <a:pt x="1380" y="2760"/>
                        <a:pt x="1500" y="2718"/>
                        <a:pt x="1744" y="2679"/>
                      </a:cubicBezTo>
                      <a:cubicBezTo>
                        <a:pt x="1705" y="2475"/>
                        <a:pt x="1705" y="2394"/>
                        <a:pt x="1662" y="2192"/>
                      </a:cubicBezTo>
                      <a:cubicBezTo>
                        <a:pt x="1299" y="1543"/>
                        <a:pt x="974" y="894"/>
                        <a:pt x="607" y="20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5"/>
                <p:cNvSpPr/>
                <p:nvPr/>
              </p:nvSpPr>
              <p:spPr>
                <a:xfrm>
                  <a:off x="507000" y="1304675"/>
                  <a:ext cx="53750" cy="68425"/>
                </a:xfrm>
                <a:custGeom>
                  <a:avLst/>
                  <a:gdLst/>
                  <a:ahLst/>
                  <a:cxnLst/>
                  <a:rect l="l" t="t" r="r" b="b"/>
                  <a:pathLst>
                    <a:path w="2150" h="2737" extrusionOk="0">
                      <a:moveTo>
                        <a:pt x="975" y="0"/>
                      </a:moveTo>
                      <a:cubicBezTo>
                        <a:pt x="1014" y="163"/>
                        <a:pt x="1014" y="244"/>
                        <a:pt x="1014" y="364"/>
                      </a:cubicBezTo>
                      <a:cubicBezTo>
                        <a:pt x="1095" y="364"/>
                        <a:pt x="1137" y="364"/>
                        <a:pt x="1176" y="406"/>
                      </a:cubicBezTo>
                      <a:cubicBezTo>
                        <a:pt x="1257" y="406"/>
                        <a:pt x="1299" y="445"/>
                        <a:pt x="1299" y="487"/>
                      </a:cubicBezTo>
                      <a:cubicBezTo>
                        <a:pt x="1338" y="526"/>
                        <a:pt x="1381" y="569"/>
                        <a:pt x="1381" y="607"/>
                      </a:cubicBezTo>
                      <a:cubicBezTo>
                        <a:pt x="1381" y="650"/>
                        <a:pt x="1419" y="689"/>
                        <a:pt x="1419" y="770"/>
                      </a:cubicBezTo>
                      <a:cubicBezTo>
                        <a:pt x="1462" y="1218"/>
                        <a:pt x="1501" y="1419"/>
                        <a:pt x="1543" y="1906"/>
                      </a:cubicBezTo>
                      <a:lnTo>
                        <a:pt x="1543" y="2029"/>
                      </a:lnTo>
                      <a:cubicBezTo>
                        <a:pt x="1543" y="2068"/>
                        <a:pt x="1543" y="2150"/>
                        <a:pt x="1501" y="2192"/>
                      </a:cubicBezTo>
                      <a:cubicBezTo>
                        <a:pt x="1501" y="2231"/>
                        <a:pt x="1462" y="2273"/>
                        <a:pt x="1419" y="2273"/>
                      </a:cubicBezTo>
                      <a:cubicBezTo>
                        <a:pt x="1381" y="2312"/>
                        <a:pt x="1338" y="2354"/>
                        <a:pt x="1257" y="2354"/>
                      </a:cubicBezTo>
                      <a:cubicBezTo>
                        <a:pt x="1299" y="2516"/>
                        <a:pt x="1299" y="2555"/>
                        <a:pt x="1299" y="2718"/>
                      </a:cubicBezTo>
                      <a:cubicBezTo>
                        <a:pt x="1501" y="2679"/>
                        <a:pt x="1624" y="2637"/>
                        <a:pt x="1744" y="2598"/>
                      </a:cubicBezTo>
                      <a:cubicBezTo>
                        <a:pt x="1868" y="2516"/>
                        <a:pt x="1949" y="2435"/>
                        <a:pt x="2030" y="2354"/>
                      </a:cubicBezTo>
                      <a:cubicBezTo>
                        <a:pt x="2069" y="2273"/>
                        <a:pt x="2111" y="2150"/>
                        <a:pt x="2150" y="2068"/>
                      </a:cubicBezTo>
                      <a:lnTo>
                        <a:pt x="2150" y="1705"/>
                      </a:lnTo>
                      <a:cubicBezTo>
                        <a:pt x="2111" y="1338"/>
                        <a:pt x="2111" y="1176"/>
                        <a:pt x="2069" y="812"/>
                      </a:cubicBezTo>
                      <a:cubicBezTo>
                        <a:pt x="2030" y="689"/>
                        <a:pt x="2030" y="569"/>
                        <a:pt x="1988" y="445"/>
                      </a:cubicBezTo>
                      <a:cubicBezTo>
                        <a:pt x="1906" y="364"/>
                        <a:pt x="1868" y="283"/>
                        <a:pt x="1786" y="202"/>
                      </a:cubicBezTo>
                      <a:cubicBezTo>
                        <a:pt x="1705" y="120"/>
                        <a:pt x="1582" y="82"/>
                        <a:pt x="1462" y="39"/>
                      </a:cubicBezTo>
                      <a:cubicBezTo>
                        <a:pt x="1338" y="0"/>
                        <a:pt x="1176" y="0"/>
                        <a:pt x="975" y="0"/>
                      </a:cubicBezTo>
                      <a:close/>
                      <a:moveTo>
                        <a:pt x="894" y="39"/>
                      </a:moveTo>
                      <a:cubicBezTo>
                        <a:pt x="689" y="39"/>
                        <a:pt x="527" y="120"/>
                        <a:pt x="407" y="163"/>
                      </a:cubicBezTo>
                      <a:cubicBezTo>
                        <a:pt x="283" y="244"/>
                        <a:pt x="202" y="325"/>
                        <a:pt x="163" y="406"/>
                      </a:cubicBezTo>
                      <a:cubicBezTo>
                        <a:pt x="82" y="487"/>
                        <a:pt x="40" y="607"/>
                        <a:pt x="40" y="689"/>
                      </a:cubicBezTo>
                      <a:cubicBezTo>
                        <a:pt x="1" y="812"/>
                        <a:pt x="1" y="932"/>
                        <a:pt x="40" y="1055"/>
                      </a:cubicBezTo>
                      <a:cubicBezTo>
                        <a:pt x="82" y="1419"/>
                        <a:pt x="121" y="1624"/>
                        <a:pt x="163" y="1987"/>
                      </a:cubicBezTo>
                      <a:cubicBezTo>
                        <a:pt x="163" y="2111"/>
                        <a:pt x="202" y="2192"/>
                        <a:pt x="244" y="2312"/>
                      </a:cubicBezTo>
                      <a:cubicBezTo>
                        <a:pt x="283" y="2393"/>
                        <a:pt x="364" y="2474"/>
                        <a:pt x="446" y="2555"/>
                      </a:cubicBezTo>
                      <a:cubicBezTo>
                        <a:pt x="527" y="2637"/>
                        <a:pt x="650" y="2679"/>
                        <a:pt x="770" y="2718"/>
                      </a:cubicBezTo>
                      <a:cubicBezTo>
                        <a:pt x="852" y="2718"/>
                        <a:pt x="952" y="2736"/>
                        <a:pt x="1057" y="2736"/>
                      </a:cubicBezTo>
                      <a:cubicBezTo>
                        <a:pt x="1110" y="2736"/>
                        <a:pt x="1164" y="2732"/>
                        <a:pt x="1218" y="2718"/>
                      </a:cubicBezTo>
                      <a:cubicBezTo>
                        <a:pt x="1176" y="2598"/>
                        <a:pt x="1176" y="2516"/>
                        <a:pt x="1176" y="2354"/>
                      </a:cubicBezTo>
                      <a:lnTo>
                        <a:pt x="1014" y="2354"/>
                      </a:lnTo>
                      <a:lnTo>
                        <a:pt x="894" y="2231"/>
                      </a:lnTo>
                      <a:cubicBezTo>
                        <a:pt x="851" y="2231"/>
                        <a:pt x="851" y="2192"/>
                        <a:pt x="812" y="2111"/>
                      </a:cubicBezTo>
                      <a:lnTo>
                        <a:pt x="812" y="1987"/>
                      </a:lnTo>
                      <a:cubicBezTo>
                        <a:pt x="731" y="1542"/>
                        <a:pt x="689" y="1299"/>
                        <a:pt x="650" y="851"/>
                      </a:cubicBezTo>
                      <a:lnTo>
                        <a:pt x="650" y="689"/>
                      </a:lnTo>
                      <a:cubicBezTo>
                        <a:pt x="650" y="650"/>
                        <a:pt x="650" y="607"/>
                        <a:pt x="689" y="569"/>
                      </a:cubicBezTo>
                      <a:cubicBezTo>
                        <a:pt x="689" y="526"/>
                        <a:pt x="731" y="487"/>
                        <a:pt x="770" y="445"/>
                      </a:cubicBezTo>
                      <a:cubicBezTo>
                        <a:pt x="812" y="406"/>
                        <a:pt x="851" y="406"/>
                        <a:pt x="933" y="406"/>
                      </a:cubicBezTo>
                      <a:cubicBezTo>
                        <a:pt x="894" y="244"/>
                        <a:pt x="894" y="163"/>
                        <a:pt x="894" y="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5"/>
                <p:cNvSpPr/>
                <p:nvPr/>
              </p:nvSpPr>
              <p:spPr>
                <a:xfrm>
                  <a:off x="565850" y="1298575"/>
                  <a:ext cx="54800" cy="68425"/>
                </a:xfrm>
                <a:custGeom>
                  <a:avLst/>
                  <a:gdLst/>
                  <a:ahLst/>
                  <a:cxnLst/>
                  <a:rect l="l" t="t" r="r" b="b"/>
                  <a:pathLst>
                    <a:path w="2192" h="2737" extrusionOk="0">
                      <a:moveTo>
                        <a:pt x="2069" y="1"/>
                      </a:moveTo>
                      <a:cubicBezTo>
                        <a:pt x="1825" y="1"/>
                        <a:pt x="1705" y="40"/>
                        <a:pt x="1419" y="40"/>
                      </a:cubicBezTo>
                      <a:lnTo>
                        <a:pt x="1543" y="1744"/>
                      </a:lnTo>
                      <a:lnTo>
                        <a:pt x="1543" y="2030"/>
                      </a:lnTo>
                      <a:lnTo>
                        <a:pt x="1543" y="2192"/>
                      </a:lnTo>
                      <a:cubicBezTo>
                        <a:pt x="1500" y="2231"/>
                        <a:pt x="1500" y="2273"/>
                        <a:pt x="1461" y="2312"/>
                      </a:cubicBezTo>
                      <a:cubicBezTo>
                        <a:pt x="1419" y="2355"/>
                        <a:pt x="1338" y="2355"/>
                        <a:pt x="1257" y="2355"/>
                      </a:cubicBezTo>
                      <a:cubicBezTo>
                        <a:pt x="1299" y="2517"/>
                        <a:pt x="1299" y="2598"/>
                        <a:pt x="1299" y="2718"/>
                      </a:cubicBezTo>
                      <a:cubicBezTo>
                        <a:pt x="1419" y="2718"/>
                        <a:pt x="1543" y="2679"/>
                        <a:pt x="1624" y="2679"/>
                      </a:cubicBezTo>
                      <a:cubicBezTo>
                        <a:pt x="1744" y="2637"/>
                        <a:pt x="1825" y="2598"/>
                        <a:pt x="1867" y="2556"/>
                      </a:cubicBezTo>
                      <a:cubicBezTo>
                        <a:pt x="1948" y="2517"/>
                        <a:pt x="1987" y="2436"/>
                        <a:pt x="2030" y="2394"/>
                      </a:cubicBezTo>
                      <a:cubicBezTo>
                        <a:pt x="2069" y="2312"/>
                        <a:pt x="2111" y="2273"/>
                        <a:pt x="2111" y="2192"/>
                      </a:cubicBezTo>
                      <a:cubicBezTo>
                        <a:pt x="2150" y="2111"/>
                        <a:pt x="2150" y="2030"/>
                        <a:pt x="2150" y="1949"/>
                      </a:cubicBezTo>
                      <a:cubicBezTo>
                        <a:pt x="2192" y="1868"/>
                        <a:pt x="2192" y="1786"/>
                        <a:pt x="2150" y="1705"/>
                      </a:cubicBezTo>
                      <a:cubicBezTo>
                        <a:pt x="2150" y="1137"/>
                        <a:pt x="2111" y="569"/>
                        <a:pt x="2069" y="1"/>
                      </a:cubicBezTo>
                      <a:close/>
                      <a:moveTo>
                        <a:pt x="650" y="82"/>
                      </a:moveTo>
                      <a:cubicBezTo>
                        <a:pt x="406" y="121"/>
                        <a:pt x="283" y="121"/>
                        <a:pt x="0" y="163"/>
                      </a:cubicBezTo>
                      <a:cubicBezTo>
                        <a:pt x="82" y="731"/>
                        <a:pt x="121" y="1299"/>
                        <a:pt x="163" y="1868"/>
                      </a:cubicBezTo>
                      <a:cubicBezTo>
                        <a:pt x="202" y="1949"/>
                        <a:pt x="202" y="2030"/>
                        <a:pt x="202" y="2111"/>
                      </a:cubicBezTo>
                      <a:cubicBezTo>
                        <a:pt x="244" y="2192"/>
                        <a:pt x="244" y="2273"/>
                        <a:pt x="283" y="2312"/>
                      </a:cubicBezTo>
                      <a:cubicBezTo>
                        <a:pt x="325" y="2394"/>
                        <a:pt x="364" y="2436"/>
                        <a:pt x="406" y="2517"/>
                      </a:cubicBezTo>
                      <a:cubicBezTo>
                        <a:pt x="445" y="2556"/>
                        <a:pt x="526" y="2598"/>
                        <a:pt x="608" y="2637"/>
                      </a:cubicBezTo>
                      <a:cubicBezTo>
                        <a:pt x="650" y="2679"/>
                        <a:pt x="731" y="2718"/>
                        <a:pt x="851" y="2718"/>
                      </a:cubicBezTo>
                      <a:cubicBezTo>
                        <a:pt x="905" y="2718"/>
                        <a:pt x="978" y="2737"/>
                        <a:pt x="1069" y="2737"/>
                      </a:cubicBezTo>
                      <a:cubicBezTo>
                        <a:pt x="1114" y="2737"/>
                        <a:pt x="1164" y="2732"/>
                        <a:pt x="1218" y="2718"/>
                      </a:cubicBezTo>
                      <a:cubicBezTo>
                        <a:pt x="1176" y="2598"/>
                        <a:pt x="1176" y="2517"/>
                        <a:pt x="1176" y="2394"/>
                      </a:cubicBezTo>
                      <a:cubicBezTo>
                        <a:pt x="1095" y="2394"/>
                        <a:pt x="1056" y="2355"/>
                        <a:pt x="1013" y="2355"/>
                      </a:cubicBezTo>
                      <a:cubicBezTo>
                        <a:pt x="932" y="2312"/>
                        <a:pt x="932" y="2273"/>
                        <a:pt x="893" y="2231"/>
                      </a:cubicBezTo>
                      <a:cubicBezTo>
                        <a:pt x="851" y="2192"/>
                        <a:pt x="851" y="2150"/>
                        <a:pt x="851" y="2069"/>
                      </a:cubicBezTo>
                      <a:cubicBezTo>
                        <a:pt x="812" y="1988"/>
                        <a:pt x="812" y="1907"/>
                        <a:pt x="812" y="1825"/>
                      </a:cubicBezTo>
                      <a:cubicBezTo>
                        <a:pt x="770" y="1257"/>
                        <a:pt x="689" y="689"/>
                        <a:pt x="650" y="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5"/>
                <p:cNvSpPr/>
                <p:nvPr/>
              </p:nvSpPr>
              <p:spPr>
                <a:xfrm>
                  <a:off x="628750" y="1297525"/>
                  <a:ext cx="49700" cy="66025"/>
                </a:xfrm>
                <a:custGeom>
                  <a:avLst/>
                  <a:gdLst/>
                  <a:ahLst/>
                  <a:cxnLst/>
                  <a:rect l="l" t="t" r="r" b="b"/>
                  <a:pathLst>
                    <a:path w="1988" h="2641" extrusionOk="0">
                      <a:moveTo>
                        <a:pt x="770" y="1"/>
                      </a:moveTo>
                      <a:lnTo>
                        <a:pt x="770" y="325"/>
                      </a:lnTo>
                      <a:lnTo>
                        <a:pt x="1013" y="325"/>
                      </a:lnTo>
                      <a:cubicBezTo>
                        <a:pt x="1056" y="325"/>
                        <a:pt x="1095" y="325"/>
                        <a:pt x="1137" y="368"/>
                      </a:cubicBezTo>
                      <a:cubicBezTo>
                        <a:pt x="1176" y="406"/>
                        <a:pt x="1218" y="449"/>
                        <a:pt x="1257" y="449"/>
                      </a:cubicBezTo>
                      <a:cubicBezTo>
                        <a:pt x="1257" y="488"/>
                        <a:pt x="1299" y="530"/>
                        <a:pt x="1299" y="611"/>
                      </a:cubicBezTo>
                      <a:lnTo>
                        <a:pt x="1299" y="692"/>
                      </a:lnTo>
                      <a:lnTo>
                        <a:pt x="1299" y="812"/>
                      </a:lnTo>
                      <a:cubicBezTo>
                        <a:pt x="1299" y="855"/>
                        <a:pt x="1257" y="893"/>
                        <a:pt x="1257" y="936"/>
                      </a:cubicBezTo>
                      <a:lnTo>
                        <a:pt x="1137" y="1056"/>
                      </a:lnTo>
                      <a:cubicBezTo>
                        <a:pt x="1095" y="1098"/>
                        <a:pt x="1056" y="1098"/>
                        <a:pt x="975" y="1098"/>
                      </a:cubicBezTo>
                      <a:lnTo>
                        <a:pt x="812" y="1098"/>
                      </a:lnTo>
                      <a:lnTo>
                        <a:pt x="812" y="1380"/>
                      </a:lnTo>
                      <a:lnTo>
                        <a:pt x="932" y="1380"/>
                      </a:lnTo>
                      <a:cubicBezTo>
                        <a:pt x="1137" y="1867"/>
                        <a:pt x="1218" y="2111"/>
                        <a:pt x="1380" y="2598"/>
                      </a:cubicBezTo>
                      <a:lnTo>
                        <a:pt x="1987" y="2598"/>
                      </a:lnTo>
                      <a:cubicBezTo>
                        <a:pt x="1786" y="2072"/>
                        <a:pt x="1705" y="1828"/>
                        <a:pt x="1500" y="1299"/>
                      </a:cubicBezTo>
                      <a:cubicBezTo>
                        <a:pt x="1582" y="1299"/>
                        <a:pt x="1663" y="1218"/>
                        <a:pt x="1744" y="1179"/>
                      </a:cubicBezTo>
                      <a:cubicBezTo>
                        <a:pt x="1786" y="1137"/>
                        <a:pt x="1825" y="1098"/>
                        <a:pt x="1867" y="1017"/>
                      </a:cubicBezTo>
                      <a:cubicBezTo>
                        <a:pt x="1906" y="975"/>
                        <a:pt x="1906" y="893"/>
                        <a:pt x="1906" y="855"/>
                      </a:cubicBezTo>
                      <a:cubicBezTo>
                        <a:pt x="1948" y="773"/>
                        <a:pt x="1948" y="731"/>
                        <a:pt x="1948" y="650"/>
                      </a:cubicBezTo>
                      <a:cubicBezTo>
                        <a:pt x="1948" y="530"/>
                        <a:pt x="1906" y="449"/>
                        <a:pt x="1867" y="368"/>
                      </a:cubicBezTo>
                      <a:cubicBezTo>
                        <a:pt x="1825" y="286"/>
                        <a:pt x="1744" y="205"/>
                        <a:pt x="1663" y="163"/>
                      </a:cubicBezTo>
                      <a:cubicBezTo>
                        <a:pt x="1543" y="82"/>
                        <a:pt x="1461" y="43"/>
                        <a:pt x="1299" y="43"/>
                      </a:cubicBezTo>
                      <a:cubicBezTo>
                        <a:pt x="1176" y="1"/>
                        <a:pt x="1013" y="1"/>
                        <a:pt x="851" y="1"/>
                      </a:cubicBezTo>
                      <a:close/>
                      <a:moveTo>
                        <a:pt x="650" y="1"/>
                      </a:moveTo>
                      <a:cubicBezTo>
                        <a:pt x="406" y="1"/>
                        <a:pt x="283" y="1"/>
                        <a:pt x="1" y="43"/>
                      </a:cubicBezTo>
                      <a:cubicBezTo>
                        <a:pt x="40" y="893"/>
                        <a:pt x="82" y="1786"/>
                        <a:pt x="121" y="2640"/>
                      </a:cubicBezTo>
                      <a:lnTo>
                        <a:pt x="731" y="2640"/>
                      </a:lnTo>
                      <a:cubicBezTo>
                        <a:pt x="731" y="1747"/>
                        <a:pt x="689" y="893"/>
                        <a:pt x="6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5"/>
                <p:cNvSpPr/>
                <p:nvPr/>
              </p:nvSpPr>
              <p:spPr>
                <a:xfrm>
                  <a:off x="699775" y="1297525"/>
                  <a:ext cx="34525" cy="66025"/>
                </a:xfrm>
                <a:custGeom>
                  <a:avLst/>
                  <a:gdLst/>
                  <a:ahLst/>
                  <a:cxnLst/>
                  <a:rect l="l" t="t" r="r" b="b"/>
                  <a:pathLst>
                    <a:path w="1381" h="2641" extrusionOk="0">
                      <a:moveTo>
                        <a:pt x="39" y="1"/>
                      </a:moveTo>
                      <a:cubicBezTo>
                        <a:pt x="39" y="855"/>
                        <a:pt x="39" y="1747"/>
                        <a:pt x="0" y="2598"/>
                      </a:cubicBezTo>
                      <a:lnTo>
                        <a:pt x="607" y="2598"/>
                      </a:lnTo>
                      <a:cubicBezTo>
                        <a:pt x="650" y="1747"/>
                        <a:pt x="689" y="855"/>
                        <a:pt x="689" y="1"/>
                      </a:cubicBezTo>
                      <a:close/>
                      <a:moveTo>
                        <a:pt x="731" y="2273"/>
                      </a:moveTo>
                      <a:lnTo>
                        <a:pt x="731" y="2640"/>
                      </a:lnTo>
                      <a:lnTo>
                        <a:pt x="1380" y="2640"/>
                      </a:lnTo>
                      <a:lnTo>
                        <a:pt x="1380" y="2315"/>
                      </a:lnTo>
                      <a:cubicBezTo>
                        <a:pt x="1137" y="2315"/>
                        <a:pt x="974" y="2315"/>
                        <a:pt x="731" y="227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5"/>
                <p:cNvSpPr/>
                <p:nvPr/>
              </p:nvSpPr>
              <p:spPr>
                <a:xfrm>
                  <a:off x="740350" y="1298575"/>
                  <a:ext cx="52775" cy="67975"/>
                </a:xfrm>
                <a:custGeom>
                  <a:avLst/>
                  <a:gdLst/>
                  <a:ahLst/>
                  <a:cxnLst/>
                  <a:rect l="l" t="t" r="r" b="b"/>
                  <a:pathLst>
                    <a:path w="2111" h="2719" extrusionOk="0">
                      <a:moveTo>
                        <a:pt x="1056" y="1"/>
                      </a:moveTo>
                      <a:cubicBezTo>
                        <a:pt x="893" y="1"/>
                        <a:pt x="731" y="1"/>
                        <a:pt x="608" y="40"/>
                      </a:cubicBezTo>
                      <a:cubicBezTo>
                        <a:pt x="488" y="82"/>
                        <a:pt x="364" y="163"/>
                        <a:pt x="283" y="244"/>
                      </a:cubicBezTo>
                      <a:cubicBezTo>
                        <a:pt x="202" y="283"/>
                        <a:pt x="163" y="407"/>
                        <a:pt x="121" y="488"/>
                      </a:cubicBezTo>
                      <a:cubicBezTo>
                        <a:pt x="82" y="608"/>
                        <a:pt x="39" y="731"/>
                        <a:pt x="39" y="851"/>
                      </a:cubicBezTo>
                      <a:cubicBezTo>
                        <a:pt x="39" y="1218"/>
                        <a:pt x="39" y="1420"/>
                        <a:pt x="1" y="1786"/>
                      </a:cubicBezTo>
                      <a:cubicBezTo>
                        <a:pt x="1" y="1907"/>
                        <a:pt x="1" y="1988"/>
                        <a:pt x="39" y="2111"/>
                      </a:cubicBezTo>
                      <a:cubicBezTo>
                        <a:pt x="39" y="2231"/>
                        <a:pt x="121" y="2312"/>
                        <a:pt x="163" y="2394"/>
                      </a:cubicBezTo>
                      <a:cubicBezTo>
                        <a:pt x="244" y="2475"/>
                        <a:pt x="325" y="2556"/>
                        <a:pt x="445" y="2598"/>
                      </a:cubicBezTo>
                      <a:cubicBezTo>
                        <a:pt x="569" y="2679"/>
                        <a:pt x="731" y="2679"/>
                        <a:pt x="893" y="2718"/>
                      </a:cubicBezTo>
                      <a:cubicBezTo>
                        <a:pt x="893" y="2556"/>
                        <a:pt x="893" y="2475"/>
                        <a:pt x="932" y="2355"/>
                      </a:cubicBezTo>
                      <a:cubicBezTo>
                        <a:pt x="851" y="2355"/>
                        <a:pt x="812" y="2312"/>
                        <a:pt x="770" y="2273"/>
                      </a:cubicBezTo>
                      <a:cubicBezTo>
                        <a:pt x="731" y="2273"/>
                        <a:pt x="689" y="2231"/>
                        <a:pt x="650" y="2192"/>
                      </a:cubicBezTo>
                      <a:cubicBezTo>
                        <a:pt x="650" y="2150"/>
                        <a:pt x="608" y="2111"/>
                        <a:pt x="608" y="2069"/>
                      </a:cubicBezTo>
                      <a:lnTo>
                        <a:pt x="608" y="1907"/>
                      </a:lnTo>
                      <a:cubicBezTo>
                        <a:pt x="650" y="1462"/>
                        <a:pt x="650" y="1218"/>
                        <a:pt x="689" y="770"/>
                      </a:cubicBezTo>
                      <a:lnTo>
                        <a:pt x="689" y="608"/>
                      </a:lnTo>
                      <a:cubicBezTo>
                        <a:pt x="731" y="569"/>
                        <a:pt x="731" y="527"/>
                        <a:pt x="770" y="488"/>
                      </a:cubicBezTo>
                      <a:cubicBezTo>
                        <a:pt x="812" y="446"/>
                        <a:pt x="812" y="407"/>
                        <a:pt x="893" y="407"/>
                      </a:cubicBezTo>
                      <a:cubicBezTo>
                        <a:pt x="932" y="364"/>
                        <a:pt x="975" y="364"/>
                        <a:pt x="1056" y="364"/>
                      </a:cubicBezTo>
                      <a:lnTo>
                        <a:pt x="1056" y="1"/>
                      </a:lnTo>
                      <a:close/>
                      <a:moveTo>
                        <a:pt x="1176" y="1"/>
                      </a:moveTo>
                      <a:cubicBezTo>
                        <a:pt x="1176" y="163"/>
                        <a:pt x="1176" y="244"/>
                        <a:pt x="1137" y="364"/>
                      </a:cubicBezTo>
                      <a:cubicBezTo>
                        <a:pt x="1218" y="364"/>
                        <a:pt x="1257" y="407"/>
                        <a:pt x="1299" y="446"/>
                      </a:cubicBezTo>
                      <a:cubicBezTo>
                        <a:pt x="1338" y="446"/>
                        <a:pt x="1380" y="488"/>
                        <a:pt x="1419" y="527"/>
                      </a:cubicBezTo>
                      <a:cubicBezTo>
                        <a:pt x="1419" y="569"/>
                        <a:pt x="1461" y="608"/>
                        <a:pt x="1461" y="689"/>
                      </a:cubicBezTo>
                      <a:lnTo>
                        <a:pt x="1461" y="813"/>
                      </a:lnTo>
                      <a:cubicBezTo>
                        <a:pt x="1419" y="1257"/>
                        <a:pt x="1419" y="1501"/>
                        <a:pt x="1380" y="1949"/>
                      </a:cubicBezTo>
                      <a:cubicBezTo>
                        <a:pt x="1380" y="1988"/>
                        <a:pt x="1338" y="2069"/>
                        <a:pt x="1338" y="2111"/>
                      </a:cubicBezTo>
                      <a:cubicBezTo>
                        <a:pt x="1338" y="2150"/>
                        <a:pt x="1299" y="2192"/>
                        <a:pt x="1299" y="2231"/>
                      </a:cubicBezTo>
                      <a:cubicBezTo>
                        <a:pt x="1257" y="2273"/>
                        <a:pt x="1218" y="2312"/>
                        <a:pt x="1176" y="2312"/>
                      </a:cubicBezTo>
                      <a:cubicBezTo>
                        <a:pt x="1137" y="2355"/>
                        <a:pt x="1095" y="2355"/>
                        <a:pt x="1013" y="2355"/>
                      </a:cubicBezTo>
                      <a:cubicBezTo>
                        <a:pt x="1013" y="2517"/>
                        <a:pt x="1013" y="2556"/>
                        <a:pt x="975" y="2718"/>
                      </a:cubicBezTo>
                      <a:cubicBezTo>
                        <a:pt x="1176" y="2718"/>
                        <a:pt x="1299" y="2718"/>
                        <a:pt x="1419" y="2679"/>
                      </a:cubicBezTo>
                      <a:cubicBezTo>
                        <a:pt x="1543" y="2637"/>
                        <a:pt x="1663" y="2556"/>
                        <a:pt x="1744" y="2517"/>
                      </a:cubicBezTo>
                      <a:cubicBezTo>
                        <a:pt x="1825" y="2436"/>
                        <a:pt x="1867" y="2355"/>
                        <a:pt x="1906" y="2231"/>
                      </a:cubicBezTo>
                      <a:cubicBezTo>
                        <a:pt x="1948" y="2111"/>
                        <a:pt x="1987" y="2030"/>
                        <a:pt x="1987" y="1907"/>
                      </a:cubicBezTo>
                      <a:cubicBezTo>
                        <a:pt x="2030" y="1543"/>
                        <a:pt x="2030" y="1338"/>
                        <a:pt x="2069" y="975"/>
                      </a:cubicBezTo>
                      <a:cubicBezTo>
                        <a:pt x="2111" y="851"/>
                        <a:pt x="2069" y="731"/>
                        <a:pt x="2069" y="650"/>
                      </a:cubicBezTo>
                      <a:cubicBezTo>
                        <a:pt x="2030" y="527"/>
                        <a:pt x="1987" y="407"/>
                        <a:pt x="1906" y="326"/>
                      </a:cubicBezTo>
                      <a:cubicBezTo>
                        <a:pt x="1867" y="244"/>
                        <a:pt x="1744" y="163"/>
                        <a:pt x="1624" y="121"/>
                      </a:cubicBezTo>
                      <a:cubicBezTo>
                        <a:pt x="1500" y="82"/>
                        <a:pt x="1380" y="40"/>
                        <a:pt x="1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5"/>
                <p:cNvSpPr/>
                <p:nvPr/>
              </p:nvSpPr>
              <p:spPr>
                <a:xfrm>
                  <a:off x="799200" y="1303875"/>
                  <a:ext cx="52775" cy="69800"/>
                </a:xfrm>
                <a:custGeom>
                  <a:avLst/>
                  <a:gdLst/>
                  <a:ahLst/>
                  <a:cxnLst/>
                  <a:rect l="l" t="t" r="r" b="b"/>
                  <a:pathLst>
                    <a:path w="2111" h="2792" extrusionOk="0">
                      <a:moveTo>
                        <a:pt x="1257" y="32"/>
                      </a:moveTo>
                      <a:cubicBezTo>
                        <a:pt x="1257" y="152"/>
                        <a:pt x="1257" y="234"/>
                        <a:pt x="1218" y="396"/>
                      </a:cubicBezTo>
                      <a:cubicBezTo>
                        <a:pt x="1299" y="396"/>
                        <a:pt x="1380" y="438"/>
                        <a:pt x="1419" y="477"/>
                      </a:cubicBezTo>
                      <a:cubicBezTo>
                        <a:pt x="1461" y="519"/>
                        <a:pt x="1461" y="558"/>
                        <a:pt x="1500" y="601"/>
                      </a:cubicBezTo>
                      <a:lnTo>
                        <a:pt x="1500" y="763"/>
                      </a:lnTo>
                      <a:lnTo>
                        <a:pt x="1500" y="925"/>
                      </a:lnTo>
                      <a:lnTo>
                        <a:pt x="1500" y="1045"/>
                      </a:lnTo>
                      <a:cubicBezTo>
                        <a:pt x="1744" y="1087"/>
                        <a:pt x="1867" y="1087"/>
                        <a:pt x="2111" y="1126"/>
                      </a:cubicBezTo>
                      <a:lnTo>
                        <a:pt x="2111" y="1006"/>
                      </a:lnTo>
                      <a:lnTo>
                        <a:pt x="2111" y="682"/>
                      </a:lnTo>
                      <a:cubicBezTo>
                        <a:pt x="2111" y="558"/>
                        <a:pt x="2068" y="477"/>
                        <a:pt x="1987" y="396"/>
                      </a:cubicBezTo>
                      <a:cubicBezTo>
                        <a:pt x="1906" y="276"/>
                        <a:pt x="1825" y="234"/>
                        <a:pt x="1705" y="152"/>
                      </a:cubicBezTo>
                      <a:cubicBezTo>
                        <a:pt x="1581" y="114"/>
                        <a:pt x="1461" y="71"/>
                        <a:pt x="1257" y="32"/>
                      </a:cubicBezTo>
                      <a:close/>
                      <a:moveTo>
                        <a:pt x="903" y="1"/>
                      </a:moveTo>
                      <a:cubicBezTo>
                        <a:pt x="822" y="1"/>
                        <a:pt x="750" y="11"/>
                        <a:pt x="689" y="32"/>
                      </a:cubicBezTo>
                      <a:cubicBezTo>
                        <a:pt x="568" y="71"/>
                        <a:pt x="445" y="114"/>
                        <a:pt x="364" y="195"/>
                      </a:cubicBezTo>
                      <a:cubicBezTo>
                        <a:pt x="283" y="276"/>
                        <a:pt x="202" y="357"/>
                        <a:pt x="163" y="477"/>
                      </a:cubicBezTo>
                      <a:cubicBezTo>
                        <a:pt x="120" y="558"/>
                        <a:pt x="120" y="682"/>
                        <a:pt x="81" y="802"/>
                      </a:cubicBezTo>
                      <a:cubicBezTo>
                        <a:pt x="39" y="1208"/>
                        <a:pt x="39" y="1370"/>
                        <a:pt x="0" y="1776"/>
                      </a:cubicBezTo>
                      <a:lnTo>
                        <a:pt x="0" y="1980"/>
                      </a:lnTo>
                      <a:cubicBezTo>
                        <a:pt x="0" y="2019"/>
                        <a:pt x="0" y="2100"/>
                        <a:pt x="39" y="2143"/>
                      </a:cubicBezTo>
                      <a:cubicBezTo>
                        <a:pt x="39" y="2224"/>
                        <a:pt x="81" y="2305"/>
                        <a:pt x="120" y="2344"/>
                      </a:cubicBezTo>
                      <a:cubicBezTo>
                        <a:pt x="163" y="2425"/>
                        <a:pt x="202" y="2467"/>
                        <a:pt x="283" y="2506"/>
                      </a:cubicBezTo>
                      <a:cubicBezTo>
                        <a:pt x="325" y="2548"/>
                        <a:pt x="406" y="2587"/>
                        <a:pt x="487" y="2630"/>
                      </a:cubicBezTo>
                      <a:cubicBezTo>
                        <a:pt x="568" y="2669"/>
                        <a:pt x="689" y="2711"/>
                        <a:pt x="812" y="2711"/>
                      </a:cubicBezTo>
                      <a:lnTo>
                        <a:pt x="851" y="2711"/>
                      </a:lnTo>
                      <a:cubicBezTo>
                        <a:pt x="851" y="2587"/>
                        <a:pt x="851" y="2506"/>
                        <a:pt x="893" y="2344"/>
                      </a:cubicBezTo>
                      <a:cubicBezTo>
                        <a:pt x="812" y="2344"/>
                        <a:pt x="770" y="2305"/>
                        <a:pt x="731" y="2305"/>
                      </a:cubicBezTo>
                      <a:cubicBezTo>
                        <a:pt x="689" y="2263"/>
                        <a:pt x="650" y="2224"/>
                        <a:pt x="650" y="2182"/>
                      </a:cubicBezTo>
                      <a:cubicBezTo>
                        <a:pt x="607" y="2143"/>
                        <a:pt x="607" y="2100"/>
                        <a:pt x="607" y="2061"/>
                      </a:cubicBezTo>
                      <a:lnTo>
                        <a:pt x="607" y="1899"/>
                      </a:lnTo>
                      <a:cubicBezTo>
                        <a:pt x="650" y="1451"/>
                        <a:pt x="689" y="1208"/>
                        <a:pt x="731" y="763"/>
                      </a:cubicBezTo>
                      <a:cubicBezTo>
                        <a:pt x="731" y="721"/>
                        <a:pt x="770" y="639"/>
                        <a:pt x="770" y="601"/>
                      </a:cubicBezTo>
                      <a:cubicBezTo>
                        <a:pt x="770" y="558"/>
                        <a:pt x="812" y="519"/>
                        <a:pt x="851" y="477"/>
                      </a:cubicBezTo>
                      <a:lnTo>
                        <a:pt x="932" y="396"/>
                      </a:lnTo>
                      <a:cubicBezTo>
                        <a:pt x="986" y="396"/>
                        <a:pt x="1023" y="379"/>
                        <a:pt x="1066" y="379"/>
                      </a:cubicBezTo>
                      <a:cubicBezTo>
                        <a:pt x="1087" y="379"/>
                        <a:pt x="1110" y="383"/>
                        <a:pt x="1137" y="396"/>
                      </a:cubicBezTo>
                      <a:cubicBezTo>
                        <a:pt x="1137" y="234"/>
                        <a:pt x="1137" y="152"/>
                        <a:pt x="1176" y="32"/>
                      </a:cubicBezTo>
                      <a:cubicBezTo>
                        <a:pt x="1075" y="11"/>
                        <a:pt x="984" y="1"/>
                        <a:pt x="903" y="1"/>
                      </a:cubicBezTo>
                      <a:close/>
                      <a:moveTo>
                        <a:pt x="1176" y="1370"/>
                      </a:moveTo>
                      <a:cubicBezTo>
                        <a:pt x="1176" y="1493"/>
                        <a:pt x="1176" y="1574"/>
                        <a:pt x="1137" y="1695"/>
                      </a:cubicBezTo>
                      <a:cubicBezTo>
                        <a:pt x="1257" y="1695"/>
                        <a:pt x="1299" y="1737"/>
                        <a:pt x="1380" y="1737"/>
                      </a:cubicBezTo>
                      <a:lnTo>
                        <a:pt x="1380" y="1980"/>
                      </a:lnTo>
                      <a:cubicBezTo>
                        <a:pt x="1380" y="2019"/>
                        <a:pt x="1338" y="2061"/>
                        <a:pt x="1338" y="2143"/>
                      </a:cubicBezTo>
                      <a:cubicBezTo>
                        <a:pt x="1338" y="2182"/>
                        <a:pt x="1299" y="2224"/>
                        <a:pt x="1257" y="2263"/>
                      </a:cubicBezTo>
                      <a:cubicBezTo>
                        <a:pt x="1257" y="2305"/>
                        <a:pt x="1218" y="2305"/>
                        <a:pt x="1176" y="2344"/>
                      </a:cubicBezTo>
                      <a:cubicBezTo>
                        <a:pt x="1094" y="2344"/>
                        <a:pt x="1055" y="2386"/>
                        <a:pt x="974" y="2386"/>
                      </a:cubicBezTo>
                      <a:cubicBezTo>
                        <a:pt x="974" y="2506"/>
                        <a:pt x="974" y="2587"/>
                        <a:pt x="932" y="2711"/>
                      </a:cubicBezTo>
                      <a:cubicBezTo>
                        <a:pt x="1055" y="2711"/>
                        <a:pt x="1137" y="2711"/>
                        <a:pt x="1218" y="2669"/>
                      </a:cubicBezTo>
                      <a:cubicBezTo>
                        <a:pt x="1299" y="2630"/>
                        <a:pt x="1380" y="2587"/>
                        <a:pt x="1419" y="2548"/>
                      </a:cubicBezTo>
                      <a:cubicBezTo>
                        <a:pt x="1461" y="2630"/>
                        <a:pt x="1461" y="2669"/>
                        <a:pt x="1461" y="2750"/>
                      </a:cubicBezTo>
                      <a:cubicBezTo>
                        <a:pt x="1624" y="2750"/>
                        <a:pt x="1705" y="2792"/>
                        <a:pt x="1867" y="2792"/>
                      </a:cubicBezTo>
                      <a:cubicBezTo>
                        <a:pt x="1948" y="2263"/>
                        <a:pt x="1987" y="2019"/>
                        <a:pt x="2068" y="1493"/>
                      </a:cubicBezTo>
                      <a:cubicBezTo>
                        <a:pt x="1705" y="1451"/>
                        <a:pt x="1542" y="1412"/>
                        <a:pt x="1176" y="13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5"/>
                <p:cNvSpPr/>
                <p:nvPr/>
              </p:nvSpPr>
              <p:spPr>
                <a:xfrm>
                  <a:off x="858050" y="1312800"/>
                  <a:ext cx="54800" cy="67950"/>
                </a:xfrm>
                <a:custGeom>
                  <a:avLst/>
                  <a:gdLst/>
                  <a:ahLst/>
                  <a:cxnLst/>
                  <a:rect l="l" t="t" r="r" b="b"/>
                  <a:pathLst>
                    <a:path w="2192" h="2718" extrusionOk="0">
                      <a:moveTo>
                        <a:pt x="769" y="0"/>
                      </a:moveTo>
                      <a:cubicBezTo>
                        <a:pt x="649" y="39"/>
                        <a:pt x="526" y="81"/>
                        <a:pt x="445" y="162"/>
                      </a:cubicBezTo>
                      <a:cubicBezTo>
                        <a:pt x="364" y="201"/>
                        <a:pt x="282" y="325"/>
                        <a:pt x="244" y="406"/>
                      </a:cubicBezTo>
                      <a:cubicBezTo>
                        <a:pt x="201" y="526"/>
                        <a:pt x="162" y="607"/>
                        <a:pt x="162" y="730"/>
                      </a:cubicBezTo>
                      <a:cubicBezTo>
                        <a:pt x="120" y="1094"/>
                        <a:pt x="81" y="1299"/>
                        <a:pt x="39" y="1662"/>
                      </a:cubicBezTo>
                      <a:cubicBezTo>
                        <a:pt x="0" y="1786"/>
                        <a:pt x="0" y="1906"/>
                        <a:pt x="0" y="1987"/>
                      </a:cubicBezTo>
                      <a:cubicBezTo>
                        <a:pt x="39" y="2110"/>
                        <a:pt x="81" y="2230"/>
                        <a:pt x="120" y="2312"/>
                      </a:cubicBezTo>
                      <a:cubicBezTo>
                        <a:pt x="201" y="2393"/>
                        <a:pt x="282" y="2474"/>
                        <a:pt x="406" y="2555"/>
                      </a:cubicBezTo>
                      <a:cubicBezTo>
                        <a:pt x="487" y="2597"/>
                        <a:pt x="649" y="2636"/>
                        <a:pt x="812" y="2678"/>
                      </a:cubicBezTo>
                      <a:cubicBezTo>
                        <a:pt x="851" y="2555"/>
                        <a:pt x="851" y="2474"/>
                        <a:pt x="893" y="2312"/>
                      </a:cubicBezTo>
                      <a:cubicBezTo>
                        <a:pt x="812" y="2312"/>
                        <a:pt x="769" y="2273"/>
                        <a:pt x="730" y="2273"/>
                      </a:cubicBezTo>
                      <a:cubicBezTo>
                        <a:pt x="688" y="2230"/>
                        <a:pt x="649" y="2191"/>
                        <a:pt x="649" y="2149"/>
                      </a:cubicBezTo>
                      <a:cubicBezTo>
                        <a:pt x="607" y="2110"/>
                        <a:pt x="607" y="2068"/>
                        <a:pt x="607" y="1987"/>
                      </a:cubicBezTo>
                      <a:lnTo>
                        <a:pt x="607" y="1867"/>
                      </a:lnTo>
                      <a:cubicBezTo>
                        <a:pt x="688" y="1419"/>
                        <a:pt x="730" y="1175"/>
                        <a:pt x="812" y="730"/>
                      </a:cubicBezTo>
                      <a:cubicBezTo>
                        <a:pt x="812" y="688"/>
                        <a:pt x="812" y="649"/>
                        <a:pt x="851" y="607"/>
                      </a:cubicBezTo>
                      <a:cubicBezTo>
                        <a:pt x="851" y="526"/>
                        <a:pt x="893" y="487"/>
                        <a:pt x="893" y="487"/>
                      </a:cubicBezTo>
                      <a:cubicBezTo>
                        <a:pt x="932" y="445"/>
                        <a:pt x="974" y="406"/>
                        <a:pt x="1013" y="406"/>
                      </a:cubicBezTo>
                      <a:cubicBezTo>
                        <a:pt x="1094" y="364"/>
                        <a:pt x="1136" y="364"/>
                        <a:pt x="1217" y="364"/>
                      </a:cubicBezTo>
                      <a:cubicBezTo>
                        <a:pt x="1217" y="201"/>
                        <a:pt x="1256" y="162"/>
                        <a:pt x="1256" y="0"/>
                      </a:cubicBezTo>
                      <a:close/>
                      <a:moveTo>
                        <a:pt x="1380" y="39"/>
                      </a:moveTo>
                      <a:cubicBezTo>
                        <a:pt x="1338" y="162"/>
                        <a:pt x="1338" y="244"/>
                        <a:pt x="1299" y="364"/>
                      </a:cubicBezTo>
                      <a:cubicBezTo>
                        <a:pt x="1380" y="406"/>
                        <a:pt x="1419" y="406"/>
                        <a:pt x="1461" y="445"/>
                      </a:cubicBezTo>
                      <a:cubicBezTo>
                        <a:pt x="1500" y="487"/>
                        <a:pt x="1542" y="526"/>
                        <a:pt x="1542" y="568"/>
                      </a:cubicBezTo>
                      <a:cubicBezTo>
                        <a:pt x="1581" y="607"/>
                        <a:pt x="1581" y="649"/>
                        <a:pt x="1581" y="730"/>
                      </a:cubicBezTo>
                      <a:lnTo>
                        <a:pt x="1581" y="851"/>
                      </a:lnTo>
                      <a:cubicBezTo>
                        <a:pt x="1500" y="1299"/>
                        <a:pt x="1461" y="1542"/>
                        <a:pt x="1380" y="1987"/>
                      </a:cubicBezTo>
                      <a:cubicBezTo>
                        <a:pt x="1338" y="2029"/>
                        <a:pt x="1338" y="2068"/>
                        <a:pt x="1338" y="2110"/>
                      </a:cubicBezTo>
                      <a:cubicBezTo>
                        <a:pt x="1299" y="2191"/>
                        <a:pt x="1299" y="2230"/>
                        <a:pt x="1256" y="2230"/>
                      </a:cubicBezTo>
                      <a:cubicBezTo>
                        <a:pt x="1217" y="2273"/>
                        <a:pt x="1175" y="2312"/>
                        <a:pt x="1136" y="2312"/>
                      </a:cubicBezTo>
                      <a:cubicBezTo>
                        <a:pt x="1094" y="2354"/>
                        <a:pt x="1055" y="2354"/>
                        <a:pt x="974" y="2354"/>
                      </a:cubicBezTo>
                      <a:cubicBezTo>
                        <a:pt x="932" y="2474"/>
                        <a:pt x="932" y="2555"/>
                        <a:pt x="893" y="2717"/>
                      </a:cubicBezTo>
                      <a:lnTo>
                        <a:pt x="1380" y="2717"/>
                      </a:lnTo>
                      <a:cubicBezTo>
                        <a:pt x="1500" y="2678"/>
                        <a:pt x="1581" y="2636"/>
                        <a:pt x="1704" y="2555"/>
                      </a:cubicBezTo>
                      <a:cubicBezTo>
                        <a:pt x="1786" y="2516"/>
                        <a:pt x="1825" y="2393"/>
                        <a:pt x="1906" y="2312"/>
                      </a:cubicBezTo>
                      <a:cubicBezTo>
                        <a:pt x="1948" y="2230"/>
                        <a:pt x="1987" y="2110"/>
                        <a:pt x="1987" y="1987"/>
                      </a:cubicBezTo>
                      <a:cubicBezTo>
                        <a:pt x="2068" y="1623"/>
                        <a:pt x="2110" y="1461"/>
                        <a:pt x="2191" y="1094"/>
                      </a:cubicBezTo>
                      <a:lnTo>
                        <a:pt x="2191" y="730"/>
                      </a:lnTo>
                      <a:cubicBezTo>
                        <a:pt x="2191" y="607"/>
                        <a:pt x="2149" y="526"/>
                        <a:pt x="2068" y="445"/>
                      </a:cubicBezTo>
                      <a:cubicBezTo>
                        <a:pt x="2029" y="325"/>
                        <a:pt x="1948" y="244"/>
                        <a:pt x="1825" y="201"/>
                      </a:cubicBezTo>
                      <a:cubicBezTo>
                        <a:pt x="1704" y="120"/>
                        <a:pt x="1542" y="39"/>
                        <a:pt x="1380" y="3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 name="Google Shape;1340;p55"/>
              <p:cNvSpPr/>
              <p:nvPr/>
            </p:nvSpPr>
            <p:spPr>
              <a:xfrm flipH="1">
                <a:off x="6298369" y="2095716"/>
                <a:ext cx="221678" cy="270613"/>
              </a:xfrm>
              <a:custGeom>
                <a:avLst/>
                <a:gdLst/>
                <a:ahLst/>
                <a:cxnLst/>
                <a:rect l="l" t="t" r="r" b="b"/>
                <a:pathLst>
                  <a:path w="5805" h="7143" extrusionOk="0">
                    <a:moveTo>
                      <a:pt x="0" y="1"/>
                    </a:moveTo>
                    <a:lnTo>
                      <a:pt x="0" y="1"/>
                    </a:lnTo>
                    <a:cubicBezTo>
                      <a:pt x="649" y="731"/>
                      <a:pt x="1299" y="1461"/>
                      <a:pt x="1867" y="2234"/>
                    </a:cubicBezTo>
                    <a:lnTo>
                      <a:pt x="123" y="5601"/>
                    </a:lnTo>
                    <a:cubicBezTo>
                      <a:pt x="1260" y="6211"/>
                      <a:pt x="1747" y="6373"/>
                      <a:pt x="2721" y="7143"/>
                    </a:cubicBezTo>
                    <a:cubicBezTo>
                      <a:pt x="2964" y="6292"/>
                      <a:pt x="3165" y="5438"/>
                      <a:pt x="3328" y="4546"/>
                    </a:cubicBezTo>
                    <a:cubicBezTo>
                      <a:pt x="4139" y="4059"/>
                      <a:pt x="4951" y="3572"/>
                      <a:pt x="5805" y="3166"/>
                    </a:cubicBezTo>
                    <a:cubicBezTo>
                      <a:pt x="3815" y="1624"/>
                      <a:pt x="2234" y="936"/>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1" name="Google Shape;1341;p55"/>
          <p:cNvGrpSpPr/>
          <p:nvPr/>
        </p:nvGrpSpPr>
        <p:grpSpPr>
          <a:xfrm>
            <a:off x="1312675" y="1490375"/>
            <a:ext cx="1369500" cy="1369500"/>
            <a:chOff x="1161525" y="1285850"/>
            <a:chExt cx="1369500" cy="1369500"/>
          </a:xfrm>
        </p:grpSpPr>
        <p:sp>
          <p:nvSpPr>
            <p:cNvPr id="1342" name="Google Shape;1342;p55" descr="Slidesgo" title="image01"/>
            <p:cNvSpPr/>
            <p:nvPr/>
          </p:nvSpPr>
          <p:spPr>
            <a:xfrm>
              <a:off x="1161525" y="1285850"/>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3" name="Google Shape;1343;p55"/>
            <p:cNvGrpSpPr/>
            <p:nvPr/>
          </p:nvGrpSpPr>
          <p:grpSpPr>
            <a:xfrm>
              <a:off x="1251902" y="1548616"/>
              <a:ext cx="1188747" cy="843969"/>
              <a:chOff x="2144050" y="-332500"/>
              <a:chExt cx="891850" cy="644300"/>
            </a:xfrm>
          </p:grpSpPr>
          <p:sp>
            <p:nvSpPr>
              <p:cNvPr id="1344" name="Google Shape;1344;p55"/>
              <p:cNvSpPr/>
              <p:nvPr/>
            </p:nvSpPr>
            <p:spPr>
              <a:xfrm>
                <a:off x="2301325" y="-332500"/>
                <a:ext cx="577275" cy="400800"/>
              </a:xfrm>
              <a:custGeom>
                <a:avLst/>
                <a:gdLst/>
                <a:ahLst/>
                <a:cxnLst/>
                <a:rect l="l" t="t" r="r" b="b"/>
                <a:pathLst>
                  <a:path w="23091" h="16032" extrusionOk="0">
                    <a:moveTo>
                      <a:pt x="11565" y="0"/>
                    </a:moveTo>
                    <a:cubicBezTo>
                      <a:pt x="6737" y="0"/>
                      <a:pt x="1" y="1380"/>
                      <a:pt x="1" y="1380"/>
                    </a:cubicBezTo>
                    <a:cubicBezTo>
                      <a:pt x="1" y="1380"/>
                      <a:pt x="326" y="10389"/>
                      <a:pt x="1056" y="16032"/>
                    </a:cubicBezTo>
                    <a:cubicBezTo>
                      <a:pt x="1381" y="15908"/>
                      <a:pt x="1744" y="15788"/>
                      <a:pt x="2069" y="15707"/>
                    </a:cubicBezTo>
                    <a:cubicBezTo>
                      <a:pt x="1907" y="14285"/>
                      <a:pt x="1705" y="12379"/>
                      <a:pt x="1543" y="9821"/>
                    </a:cubicBezTo>
                    <a:cubicBezTo>
                      <a:pt x="1300" y="6698"/>
                      <a:pt x="1176" y="3734"/>
                      <a:pt x="1137" y="2273"/>
                    </a:cubicBezTo>
                    <a:cubicBezTo>
                      <a:pt x="3085" y="1909"/>
                      <a:pt x="7913" y="1098"/>
                      <a:pt x="11565" y="1098"/>
                    </a:cubicBezTo>
                    <a:cubicBezTo>
                      <a:pt x="15584" y="1098"/>
                      <a:pt x="20129" y="1867"/>
                      <a:pt x="21996" y="2234"/>
                    </a:cubicBezTo>
                    <a:cubicBezTo>
                      <a:pt x="21915" y="3695"/>
                      <a:pt x="21792" y="6698"/>
                      <a:pt x="21548" y="9821"/>
                    </a:cubicBezTo>
                    <a:cubicBezTo>
                      <a:pt x="21386" y="12379"/>
                      <a:pt x="21185" y="14285"/>
                      <a:pt x="21022" y="15707"/>
                    </a:cubicBezTo>
                    <a:cubicBezTo>
                      <a:pt x="21347" y="15788"/>
                      <a:pt x="21710" y="15908"/>
                      <a:pt x="22035" y="16032"/>
                    </a:cubicBezTo>
                    <a:cubicBezTo>
                      <a:pt x="22766" y="10389"/>
                      <a:pt x="23090" y="1380"/>
                      <a:pt x="23090" y="1380"/>
                    </a:cubicBezTo>
                    <a:cubicBezTo>
                      <a:pt x="23090" y="1380"/>
                      <a:pt x="16964" y="0"/>
                      <a:pt x="1156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5"/>
              <p:cNvSpPr/>
              <p:nvPr/>
            </p:nvSpPr>
            <p:spPr>
              <a:xfrm>
                <a:off x="2378450" y="193025"/>
                <a:ext cx="423050" cy="118775"/>
              </a:xfrm>
              <a:custGeom>
                <a:avLst/>
                <a:gdLst/>
                <a:ahLst/>
                <a:cxnLst/>
                <a:rect l="l" t="t" r="r" b="b"/>
                <a:pathLst>
                  <a:path w="16922" h="4751" extrusionOk="0">
                    <a:moveTo>
                      <a:pt x="1299" y="1"/>
                    </a:moveTo>
                    <a:cubicBezTo>
                      <a:pt x="851" y="124"/>
                      <a:pt x="445" y="244"/>
                      <a:pt x="0" y="368"/>
                    </a:cubicBezTo>
                    <a:cubicBezTo>
                      <a:pt x="2679" y="2517"/>
                      <a:pt x="8480" y="4750"/>
                      <a:pt x="8480" y="4750"/>
                    </a:cubicBezTo>
                    <a:cubicBezTo>
                      <a:pt x="8480" y="4750"/>
                      <a:pt x="14204" y="2517"/>
                      <a:pt x="16921" y="407"/>
                    </a:cubicBezTo>
                    <a:cubicBezTo>
                      <a:pt x="16476" y="244"/>
                      <a:pt x="16070" y="124"/>
                      <a:pt x="15622" y="1"/>
                    </a:cubicBezTo>
                    <a:cubicBezTo>
                      <a:pt x="13798" y="1260"/>
                      <a:pt x="10795" y="2679"/>
                      <a:pt x="8480" y="3614"/>
                    </a:cubicBezTo>
                    <a:cubicBezTo>
                      <a:pt x="6126" y="2679"/>
                      <a:pt x="3123" y="1260"/>
                      <a:pt x="1299"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5"/>
              <p:cNvSpPr/>
              <p:nvPr/>
            </p:nvSpPr>
            <p:spPr>
              <a:xfrm>
                <a:off x="2336800" y="-298000"/>
                <a:ext cx="506325" cy="356175"/>
              </a:xfrm>
              <a:custGeom>
                <a:avLst/>
                <a:gdLst/>
                <a:ahLst/>
                <a:cxnLst/>
                <a:rect l="l" t="t" r="r" b="b"/>
                <a:pathLst>
                  <a:path w="20253" h="14247" extrusionOk="0">
                    <a:moveTo>
                      <a:pt x="10146" y="0"/>
                    </a:moveTo>
                    <a:cubicBezTo>
                      <a:pt x="6779" y="0"/>
                      <a:pt x="2436" y="692"/>
                      <a:pt x="124" y="1137"/>
                    </a:cubicBezTo>
                    <a:lnTo>
                      <a:pt x="1" y="1137"/>
                    </a:lnTo>
                    <a:lnTo>
                      <a:pt x="43" y="1260"/>
                    </a:lnTo>
                    <a:cubicBezTo>
                      <a:pt x="82" y="3003"/>
                      <a:pt x="244" y="5643"/>
                      <a:pt x="406" y="8402"/>
                    </a:cubicBezTo>
                    <a:cubicBezTo>
                      <a:pt x="611" y="10957"/>
                      <a:pt x="773" y="12824"/>
                      <a:pt x="975" y="14204"/>
                    </a:cubicBezTo>
                    <a:cubicBezTo>
                      <a:pt x="1056" y="14204"/>
                      <a:pt x="1137" y="14165"/>
                      <a:pt x="1218" y="14165"/>
                    </a:cubicBezTo>
                    <a:cubicBezTo>
                      <a:pt x="1056" y="12743"/>
                      <a:pt x="855" y="10918"/>
                      <a:pt x="692" y="8402"/>
                    </a:cubicBezTo>
                    <a:cubicBezTo>
                      <a:pt x="488" y="5682"/>
                      <a:pt x="368" y="3084"/>
                      <a:pt x="286" y="1380"/>
                    </a:cubicBezTo>
                    <a:cubicBezTo>
                      <a:pt x="2598" y="935"/>
                      <a:pt x="6861" y="286"/>
                      <a:pt x="10146" y="286"/>
                    </a:cubicBezTo>
                    <a:cubicBezTo>
                      <a:pt x="13759" y="286"/>
                      <a:pt x="17818" y="935"/>
                      <a:pt x="19967" y="1341"/>
                    </a:cubicBezTo>
                    <a:cubicBezTo>
                      <a:pt x="19886" y="3084"/>
                      <a:pt x="19766" y="5682"/>
                      <a:pt x="19561" y="8402"/>
                    </a:cubicBezTo>
                    <a:cubicBezTo>
                      <a:pt x="19399" y="10918"/>
                      <a:pt x="19197" y="12785"/>
                      <a:pt x="19035" y="14165"/>
                    </a:cubicBezTo>
                    <a:cubicBezTo>
                      <a:pt x="19116" y="14165"/>
                      <a:pt x="19197" y="14204"/>
                      <a:pt x="19318" y="14246"/>
                    </a:cubicBezTo>
                    <a:cubicBezTo>
                      <a:pt x="19480" y="12824"/>
                      <a:pt x="19642" y="10957"/>
                      <a:pt x="19847" y="8441"/>
                    </a:cubicBezTo>
                    <a:cubicBezTo>
                      <a:pt x="20048" y="5643"/>
                      <a:pt x="20171" y="3003"/>
                      <a:pt x="20253" y="1260"/>
                    </a:cubicBezTo>
                    <a:lnTo>
                      <a:pt x="20253" y="1137"/>
                    </a:lnTo>
                    <a:lnTo>
                      <a:pt x="20129" y="1098"/>
                    </a:lnTo>
                    <a:cubicBezTo>
                      <a:pt x="17980" y="692"/>
                      <a:pt x="13841" y="0"/>
                      <a:pt x="10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5"/>
              <p:cNvSpPr/>
              <p:nvPr/>
            </p:nvSpPr>
            <p:spPr>
              <a:xfrm>
                <a:off x="2421050" y="188000"/>
                <a:ext cx="337825" cy="87275"/>
              </a:xfrm>
              <a:custGeom>
                <a:avLst/>
                <a:gdLst/>
                <a:ahLst/>
                <a:cxnLst/>
                <a:rect l="l" t="t" r="r" b="b"/>
                <a:pathLst>
                  <a:path w="13513" h="3491" extrusionOk="0">
                    <a:moveTo>
                      <a:pt x="325" y="0"/>
                    </a:moveTo>
                    <a:cubicBezTo>
                      <a:pt x="202" y="39"/>
                      <a:pt x="82" y="82"/>
                      <a:pt x="1" y="82"/>
                    </a:cubicBezTo>
                    <a:cubicBezTo>
                      <a:pt x="1663" y="1176"/>
                      <a:pt x="4341" y="2474"/>
                      <a:pt x="6695" y="3448"/>
                    </a:cubicBezTo>
                    <a:lnTo>
                      <a:pt x="6776" y="3490"/>
                    </a:lnTo>
                    <a:lnTo>
                      <a:pt x="6818" y="3448"/>
                    </a:lnTo>
                    <a:cubicBezTo>
                      <a:pt x="9211" y="2474"/>
                      <a:pt x="11850" y="1218"/>
                      <a:pt x="13513" y="121"/>
                    </a:cubicBezTo>
                    <a:cubicBezTo>
                      <a:pt x="13393" y="82"/>
                      <a:pt x="13311" y="39"/>
                      <a:pt x="13188" y="0"/>
                    </a:cubicBezTo>
                    <a:cubicBezTo>
                      <a:pt x="11526" y="1056"/>
                      <a:pt x="9049" y="2273"/>
                      <a:pt x="6776" y="3166"/>
                    </a:cubicBezTo>
                    <a:cubicBezTo>
                      <a:pt x="4465" y="2273"/>
                      <a:pt x="1987" y="1056"/>
                      <a:pt x="3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5"/>
              <p:cNvSpPr/>
              <p:nvPr/>
            </p:nvSpPr>
            <p:spPr>
              <a:xfrm>
                <a:off x="2890750" y="48000"/>
                <a:ext cx="145150" cy="178575"/>
              </a:xfrm>
              <a:custGeom>
                <a:avLst/>
                <a:gdLst/>
                <a:ahLst/>
                <a:cxnLst/>
                <a:rect l="l" t="t" r="r" b="b"/>
                <a:pathLst>
                  <a:path w="5806" h="7143" extrusionOk="0">
                    <a:moveTo>
                      <a:pt x="0" y="0"/>
                    </a:moveTo>
                    <a:lnTo>
                      <a:pt x="0" y="0"/>
                    </a:lnTo>
                    <a:cubicBezTo>
                      <a:pt x="650" y="731"/>
                      <a:pt x="1299" y="1461"/>
                      <a:pt x="1867" y="2231"/>
                    </a:cubicBezTo>
                    <a:lnTo>
                      <a:pt x="124" y="5600"/>
                    </a:lnTo>
                    <a:cubicBezTo>
                      <a:pt x="1260" y="6169"/>
                      <a:pt x="1747" y="6370"/>
                      <a:pt x="2721" y="7143"/>
                    </a:cubicBezTo>
                    <a:cubicBezTo>
                      <a:pt x="2964" y="6289"/>
                      <a:pt x="3166" y="5396"/>
                      <a:pt x="3328" y="4545"/>
                    </a:cubicBezTo>
                    <a:cubicBezTo>
                      <a:pt x="4140" y="4016"/>
                      <a:pt x="4951" y="3571"/>
                      <a:pt x="5805" y="3123"/>
                    </a:cubicBezTo>
                    <a:cubicBezTo>
                      <a:pt x="3815" y="1623"/>
                      <a:pt x="2234" y="893"/>
                      <a:pt x="0"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5"/>
              <p:cNvSpPr/>
              <p:nvPr/>
            </p:nvSpPr>
            <p:spPr>
              <a:xfrm>
                <a:off x="2144050" y="50025"/>
                <a:ext cx="144075" cy="178575"/>
              </a:xfrm>
              <a:custGeom>
                <a:avLst/>
                <a:gdLst/>
                <a:ahLst/>
                <a:cxnLst/>
                <a:rect l="l" t="t" r="r" b="b"/>
                <a:pathLst>
                  <a:path w="5763" h="7143" extrusionOk="0">
                    <a:moveTo>
                      <a:pt x="5763" y="0"/>
                    </a:moveTo>
                    <a:cubicBezTo>
                      <a:pt x="3532" y="932"/>
                      <a:pt x="1990" y="1624"/>
                      <a:pt x="0" y="3124"/>
                    </a:cubicBezTo>
                    <a:cubicBezTo>
                      <a:pt x="854" y="3572"/>
                      <a:pt x="1666" y="4059"/>
                      <a:pt x="2477" y="4545"/>
                    </a:cubicBezTo>
                    <a:cubicBezTo>
                      <a:pt x="2640" y="5438"/>
                      <a:pt x="2841" y="6289"/>
                      <a:pt x="3084" y="7143"/>
                    </a:cubicBezTo>
                    <a:cubicBezTo>
                      <a:pt x="4058" y="6370"/>
                      <a:pt x="4506" y="6208"/>
                      <a:pt x="5643" y="5601"/>
                    </a:cubicBezTo>
                    <a:lnTo>
                      <a:pt x="3896" y="2231"/>
                    </a:lnTo>
                    <a:cubicBezTo>
                      <a:pt x="4464" y="1461"/>
                      <a:pt x="5113" y="731"/>
                      <a:pt x="576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5"/>
              <p:cNvSpPr/>
              <p:nvPr/>
            </p:nvSpPr>
            <p:spPr>
              <a:xfrm>
                <a:off x="2257675" y="34775"/>
                <a:ext cx="663525" cy="184650"/>
              </a:xfrm>
              <a:custGeom>
                <a:avLst/>
                <a:gdLst/>
                <a:ahLst/>
                <a:cxnLst/>
                <a:rect l="l" t="t" r="r" b="b"/>
                <a:pathLst>
                  <a:path w="26541" h="7386" extrusionOk="0">
                    <a:moveTo>
                      <a:pt x="13272" y="0"/>
                    </a:moveTo>
                    <a:cubicBezTo>
                      <a:pt x="8727" y="0"/>
                      <a:pt x="4182" y="893"/>
                      <a:pt x="0" y="2841"/>
                    </a:cubicBezTo>
                    <a:lnTo>
                      <a:pt x="2153" y="7386"/>
                    </a:lnTo>
                    <a:cubicBezTo>
                      <a:pt x="5562" y="5805"/>
                      <a:pt x="9415" y="5032"/>
                      <a:pt x="13272" y="5032"/>
                    </a:cubicBezTo>
                    <a:cubicBezTo>
                      <a:pt x="17126" y="5032"/>
                      <a:pt x="20983" y="5805"/>
                      <a:pt x="24391" y="7386"/>
                    </a:cubicBezTo>
                    <a:lnTo>
                      <a:pt x="26541" y="2841"/>
                    </a:lnTo>
                    <a:cubicBezTo>
                      <a:pt x="22362" y="893"/>
                      <a:pt x="17817" y="0"/>
                      <a:pt x="13272" y="0"/>
                    </a:cubicBezTo>
                    <a:close/>
                  </a:path>
                </a:pathLst>
              </a:custGeom>
              <a:solidFill>
                <a:srgbClr val="6A3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5"/>
              <p:cNvSpPr/>
              <p:nvPr/>
            </p:nvSpPr>
            <p:spPr>
              <a:xfrm>
                <a:off x="2493050" y="-155975"/>
                <a:ext cx="215100" cy="199925"/>
              </a:xfrm>
              <a:custGeom>
                <a:avLst/>
                <a:gdLst/>
                <a:ahLst/>
                <a:cxnLst/>
                <a:rect l="l" t="t" r="r" b="b"/>
                <a:pathLst>
                  <a:path w="8604" h="7997" extrusionOk="0">
                    <a:moveTo>
                      <a:pt x="1542" y="4750"/>
                    </a:moveTo>
                    <a:cubicBezTo>
                      <a:pt x="1867" y="4750"/>
                      <a:pt x="2153" y="4831"/>
                      <a:pt x="2396" y="4952"/>
                    </a:cubicBezTo>
                    <a:lnTo>
                      <a:pt x="2516" y="4870"/>
                    </a:lnTo>
                    <a:lnTo>
                      <a:pt x="2516" y="4870"/>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lnTo>
                      <a:pt x="2516" y="4831"/>
                    </a:lnTo>
                    <a:cubicBezTo>
                      <a:pt x="2516" y="4789"/>
                      <a:pt x="2559" y="4789"/>
                      <a:pt x="2559" y="4789"/>
                    </a:cubicBezTo>
                    <a:lnTo>
                      <a:pt x="2559" y="4789"/>
                    </a:lnTo>
                    <a:cubicBezTo>
                      <a:pt x="2597" y="4750"/>
                      <a:pt x="2640" y="4708"/>
                      <a:pt x="2679" y="4627"/>
                    </a:cubicBezTo>
                    <a:lnTo>
                      <a:pt x="2640" y="4627"/>
                    </a:lnTo>
                    <a:cubicBezTo>
                      <a:pt x="2640" y="4588"/>
                      <a:pt x="2679" y="4588"/>
                      <a:pt x="2679" y="4588"/>
                    </a:cubicBezTo>
                    <a:lnTo>
                      <a:pt x="2760" y="4465"/>
                    </a:lnTo>
                    <a:lnTo>
                      <a:pt x="2760" y="4465"/>
                    </a:lnTo>
                    <a:cubicBezTo>
                      <a:pt x="2640" y="4263"/>
                      <a:pt x="2435" y="3978"/>
                      <a:pt x="2354" y="3776"/>
                    </a:cubicBezTo>
                    <a:cubicBezTo>
                      <a:pt x="2315" y="3734"/>
                      <a:pt x="2315" y="3653"/>
                      <a:pt x="2273" y="3572"/>
                    </a:cubicBezTo>
                    <a:cubicBezTo>
                      <a:pt x="2192" y="3533"/>
                      <a:pt x="2110" y="3491"/>
                      <a:pt x="2110" y="3452"/>
                    </a:cubicBezTo>
                    <a:cubicBezTo>
                      <a:pt x="2110" y="3452"/>
                      <a:pt x="2072" y="3491"/>
                      <a:pt x="2072" y="3452"/>
                    </a:cubicBezTo>
                    <a:cubicBezTo>
                      <a:pt x="2072" y="3452"/>
                      <a:pt x="2029" y="3410"/>
                      <a:pt x="2072" y="3410"/>
                    </a:cubicBezTo>
                    <a:cubicBezTo>
                      <a:pt x="2029" y="3410"/>
                      <a:pt x="1990" y="3371"/>
                      <a:pt x="1948" y="3371"/>
                    </a:cubicBezTo>
                    <a:lnTo>
                      <a:pt x="1948" y="3247"/>
                    </a:lnTo>
                    <a:cubicBezTo>
                      <a:pt x="1990" y="3127"/>
                      <a:pt x="2029" y="2884"/>
                      <a:pt x="2029" y="2884"/>
                    </a:cubicBezTo>
                    <a:cubicBezTo>
                      <a:pt x="2029" y="2884"/>
                      <a:pt x="1909" y="2802"/>
                      <a:pt x="1828" y="2760"/>
                    </a:cubicBezTo>
                    <a:cubicBezTo>
                      <a:pt x="1786" y="2721"/>
                      <a:pt x="1705" y="2517"/>
                      <a:pt x="1705" y="2517"/>
                    </a:cubicBezTo>
                    <a:cubicBezTo>
                      <a:pt x="1666" y="2517"/>
                      <a:pt x="1542" y="2559"/>
                      <a:pt x="1585" y="2436"/>
                    </a:cubicBezTo>
                    <a:cubicBezTo>
                      <a:pt x="1624" y="2315"/>
                      <a:pt x="1747" y="1910"/>
                      <a:pt x="1828" y="1828"/>
                    </a:cubicBezTo>
                    <a:cubicBezTo>
                      <a:pt x="1867" y="1747"/>
                      <a:pt x="1909" y="1705"/>
                      <a:pt x="1948" y="1705"/>
                    </a:cubicBezTo>
                    <a:cubicBezTo>
                      <a:pt x="1990" y="1666"/>
                      <a:pt x="1990" y="1624"/>
                      <a:pt x="2072" y="1504"/>
                    </a:cubicBezTo>
                    <a:cubicBezTo>
                      <a:pt x="2110" y="1423"/>
                      <a:pt x="2234" y="1056"/>
                      <a:pt x="2396" y="936"/>
                    </a:cubicBezTo>
                    <a:cubicBezTo>
                      <a:pt x="2559" y="812"/>
                      <a:pt x="2640" y="854"/>
                      <a:pt x="2679" y="854"/>
                    </a:cubicBezTo>
                    <a:cubicBezTo>
                      <a:pt x="2760" y="812"/>
                      <a:pt x="2883" y="773"/>
                      <a:pt x="3003" y="812"/>
                    </a:cubicBezTo>
                    <a:cubicBezTo>
                      <a:pt x="3127" y="854"/>
                      <a:pt x="3208" y="936"/>
                      <a:pt x="3208" y="936"/>
                    </a:cubicBezTo>
                    <a:cubicBezTo>
                      <a:pt x="3208" y="936"/>
                      <a:pt x="3451" y="812"/>
                      <a:pt x="3532" y="812"/>
                    </a:cubicBezTo>
                    <a:cubicBezTo>
                      <a:pt x="3614" y="812"/>
                      <a:pt x="3653" y="812"/>
                      <a:pt x="3695" y="773"/>
                    </a:cubicBezTo>
                    <a:lnTo>
                      <a:pt x="3734" y="731"/>
                    </a:lnTo>
                    <a:cubicBezTo>
                      <a:pt x="3734" y="731"/>
                      <a:pt x="3614" y="611"/>
                      <a:pt x="3571" y="488"/>
                    </a:cubicBezTo>
                    <a:cubicBezTo>
                      <a:pt x="3571" y="406"/>
                      <a:pt x="3532" y="325"/>
                      <a:pt x="3571" y="286"/>
                    </a:cubicBezTo>
                    <a:cubicBezTo>
                      <a:pt x="3571" y="244"/>
                      <a:pt x="3614" y="205"/>
                      <a:pt x="3614" y="205"/>
                    </a:cubicBezTo>
                    <a:cubicBezTo>
                      <a:pt x="3614" y="205"/>
                      <a:pt x="3532" y="82"/>
                      <a:pt x="3571" y="82"/>
                    </a:cubicBezTo>
                    <a:cubicBezTo>
                      <a:pt x="3614" y="43"/>
                      <a:pt x="4058" y="1"/>
                      <a:pt x="4263" y="1"/>
                    </a:cubicBezTo>
                    <a:cubicBezTo>
                      <a:pt x="4464" y="43"/>
                      <a:pt x="4669" y="205"/>
                      <a:pt x="4750" y="286"/>
                    </a:cubicBezTo>
                    <a:lnTo>
                      <a:pt x="4870" y="650"/>
                    </a:lnTo>
                    <a:cubicBezTo>
                      <a:pt x="4870" y="692"/>
                      <a:pt x="4669" y="731"/>
                      <a:pt x="4669" y="731"/>
                    </a:cubicBezTo>
                    <a:cubicBezTo>
                      <a:pt x="4669" y="731"/>
                      <a:pt x="4669" y="773"/>
                      <a:pt x="4627" y="812"/>
                    </a:cubicBezTo>
                    <a:cubicBezTo>
                      <a:pt x="4588" y="854"/>
                      <a:pt x="4588" y="893"/>
                      <a:pt x="4588" y="893"/>
                    </a:cubicBezTo>
                    <a:cubicBezTo>
                      <a:pt x="4588" y="893"/>
                      <a:pt x="4669" y="975"/>
                      <a:pt x="4627" y="1017"/>
                    </a:cubicBezTo>
                    <a:lnTo>
                      <a:pt x="4545" y="1017"/>
                    </a:lnTo>
                    <a:cubicBezTo>
                      <a:pt x="4545" y="1017"/>
                      <a:pt x="4545" y="1056"/>
                      <a:pt x="4506" y="1056"/>
                    </a:cubicBezTo>
                    <a:lnTo>
                      <a:pt x="4464" y="1056"/>
                    </a:lnTo>
                    <a:lnTo>
                      <a:pt x="4464" y="1137"/>
                    </a:lnTo>
                    <a:lnTo>
                      <a:pt x="4425" y="1137"/>
                    </a:lnTo>
                    <a:cubicBezTo>
                      <a:pt x="4425" y="1179"/>
                      <a:pt x="4464" y="1179"/>
                      <a:pt x="4425" y="1218"/>
                    </a:cubicBezTo>
                    <a:cubicBezTo>
                      <a:pt x="4425" y="1260"/>
                      <a:pt x="4383" y="1260"/>
                      <a:pt x="4383" y="1260"/>
                    </a:cubicBezTo>
                    <a:cubicBezTo>
                      <a:pt x="4383" y="1260"/>
                      <a:pt x="4425" y="1341"/>
                      <a:pt x="4464" y="1380"/>
                    </a:cubicBezTo>
                    <a:cubicBezTo>
                      <a:pt x="4464" y="1423"/>
                      <a:pt x="4464" y="1462"/>
                      <a:pt x="4506" y="1504"/>
                    </a:cubicBezTo>
                    <a:cubicBezTo>
                      <a:pt x="4545" y="1543"/>
                      <a:pt x="4627" y="1585"/>
                      <a:pt x="4588" y="1624"/>
                    </a:cubicBezTo>
                    <a:cubicBezTo>
                      <a:pt x="4588" y="1624"/>
                      <a:pt x="4789" y="1867"/>
                      <a:pt x="4912" y="1949"/>
                    </a:cubicBezTo>
                    <a:cubicBezTo>
                      <a:pt x="5032" y="2030"/>
                      <a:pt x="5075" y="2072"/>
                      <a:pt x="5237" y="2234"/>
                    </a:cubicBezTo>
                    <a:cubicBezTo>
                      <a:pt x="5357" y="2397"/>
                      <a:pt x="5601" y="2640"/>
                      <a:pt x="5601" y="2640"/>
                    </a:cubicBezTo>
                    <a:cubicBezTo>
                      <a:pt x="5601" y="2640"/>
                      <a:pt x="5643" y="2640"/>
                      <a:pt x="5643" y="2679"/>
                    </a:cubicBezTo>
                    <a:cubicBezTo>
                      <a:pt x="5682" y="2679"/>
                      <a:pt x="5763" y="2760"/>
                      <a:pt x="5763" y="2760"/>
                    </a:cubicBezTo>
                    <a:cubicBezTo>
                      <a:pt x="5763" y="2760"/>
                      <a:pt x="5925" y="2841"/>
                      <a:pt x="5967" y="2884"/>
                    </a:cubicBezTo>
                    <a:cubicBezTo>
                      <a:pt x="6049" y="2884"/>
                      <a:pt x="6169" y="2884"/>
                      <a:pt x="6130" y="2965"/>
                    </a:cubicBezTo>
                    <a:lnTo>
                      <a:pt x="6130" y="3085"/>
                    </a:lnTo>
                    <a:cubicBezTo>
                      <a:pt x="6169" y="3085"/>
                      <a:pt x="6169" y="3166"/>
                      <a:pt x="6169" y="3166"/>
                    </a:cubicBezTo>
                    <a:lnTo>
                      <a:pt x="6169" y="3166"/>
                    </a:lnTo>
                    <a:cubicBezTo>
                      <a:pt x="6169" y="3166"/>
                      <a:pt x="6169" y="3208"/>
                      <a:pt x="6130" y="3208"/>
                    </a:cubicBezTo>
                    <a:lnTo>
                      <a:pt x="6169" y="3208"/>
                    </a:lnTo>
                    <a:lnTo>
                      <a:pt x="6169" y="3247"/>
                    </a:lnTo>
                    <a:lnTo>
                      <a:pt x="6211" y="3247"/>
                    </a:lnTo>
                    <a:cubicBezTo>
                      <a:pt x="6211" y="3289"/>
                      <a:pt x="6250" y="3289"/>
                      <a:pt x="6250" y="3289"/>
                    </a:cubicBezTo>
                    <a:lnTo>
                      <a:pt x="6250" y="3289"/>
                    </a:lnTo>
                    <a:cubicBezTo>
                      <a:pt x="6331" y="3328"/>
                      <a:pt x="6412" y="3328"/>
                      <a:pt x="6412" y="3491"/>
                    </a:cubicBezTo>
                    <a:cubicBezTo>
                      <a:pt x="6454" y="3533"/>
                      <a:pt x="6412" y="3572"/>
                      <a:pt x="6373" y="3533"/>
                    </a:cubicBezTo>
                    <a:lnTo>
                      <a:pt x="6373" y="3533"/>
                    </a:lnTo>
                    <a:cubicBezTo>
                      <a:pt x="6331" y="3695"/>
                      <a:pt x="6250" y="3858"/>
                      <a:pt x="6130" y="3939"/>
                    </a:cubicBezTo>
                    <a:cubicBezTo>
                      <a:pt x="6130" y="4101"/>
                      <a:pt x="6169" y="4221"/>
                      <a:pt x="6250" y="4426"/>
                    </a:cubicBezTo>
                    <a:lnTo>
                      <a:pt x="6250" y="4426"/>
                    </a:lnTo>
                    <a:lnTo>
                      <a:pt x="6292" y="4426"/>
                    </a:lnTo>
                    <a:lnTo>
                      <a:pt x="6292" y="4465"/>
                    </a:lnTo>
                    <a:lnTo>
                      <a:pt x="6292" y="4507"/>
                    </a:lnTo>
                    <a:lnTo>
                      <a:pt x="6292" y="4465"/>
                    </a:lnTo>
                    <a:lnTo>
                      <a:pt x="6331" y="4546"/>
                    </a:lnTo>
                    <a:lnTo>
                      <a:pt x="6331" y="4546"/>
                    </a:lnTo>
                    <a:cubicBezTo>
                      <a:pt x="6373" y="4588"/>
                      <a:pt x="6373" y="4627"/>
                      <a:pt x="6373" y="4627"/>
                    </a:cubicBezTo>
                    <a:lnTo>
                      <a:pt x="6373" y="4627"/>
                    </a:lnTo>
                    <a:lnTo>
                      <a:pt x="6412" y="4627"/>
                    </a:lnTo>
                    <a:lnTo>
                      <a:pt x="6412" y="4588"/>
                    </a:lnTo>
                    <a:lnTo>
                      <a:pt x="6373" y="4546"/>
                    </a:lnTo>
                    <a:lnTo>
                      <a:pt x="6412" y="4546"/>
                    </a:lnTo>
                    <a:lnTo>
                      <a:pt x="6412" y="4588"/>
                    </a:lnTo>
                    <a:lnTo>
                      <a:pt x="6412" y="4627"/>
                    </a:lnTo>
                    <a:lnTo>
                      <a:pt x="6373" y="4669"/>
                    </a:lnTo>
                    <a:lnTo>
                      <a:pt x="6454" y="4789"/>
                    </a:lnTo>
                    <a:cubicBezTo>
                      <a:pt x="6574" y="4750"/>
                      <a:pt x="6698" y="4708"/>
                      <a:pt x="6860" y="4708"/>
                    </a:cubicBezTo>
                    <a:cubicBezTo>
                      <a:pt x="7753" y="4669"/>
                      <a:pt x="8565" y="5400"/>
                      <a:pt x="8565" y="6292"/>
                    </a:cubicBezTo>
                    <a:cubicBezTo>
                      <a:pt x="8604" y="7185"/>
                      <a:pt x="7834" y="7916"/>
                      <a:pt x="6941" y="7955"/>
                    </a:cubicBezTo>
                    <a:cubicBezTo>
                      <a:pt x="6049" y="7997"/>
                      <a:pt x="5276" y="7266"/>
                      <a:pt x="5237" y="6374"/>
                    </a:cubicBezTo>
                    <a:cubicBezTo>
                      <a:pt x="5195" y="5763"/>
                      <a:pt x="5519" y="5237"/>
                      <a:pt x="6049" y="4952"/>
                    </a:cubicBezTo>
                    <a:cubicBezTo>
                      <a:pt x="6006" y="4952"/>
                      <a:pt x="6006" y="4952"/>
                      <a:pt x="6006" y="4913"/>
                    </a:cubicBezTo>
                    <a:lnTo>
                      <a:pt x="6006" y="4870"/>
                    </a:lnTo>
                    <a:lnTo>
                      <a:pt x="6006" y="4870"/>
                    </a:lnTo>
                    <a:lnTo>
                      <a:pt x="6006" y="4870"/>
                    </a:lnTo>
                    <a:lnTo>
                      <a:pt x="6006" y="4870"/>
                    </a:lnTo>
                    <a:cubicBezTo>
                      <a:pt x="6006" y="4870"/>
                      <a:pt x="5967" y="4870"/>
                      <a:pt x="6006" y="4870"/>
                    </a:cubicBezTo>
                    <a:lnTo>
                      <a:pt x="6006" y="4870"/>
                    </a:lnTo>
                    <a:lnTo>
                      <a:pt x="6006" y="4870"/>
                    </a:lnTo>
                    <a:cubicBezTo>
                      <a:pt x="5967" y="4870"/>
                      <a:pt x="5967" y="4831"/>
                      <a:pt x="5967" y="4831"/>
                    </a:cubicBezTo>
                    <a:lnTo>
                      <a:pt x="5967" y="4831"/>
                    </a:lnTo>
                    <a:lnTo>
                      <a:pt x="5967" y="4831"/>
                    </a:lnTo>
                    <a:lnTo>
                      <a:pt x="5967" y="4789"/>
                    </a:lnTo>
                    <a:lnTo>
                      <a:pt x="5967" y="4789"/>
                    </a:lnTo>
                    <a:lnTo>
                      <a:pt x="5967" y="4789"/>
                    </a:lnTo>
                    <a:cubicBezTo>
                      <a:pt x="5925" y="4789"/>
                      <a:pt x="5925" y="4750"/>
                      <a:pt x="5925" y="4750"/>
                    </a:cubicBezTo>
                    <a:lnTo>
                      <a:pt x="5925" y="4750"/>
                    </a:lnTo>
                    <a:cubicBezTo>
                      <a:pt x="5886" y="4750"/>
                      <a:pt x="5886" y="4708"/>
                      <a:pt x="5925" y="4669"/>
                    </a:cubicBezTo>
                    <a:cubicBezTo>
                      <a:pt x="5886" y="4627"/>
                      <a:pt x="5886" y="4588"/>
                      <a:pt x="5886" y="4546"/>
                    </a:cubicBezTo>
                    <a:lnTo>
                      <a:pt x="5886" y="4546"/>
                    </a:lnTo>
                    <a:lnTo>
                      <a:pt x="5886" y="4546"/>
                    </a:lnTo>
                    <a:lnTo>
                      <a:pt x="5844" y="4546"/>
                    </a:lnTo>
                    <a:lnTo>
                      <a:pt x="5844" y="4507"/>
                    </a:lnTo>
                    <a:lnTo>
                      <a:pt x="5844" y="4507"/>
                    </a:lnTo>
                    <a:lnTo>
                      <a:pt x="5844" y="4465"/>
                    </a:lnTo>
                    <a:lnTo>
                      <a:pt x="5805" y="4465"/>
                    </a:lnTo>
                    <a:lnTo>
                      <a:pt x="4750" y="5562"/>
                    </a:lnTo>
                    <a:lnTo>
                      <a:pt x="4750" y="5682"/>
                    </a:lnTo>
                    <a:cubicBezTo>
                      <a:pt x="4708" y="5724"/>
                      <a:pt x="4669" y="5724"/>
                      <a:pt x="4588" y="5763"/>
                    </a:cubicBezTo>
                    <a:lnTo>
                      <a:pt x="4101" y="6250"/>
                    </a:lnTo>
                    <a:lnTo>
                      <a:pt x="4058" y="6250"/>
                    </a:lnTo>
                    <a:lnTo>
                      <a:pt x="4101" y="6292"/>
                    </a:lnTo>
                    <a:lnTo>
                      <a:pt x="4101" y="6292"/>
                    </a:lnTo>
                    <a:lnTo>
                      <a:pt x="4140" y="6292"/>
                    </a:lnTo>
                    <a:lnTo>
                      <a:pt x="4101" y="6292"/>
                    </a:lnTo>
                    <a:lnTo>
                      <a:pt x="4101" y="6331"/>
                    </a:lnTo>
                    <a:lnTo>
                      <a:pt x="4140" y="6331"/>
                    </a:lnTo>
                    <a:lnTo>
                      <a:pt x="4140" y="6331"/>
                    </a:lnTo>
                    <a:lnTo>
                      <a:pt x="4101" y="6374"/>
                    </a:lnTo>
                    <a:lnTo>
                      <a:pt x="4101" y="6374"/>
                    </a:lnTo>
                    <a:lnTo>
                      <a:pt x="4140" y="6413"/>
                    </a:lnTo>
                    <a:lnTo>
                      <a:pt x="4140" y="6413"/>
                    </a:lnTo>
                    <a:lnTo>
                      <a:pt x="4140" y="6413"/>
                    </a:lnTo>
                    <a:lnTo>
                      <a:pt x="4140" y="6455"/>
                    </a:lnTo>
                    <a:lnTo>
                      <a:pt x="4140" y="6455"/>
                    </a:lnTo>
                    <a:lnTo>
                      <a:pt x="4140" y="6455"/>
                    </a:lnTo>
                    <a:lnTo>
                      <a:pt x="4140" y="6494"/>
                    </a:lnTo>
                    <a:lnTo>
                      <a:pt x="4101" y="6494"/>
                    </a:lnTo>
                    <a:lnTo>
                      <a:pt x="4140" y="6536"/>
                    </a:lnTo>
                    <a:lnTo>
                      <a:pt x="4140" y="6536"/>
                    </a:lnTo>
                    <a:lnTo>
                      <a:pt x="4101" y="6536"/>
                    </a:lnTo>
                    <a:lnTo>
                      <a:pt x="4101" y="6575"/>
                    </a:lnTo>
                    <a:lnTo>
                      <a:pt x="4140" y="6575"/>
                    </a:lnTo>
                    <a:lnTo>
                      <a:pt x="4140" y="6575"/>
                    </a:lnTo>
                    <a:lnTo>
                      <a:pt x="4101" y="6575"/>
                    </a:lnTo>
                    <a:lnTo>
                      <a:pt x="4101" y="6617"/>
                    </a:lnTo>
                    <a:lnTo>
                      <a:pt x="4101" y="6617"/>
                    </a:lnTo>
                    <a:lnTo>
                      <a:pt x="4101" y="6656"/>
                    </a:lnTo>
                    <a:lnTo>
                      <a:pt x="4058" y="6656"/>
                    </a:lnTo>
                    <a:lnTo>
                      <a:pt x="4058" y="6656"/>
                    </a:lnTo>
                    <a:lnTo>
                      <a:pt x="4058" y="6698"/>
                    </a:lnTo>
                    <a:lnTo>
                      <a:pt x="4058" y="6698"/>
                    </a:lnTo>
                    <a:lnTo>
                      <a:pt x="4019" y="6698"/>
                    </a:lnTo>
                    <a:lnTo>
                      <a:pt x="4019" y="6698"/>
                    </a:lnTo>
                    <a:lnTo>
                      <a:pt x="4019" y="6737"/>
                    </a:lnTo>
                    <a:lnTo>
                      <a:pt x="4019" y="6737"/>
                    </a:lnTo>
                    <a:lnTo>
                      <a:pt x="3977" y="6737"/>
                    </a:lnTo>
                    <a:lnTo>
                      <a:pt x="3977" y="6737"/>
                    </a:lnTo>
                    <a:lnTo>
                      <a:pt x="3977" y="6779"/>
                    </a:lnTo>
                    <a:lnTo>
                      <a:pt x="3977" y="6779"/>
                    </a:lnTo>
                    <a:lnTo>
                      <a:pt x="3938" y="6779"/>
                    </a:lnTo>
                    <a:lnTo>
                      <a:pt x="3938" y="6779"/>
                    </a:lnTo>
                    <a:lnTo>
                      <a:pt x="3938" y="6818"/>
                    </a:lnTo>
                    <a:lnTo>
                      <a:pt x="3938" y="6818"/>
                    </a:lnTo>
                    <a:lnTo>
                      <a:pt x="3896" y="6779"/>
                    </a:lnTo>
                    <a:lnTo>
                      <a:pt x="3857" y="6779"/>
                    </a:lnTo>
                    <a:lnTo>
                      <a:pt x="3857" y="6818"/>
                    </a:lnTo>
                    <a:lnTo>
                      <a:pt x="3857" y="6818"/>
                    </a:lnTo>
                    <a:lnTo>
                      <a:pt x="3857" y="6818"/>
                    </a:lnTo>
                    <a:lnTo>
                      <a:pt x="3815" y="6818"/>
                    </a:lnTo>
                    <a:lnTo>
                      <a:pt x="3815" y="6818"/>
                    </a:lnTo>
                    <a:cubicBezTo>
                      <a:pt x="3815" y="6861"/>
                      <a:pt x="3815" y="6861"/>
                      <a:pt x="3815" y="6818"/>
                    </a:cubicBezTo>
                    <a:lnTo>
                      <a:pt x="3776" y="6818"/>
                    </a:lnTo>
                    <a:lnTo>
                      <a:pt x="3776" y="6818"/>
                    </a:lnTo>
                    <a:lnTo>
                      <a:pt x="3734" y="6861"/>
                    </a:lnTo>
                    <a:lnTo>
                      <a:pt x="3734" y="6861"/>
                    </a:lnTo>
                    <a:lnTo>
                      <a:pt x="3734" y="6818"/>
                    </a:lnTo>
                    <a:lnTo>
                      <a:pt x="3695" y="6818"/>
                    </a:lnTo>
                    <a:lnTo>
                      <a:pt x="3695" y="6818"/>
                    </a:lnTo>
                    <a:lnTo>
                      <a:pt x="3815" y="6942"/>
                    </a:lnTo>
                    <a:cubicBezTo>
                      <a:pt x="3857" y="7023"/>
                      <a:pt x="3815" y="7062"/>
                      <a:pt x="3896" y="7104"/>
                    </a:cubicBezTo>
                    <a:cubicBezTo>
                      <a:pt x="3977" y="7185"/>
                      <a:pt x="4058" y="7224"/>
                      <a:pt x="4140" y="7266"/>
                    </a:cubicBezTo>
                    <a:cubicBezTo>
                      <a:pt x="4221" y="7305"/>
                      <a:pt x="4263" y="7305"/>
                      <a:pt x="4221" y="7387"/>
                    </a:cubicBezTo>
                    <a:cubicBezTo>
                      <a:pt x="4221" y="7429"/>
                      <a:pt x="3815" y="7510"/>
                      <a:pt x="3614" y="7510"/>
                    </a:cubicBezTo>
                    <a:lnTo>
                      <a:pt x="3614" y="7510"/>
                    </a:lnTo>
                    <a:lnTo>
                      <a:pt x="3571" y="7549"/>
                    </a:lnTo>
                    <a:lnTo>
                      <a:pt x="3571" y="7549"/>
                    </a:lnTo>
                    <a:lnTo>
                      <a:pt x="3571" y="7549"/>
                    </a:lnTo>
                    <a:lnTo>
                      <a:pt x="3571" y="7549"/>
                    </a:lnTo>
                    <a:lnTo>
                      <a:pt x="3451" y="7549"/>
                    </a:lnTo>
                    <a:cubicBezTo>
                      <a:pt x="3409" y="7549"/>
                      <a:pt x="3370" y="7549"/>
                      <a:pt x="3370" y="7510"/>
                    </a:cubicBezTo>
                    <a:lnTo>
                      <a:pt x="3247" y="7510"/>
                    </a:lnTo>
                    <a:lnTo>
                      <a:pt x="3247" y="7468"/>
                    </a:lnTo>
                    <a:lnTo>
                      <a:pt x="3247" y="7468"/>
                    </a:lnTo>
                    <a:lnTo>
                      <a:pt x="3247" y="7429"/>
                    </a:lnTo>
                    <a:lnTo>
                      <a:pt x="3289" y="7429"/>
                    </a:lnTo>
                    <a:lnTo>
                      <a:pt x="3289" y="7387"/>
                    </a:lnTo>
                    <a:lnTo>
                      <a:pt x="3289" y="7387"/>
                    </a:lnTo>
                    <a:lnTo>
                      <a:pt x="3328" y="7348"/>
                    </a:lnTo>
                    <a:lnTo>
                      <a:pt x="3328" y="7348"/>
                    </a:lnTo>
                    <a:lnTo>
                      <a:pt x="3328" y="7348"/>
                    </a:lnTo>
                    <a:lnTo>
                      <a:pt x="3328" y="7348"/>
                    </a:lnTo>
                    <a:cubicBezTo>
                      <a:pt x="3247" y="7305"/>
                      <a:pt x="3208" y="7305"/>
                      <a:pt x="3166" y="7266"/>
                    </a:cubicBezTo>
                    <a:lnTo>
                      <a:pt x="3127" y="7266"/>
                    </a:lnTo>
                    <a:lnTo>
                      <a:pt x="3127" y="7185"/>
                    </a:lnTo>
                    <a:cubicBezTo>
                      <a:pt x="3127" y="7104"/>
                      <a:pt x="3208" y="6942"/>
                      <a:pt x="3208" y="6900"/>
                    </a:cubicBezTo>
                    <a:lnTo>
                      <a:pt x="3247" y="6900"/>
                    </a:lnTo>
                    <a:lnTo>
                      <a:pt x="3208" y="6900"/>
                    </a:lnTo>
                    <a:lnTo>
                      <a:pt x="3166" y="6900"/>
                    </a:lnTo>
                    <a:lnTo>
                      <a:pt x="3166" y="6900"/>
                    </a:lnTo>
                    <a:cubicBezTo>
                      <a:pt x="2964" y="7510"/>
                      <a:pt x="2396" y="7916"/>
                      <a:pt x="1747" y="7955"/>
                    </a:cubicBezTo>
                    <a:cubicBezTo>
                      <a:pt x="773" y="7955"/>
                      <a:pt x="81" y="7224"/>
                      <a:pt x="42" y="6374"/>
                    </a:cubicBezTo>
                    <a:cubicBezTo>
                      <a:pt x="0" y="5520"/>
                      <a:pt x="650" y="4789"/>
                      <a:pt x="1542" y="4750"/>
                    </a:cubicBezTo>
                    <a:close/>
                    <a:moveTo>
                      <a:pt x="3977" y="2153"/>
                    </a:moveTo>
                    <a:cubicBezTo>
                      <a:pt x="3896" y="2192"/>
                      <a:pt x="3857" y="2234"/>
                      <a:pt x="3857" y="2234"/>
                    </a:cubicBezTo>
                    <a:cubicBezTo>
                      <a:pt x="3857" y="2234"/>
                      <a:pt x="3815" y="2153"/>
                      <a:pt x="3734" y="2072"/>
                    </a:cubicBezTo>
                    <a:cubicBezTo>
                      <a:pt x="3653" y="2192"/>
                      <a:pt x="3571" y="2315"/>
                      <a:pt x="3532" y="2354"/>
                    </a:cubicBezTo>
                    <a:cubicBezTo>
                      <a:pt x="3490" y="2397"/>
                      <a:pt x="3370" y="2559"/>
                      <a:pt x="3370" y="2598"/>
                    </a:cubicBezTo>
                    <a:cubicBezTo>
                      <a:pt x="3370" y="2679"/>
                      <a:pt x="3409" y="2802"/>
                      <a:pt x="3409" y="2802"/>
                    </a:cubicBezTo>
                    <a:cubicBezTo>
                      <a:pt x="3409" y="2802"/>
                      <a:pt x="3857" y="2965"/>
                      <a:pt x="4058" y="3046"/>
                    </a:cubicBezTo>
                    <a:cubicBezTo>
                      <a:pt x="4302" y="3127"/>
                      <a:pt x="4588" y="3289"/>
                      <a:pt x="4627" y="3289"/>
                    </a:cubicBezTo>
                    <a:cubicBezTo>
                      <a:pt x="4627" y="3328"/>
                      <a:pt x="4912" y="3410"/>
                      <a:pt x="4951" y="3491"/>
                    </a:cubicBezTo>
                    <a:cubicBezTo>
                      <a:pt x="5032" y="3533"/>
                      <a:pt x="5075" y="3614"/>
                      <a:pt x="5075" y="3695"/>
                    </a:cubicBezTo>
                    <a:cubicBezTo>
                      <a:pt x="5075" y="3734"/>
                      <a:pt x="4993" y="3858"/>
                      <a:pt x="4951" y="3978"/>
                    </a:cubicBezTo>
                    <a:lnTo>
                      <a:pt x="5519" y="3858"/>
                    </a:lnTo>
                    <a:lnTo>
                      <a:pt x="5519" y="3858"/>
                    </a:lnTo>
                    <a:lnTo>
                      <a:pt x="5519" y="3858"/>
                    </a:lnTo>
                    <a:lnTo>
                      <a:pt x="5601" y="3858"/>
                    </a:lnTo>
                    <a:lnTo>
                      <a:pt x="5601" y="3815"/>
                    </a:lnTo>
                    <a:lnTo>
                      <a:pt x="5601" y="3815"/>
                    </a:lnTo>
                    <a:lnTo>
                      <a:pt x="5562" y="3815"/>
                    </a:lnTo>
                    <a:lnTo>
                      <a:pt x="5562" y="3734"/>
                    </a:lnTo>
                    <a:lnTo>
                      <a:pt x="5562" y="3695"/>
                    </a:lnTo>
                    <a:lnTo>
                      <a:pt x="5562" y="3695"/>
                    </a:lnTo>
                    <a:lnTo>
                      <a:pt x="5519" y="3614"/>
                    </a:lnTo>
                    <a:lnTo>
                      <a:pt x="5480" y="3614"/>
                    </a:lnTo>
                    <a:cubicBezTo>
                      <a:pt x="5438" y="3572"/>
                      <a:pt x="5438" y="3572"/>
                      <a:pt x="5438" y="3533"/>
                    </a:cubicBezTo>
                    <a:lnTo>
                      <a:pt x="5438" y="3491"/>
                    </a:lnTo>
                    <a:cubicBezTo>
                      <a:pt x="5399" y="3491"/>
                      <a:pt x="5276" y="3491"/>
                      <a:pt x="5276" y="3452"/>
                    </a:cubicBezTo>
                    <a:cubicBezTo>
                      <a:pt x="5237" y="3371"/>
                      <a:pt x="5237" y="3289"/>
                      <a:pt x="5195" y="3289"/>
                    </a:cubicBezTo>
                    <a:lnTo>
                      <a:pt x="5114" y="3208"/>
                    </a:lnTo>
                    <a:cubicBezTo>
                      <a:pt x="5156" y="3166"/>
                      <a:pt x="5114" y="3166"/>
                      <a:pt x="5114" y="3166"/>
                    </a:cubicBezTo>
                    <a:lnTo>
                      <a:pt x="5032" y="3085"/>
                    </a:lnTo>
                    <a:lnTo>
                      <a:pt x="4951" y="3004"/>
                    </a:lnTo>
                    <a:cubicBezTo>
                      <a:pt x="4951" y="3004"/>
                      <a:pt x="4464" y="2721"/>
                      <a:pt x="4302" y="2559"/>
                    </a:cubicBezTo>
                    <a:cubicBezTo>
                      <a:pt x="4221" y="2436"/>
                      <a:pt x="4058" y="2234"/>
                      <a:pt x="3977" y="2153"/>
                    </a:cubicBezTo>
                    <a:close/>
                    <a:moveTo>
                      <a:pt x="5763" y="3208"/>
                    </a:moveTo>
                    <a:lnTo>
                      <a:pt x="5763" y="3208"/>
                    </a:lnTo>
                    <a:lnTo>
                      <a:pt x="5724" y="3208"/>
                    </a:lnTo>
                    <a:close/>
                    <a:moveTo>
                      <a:pt x="5643" y="3166"/>
                    </a:moveTo>
                    <a:cubicBezTo>
                      <a:pt x="5601" y="3127"/>
                      <a:pt x="5601" y="3046"/>
                      <a:pt x="5601" y="3004"/>
                    </a:cubicBezTo>
                    <a:cubicBezTo>
                      <a:pt x="5562" y="2965"/>
                      <a:pt x="5519" y="2965"/>
                      <a:pt x="5519" y="2923"/>
                    </a:cubicBezTo>
                    <a:lnTo>
                      <a:pt x="5519" y="2884"/>
                    </a:lnTo>
                    <a:lnTo>
                      <a:pt x="5438" y="2802"/>
                    </a:lnTo>
                    <a:lnTo>
                      <a:pt x="5318" y="2721"/>
                    </a:lnTo>
                    <a:cubicBezTo>
                      <a:pt x="5318" y="2721"/>
                      <a:pt x="4831" y="2436"/>
                      <a:pt x="4708" y="2273"/>
                    </a:cubicBezTo>
                    <a:cubicBezTo>
                      <a:pt x="4588" y="2111"/>
                      <a:pt x="4383" y="1867"/>
                      <a:pt x="4344" y="1867"/>
                    </a:cubicBezTo>
                    <a:lnTo>
                      <a:pt x="4182" y="1786"/>
                    </a:lnTo>
                    <a:lnTo>
                      <a:pt x="4140" y="1786"/>
                    </a:lnTo>
                    <a:cubicBezTo>
                      <a:pt x="4182" y="1867"/>
                      <a:pt x="4302" y="1910"/>
                      <a:pt x="4302" y="1910"/>
                    </a:cubicBezTo>
                    <a:cubicBezTo>
                      <a:pt x="4302" y="1910"/>
                      <a:pt x="4263" y="1910"/>
                      <a:pt x="4263" y="1949"/>
                    </a:cubicBezTo>
                    <a:cubicBezTo>
                      <a:pt x="4302" y="2030"/>
                      <a:pt x="4425" y="2153"/>
                      <a:pt x="4506" y="2234"/>
                    </a:cubicBezTo>
                    <a:cubicBezTo>
                      <a:pt x="4627" y="2315"/>
                      <a:pt x="4669" y="2315"/>
                      <a:pt x="4831" y="2478"/>
                    </a:cubicBezTo>
                    <a:cubicBezTo>
                      <a:pt x="4993" y="2640"/>
                      <a:pt x="5195" y="2923"/>
                      <a:pt x="5195" y="2923"/>
                    </a:cubicBezTo>
                    <a:lnTo>
                      <a:pt x="5276" y="2923"/>
                    </a:lnTo>
                    <a:lnTo>
                      <a:pt x="5357" y="3004"/>
                    </a:lnTo>
                    <a:cubicBezTo>
                      <a:pt x="5399" y="3046"/>
                      <a:pt x="5519" y="3127"/>
                      <a:pt x="5601" y="3127"/>
                    </a:cubicBezTo>
                    <a:cubicBezTo>
                      <a:pt x="5601" y="3166"/>
                      <a:pt x="5643" y="3166"/>
                      <a:pt x="5643" y="3166"/>
                    </a:cubicBezTo>
                    <a:close/>
                    <a:moveTo>
                      <a:pt x="3166" y="5237"/>
                    </a:moveTo>
                    <a:lnTo>
                      <a:pt x="3084" y="4994"/>
                    </a:lnTo>
                    <a:lnTo>
                      <a:pt x="3045" y="4994"/>
                    </a:lnTo>
                    <a:lnTo>
                      <a:pt x="3045" y="4994"/>
                    </a:lnTo>
                    <a:lnTo>
                      <a:pt x="2883" y="4669"/>
                    </a:lnTo>
                    <a:lnTo>
                      <a:pt x="2597" y="5075"/>
                    </a:lnTo>
                    <a:cubicBezTo>
                      <a:pt x="2922" y="5357"/>
                      <a:pt x="3166" y="5724"/>
                      <a:pt x="3247" y="6130"/>
                    </a:cubicBezTo>
                    <a:lnTo>
                      <a:pt x="3247" y="6130"/>
                    </a:lnTo>
                    <a:cubicBezTo>
                      <a:pt x="3208" y="5887"/>
                      <a:pt x="3127" y="5562"/>
                      <a:pt x="3166" y="5237"/>
                    </a:cubicBezTo>
                    <a:close/>
                    <a:moveTo>
                      <a:pt x="3247" y="6169"/>
                    </a:moveTo>
                    <a:lnTo>
                      <a:pt x="3247" y="6169"/>
                    </a:lnTo>
                    <a:lnTo>
                      <a:pt x="3247" y="6374"/>
                    </a:lnTo>
                    <a:lnTo>
                      <a:pt x="3247" y="6455"/>
                    </a:lnTo>
                    <a:lnTo>
                      <a:pt x="3289" y="6455"/>
                    </a:lnTo>
                    <a:lnTo>
                      <a:pt x="3289" y="6455"/>
                    </a:lnTo>
                    <a:lnTo>
                      <a:pt x="3289" y="6331"/>
                    </a:lnTo>
                    <a:cubicBezTo>
                      <a:pt x="3289" y="6331"/>
                      <a:pt x="3247" y="6331"/>
                      <a:pt x="3247" y="6292"/>
                    </a:cubicBezTo>
                    <a:lnTo>
                      <a:pt x="3247" y="6292"/>
                    </a:lnTo>
                    <a:lnTo>
                      <a:pt x="3247" y="6250"/>
                    </a:lnTo>
                    <a:close/>
                    <a:moveTo>
                      <a:pt x="3289" y="6575"/>
                    </a:moveTo>
                    <a:lnTo>
                      <a:pt x="3247" y="6575"/>
                    </a:lnTo>
                    <a:cubicBezTo>
                      <a:pt x="3247" y="6656"/>
                      <a:pt x="3208" y="6779"/>
                      <a:pt x="3208" y="6861"/>
                    </a:cubicBezTo>
                    <a:lnTo>
                      <a:pt x="3208" y="6861"/>
                    </a:lnTo>
                    <a:lnTo>
                      <a:pt x="3247" y="6861"/>
                    </a:lnTo>
                    <a:lnTo>
                      <a:pt x="3247" y="6861"/>
                    </a:lnTo>
                    <a:cubicBezTo>
                      <a:pt x="3247" y="6818"/>
                      <a:pt x="3247" y="6818"/>
                      <a:pt x="3289" y="6818"/>
                    </a:cubicBezTo>
                    <a:close/>
                    <a:moveTo>
                      <a:pt x="3328" y="7387"/>
                    </a:moveTo>
                    <a:lnTo>
                      <a:pt x="3328" y="7387"/>
                    </a:lnTo>
                    <a:lnTo>
                      <a:pt x="3370" y="7387"/>
                    </a:lnTo>
                    <a:close/>
                    <a:moveTo>
                      <a:pt x="3370" y="7387"/>
                    </a:moveTo>
                    <a:lnTo>
                      <a:pt x="3328" y="7387"/>
                    </a:lnTo>
                    <a:close/>
                    <a:moveTo>
                      <a:pt x="3695" y="6049"/>
                    </a:moveTo>
                    <a:lnTo>
                      <a:pt x="3695" y="6049"/>
                    </a:lnTo>
                    <a:lnTo>
                      <a:pt x="3695" y="6007"/>
                    </a:lnTo>
                    <a:lnTo>
                      <a:pt x="3695" y="6007"/>
                    </a:lnTo>
                    <a:lnTo>
                      <a:pt x="3734" y="6049"/>
                    </a:lnTo>
                    <a:lnTo>
                      <a:pt x="3734" y="6049"/>
                    </a:lnTo>
                    <a:lnTo>
                      <a:pt x="3776" y="6007"/>
                    </a:lnTo>
                    <a:lnTo>
                      <a:pt x="3776" y="6007"/>
                    </a:lnTo>
                    <a:lnTo>
                      <a:pt x="3776" y="6007"/>
                    </a:lnTo>
                    <a:cubicBezTo>
                      <a:pt x="3815" y="5926"/>
                      <a:pt x="3815" y="5844"/>
                      <a:pt x="3857" y="5763"/>
                    </a:cubicBezTo>
                    <a:lnTo>
                      <a:pt x="3695" y="5763"/>
                    </a:lnTo>
                    <a:close/>
                    <a:moveTo>
                      <a:pt x="3695" y="5276"/>
                    </a:moveTo>
                    <a:cubicBezTo>
                      <a:pt x="3734" y="5276"/>
                      <a:pt x="3776" y="5237"/>
                      <a:pt x="3776" y="5237"/>
                    </a:cubicBezTo>
                    <a:cubicBezTo>
                      <a:pt x="3776" y="5237"/>
                      <a:pt x="4019" y="4669"/>
                      <a:pt x="4101" y="4383"/>
                    </a:cubicBezTo>
                    <a:cubicBezTo>
                      <a:pt x="4058" y="4426"/>
                      <a:pt x="3977" y="4426"/>
                      <a:pt x="3896" y="4426"/>
                    </a:cubicBezTo>
                    <a:lnTo>
                      <a:pt x="3815" y="4465"/>
                    </a:lnTo>
                    <a:lnTo>
                      <a:pt x="3815" y="4465"/>
                    </a:lnTo>
                    <a:lnTo>
                      <a:pt x="3815" y="4465"/>
                    </a:lnTo>
                    <a:lnTo>
                      <a:pt x="3815" y="4465"/>
                    </a:lnTo>
                    <a:cubicBezTo>
                      <a:pt x="3734" y="4465"/>
                      <a:pt x="3695" y="4465"/>
                      <a:pt x="3653" y="4507"/>
                    </a:cubicBezTo>
                    <a:cubicBezTo>
                      <a:pt x="3695" y="4669"/>
                      <a:pt x="3734" y="4789"/>
                      <a:pt x="3776" y="4789"/>
                    </a:cubicBezTo>
                    <a:lnTo>
                      <a:pt x="3695" y="4831"/>
                    </a:lnTo>
                    <a:cubicBezTo>
                      <a:pt x="3734" y="4831"/>
                      <a:pt x="3734" y="4870"/>
                      <a:pt x="3734" y="4870"/>
                    </a:cubicBezTo>
                    <a:cubicBezTo>
                      <a:pt x="3695" y="4994"/>
                      <a:pt x="3695" y="5033"/>
                      <a:pt x="3695" y="5075"/>
                    </a:cubicBezTo>
                    <a:close/>
                    <a:moveTo>
                      <a:pt x="3571" y="4263"/>
                    </a:moveTo>
                    <a:lnTo>
                      <a:pt x="4263" y="4140"/>
                    </a:lnTo>
                    <a:cubicBezTo>
                      <a:pt x="4344" y="3978"/>
                      <a:pt x="4425" y="3858"/>
                      <a:pt x="4425" y="3858"/>
                    </a:cubicBezTo>
                    <a:lnTo>
                      <a:pt x="4302" y="3815"/>
                    </a:lnTo>
                    <a:lnTo>
                      <a:pt x="4140" y="4101"/>
                    </a:lnTo>
                    <a:cubicBezTo>
                      <a:pt x="4140" y="4101"/>
                      <a:pt x="3734" y="3939"/>
                      <a:pt x="3451" y="3815"/>
                    </a:cubicBezTo>
                    <a:cubicBezTo>
                      <a:pt x="3451" y="3939"/>
                      <a:pt x="3532" y="4101"/>
                      <a:pt x="3571" y="4263"/>
                    </a:cubicBezTo>
                    <a:close/>
                    <a:moveTo>
                      <a:pt x="2760" y="4465"/>
                    </a:moveTo>
                    <a:lnTo>
                      <a:pt x="2721" y="4588"/>
                    </a:lnTo>
                    <a:lnTo>
                      <a:pt x="2760" y="4627"/>
                    </a:lnTo>
                    <a:lnTo>
                      <a:pt x="2841" y="4546"/>
                    </a:lnTo>
                    <a:cubicBezTo>
                      <a:pt x="2802" y="4546"/>
                      <a:pt x="2802" y="4507"/>
                      <a:pt x="2760" y="4465"/>
                    </a:cubicBezTo>
                    <a:close/>
                    <a:moveTo>
                      <a:pt x="3614" y="4465"/>
                    </a:moveTo>
                    <a:cubicBezTo>
                      <a:pt x="3695" y="4465"/>
                      <a:pt x="3734" y="4426"/>
                      <a:pt x="3776" y="4426"/>
                    </a:cubicBezTo>
                    <a:lnTo>
                      <a:pt x="3776" y="4426"/>
                    </a:lnTo>
                    <a:close/>
                    <a:moveTo>
                      <a:pt x="4140" y="4345"/>
                    </a:moveTo>
                    <a:lnTo>
                      <a:pt x="3815" y="4426"/>
                    </a:lnTo>
                    <a:lnTo>
                      <a:pt x="3815" y="4426"/>
                    </a:lnTo>
                    <a:lnTo>
                      <a:pt x="3896" y="4426"/>
                    </a:lnTo>
                    <a:cubicBezTo>
                      <a:pt x="3977" y="4383"/>
                      <a:pt x="4058" y="4383"/>
                      <a:pt x="4101" y="4383"/>
                    </a:cubicBezTo>
                    <a:close/>
                    <a:moveTo>
                      <a:pt x="3977" y="5805"/>
                    </a:moveTo>
                    <a:cubicBezTo>
                      <a:pt x="3938" y="5844"/>
                      <a:pt x="3938" y="5926"/>
                      <a:pt x="3896" y="6088"/>
                    </a:cubicBezTo>
                    <a:lnTo>
                      <a:pt x="3896" y="6088"/>
                    </a:lnTo>
                    <a:lnTo>
                      <a:pt x="3896" y="6088"/>
                    </a:lnTo>
                    <a:lnTo>
                      <a:pt x="3938" y="6088"/>
                    </a:lnTo>
                    <a:lnTo>
                      <a:pt x="3938" y="6088"/>
                    </a:lnTo>
                    <a:lnTo>
                      <a:pt x="3938" y="6088"/>
                    </a:lnTo>
                    <a:lnTo>
                      <a:pt x="4221" y="5805"/>
                    </a:lnTo>
                    <a:lnTo>
                      <a:pt x="4140" y="5805"/>
                    </a:lnTo>
                    <a:close/>
                    <a:moveTo>
                      <a:pt x="4506" y="5520"/>
                    </a:moveTo>
                    <a:lnTo>
                      <a:pt x="4951" y="5033"/>
                    </a:lnTo>
                    <a:lnTo>
                      <a:pt x="5724" y="4221"/>
                    </a:lnTo>
                    <a:lnTo>
                      <a:pt x="5724" y="4182"/>
                    </a:lnTo>
                    <a:lnTo>
                      <a:pt x="5682" y="4059"/>
                    </a:lnTo>
                    <a:lnTo>
                      <a:pt x="5682" y="4059"/>
                    </a:lnTo>
                    <a:cubicBezTo>
                      <a:pt x="5519" y="4101"/>
                      <a:pt x="5399" y="4140"/>
                      <a:pt x="5237" y="4140"/>
                    </a:cubicBezTo>
                    <a:lnTo>
                      <a:pt x="5237" y="4182"/>
                    </a:lnTo>
                    <a:lnTo>
                      <a:pt x="5237" y="4182"/>
                    </a:lnTo>
                    <a:lnTo>
                      <a:pt x="5237" y="4182"/>
                    </a:lnTo>
                    <a:cubicBezTo>
                      <a:pt x="5075" y="4221"/>
                      <a:pt x="4912" y="4263"/>
                      <a:pt x="4750" y="4263"/>
                    </a:cubicBezTo>
                    <a:cubicBezTo>
                      <a:pt x="4750" y="4302"/>
                      <a:pt x="4708" y="4345"/>
                      <a:pt x="4669" y="4345"/>
                    </a:cubicBezTo>
                    <a:cubicBezTo>
                      <a:pt x="4506" y="4507"/>
                      <a:pt x="4302" y="4831"/>
                      <a:pt x="4221" y="4952"/>
                    </a:cubicBezTo>
                    <a:cubicBezTo>
                      <a:pt x="4140" y="5075"/>
                      <a:pt x="4140" y="5156"/>
                      <a:pt x="4140" y="5156"/>
                    </a:cubicBezTo>
                    <a:cubicBezTo>
                      <a:pt x="4140" y="5156"/>
                      <a:pt x="4182" y="5237"/>
                      <a:pt x="4221" y="5276"/>
                    </a:cubicBezTo>
                    <a:cubicBezTo>
                      <a:pt x="4221" y="5276"/>
                      <a:pt x="4302" y="5439"/>
                      <a:pt x="4344" y="5481"/>
                    </a:cubicBezTo>
                    <a:cubicBezTo>
                      <a:pt x="4383" y="5520"/>
                      <a:pt x="4506" y="5520"/>
                      <a:pt x="4506" y="5520"/>
                    </a:cubicBezTo>
                    <a:close/>
                    <a:moveTo>
                      <a:pt x="4789" y="4221"/>
                    </a:moveTo>
                    <a:cubicBezTo>
                      <a:pt x="4912" y="4221"/>
                      <a:pt x="5075" y="4182"/>
                      <a:pt x="5195" y="4140"/>
                    </a:cubicBezTo>
                    <a:lnTo>
                      <a:pt x="5195" y="4140"/>
                    </a:lnTo>
                    <a:lnTo>
                      <a:pt x="4789" y="4221"/>
                    </a:lnTo>
                    <a:close/>
                    <a:moveTo>
                      <a:pt x="1867" y="7305"/>
                    </a:moveTo>
                    <a:cubicBezTo>
                      <a:pt x="1867" y="7348"/>
                      <a:pt x="1909" y="7348"/>
                      <a:pt x="1909" y="7387"/>
                    </a:cubicBezTo>
                    <a:lnTo>
                      <a:pt x="1867" y="7387"/>
                    </a:lnTo>
                    <a:lnTo>
                      <a:pt x="1909" y="7549"/>
                    </a:lnTo>
                    <a:lnTo>
                      <a:pt x="1909" y="7549"/>
                    </a:lnTo>
                    <a:lnTo>
                      <a:pt x="1948" y="7591"/>
                    </a:lnTo>
                    <a:cubicBezTo>
                      <a:pt x="1990" y="7591"/>
                      <a:pt x="2072" y="7591"/>
                      <a:pt x="2153" y="7549"/>
                    </a:cubicBezTo>
                    <a:lnTo>
                      <a:pt x="2110" y="7510"/>
                    </a:lnTo>
                    <a:lnTo>
                      <a:pt x="2110" y="7468"/>
                    </a:lnTo>
                    <a:lnTo>
                      <a:pt x="1909" y="7062"/>
                    </a:lnTo>
                    <a:lnTo>
                      <a:pt x="1909" y="7062"/>
                    </a:lnTo>
                    <a:lnTo>
                      <a:pt x="1867" y="7062"/>
                    </a:lnTo>
                    <a:lnTo>
                      <a:pt x="1828" y="7062"/>
                    </a:lnTo>
                    <a:lnTo>
                      <a:pt x="1828" y="7062"/>
                    </a:lnTo>
                    <a:lnTo>
                      <a:pt x="1867" y="7305"/>
                    </a:lnTo>
                    <a:close/>
                    <a:moveTo>
                      <a:pt x="1867" y="7348"/>
                    </a:moveTo>
                    <a:lnTo>
                      <a:pt x="1786" y="7062"/>
                    </a:lnTo>
                    <a:lnTo>
                      <a:pt x="1786" y="7062"/>
                    </a:lnTo>
                    <a:lnTo>
                      <a:pt x="1786" y="7062"/>
                    </a:lnTo>
                    <a:cubicBezTo>
                      <a:pt x="1786" y="7104"/>
                      <a:pt x="1747" y="7104"/>
                      <a:pt x="1747" y="7062"/>
                    </a:cubicBezTo>
                    <a:lnTo>
                      <a:pt x="1705" y="7062"/>
                    </a:lnTo>
                    <a:lnTo>
                      <a:pt x="1705" y="7104"/>
                    </a:lnTo>
                    <a:lnTo>
                      <a:pt x="1666" y="7104"/>
                    </a:lnTo>
                    <a:lnTo>
                      <a:pt x="1624" y="7104"/>
                    </a:lnTo>
                    <a:lnTo>
                      <a:pt x="1624" y="7104"/>
                    </a:lnTo>
                    <a:lnTo>
                      <a:pt x="1585" y="7104"/>
                    </a:lnTo>
                    <a:lnTo>
                      <a:pt x="1666" y="7549"/>
                    </a:lnTo>
                    <a:lnTo>
                      <a:pt x="1666" y="7591"/>
                    </a:lnTo>
                    <a:lnTo>
                      <a:pt x="1666" y="7630"/>
                    </a:lnTo>
                    <a:lnTo>
                      <a:pt x="1666" y="7630"/>
                    </a:lnTo>
                    <a:lnTo>
                      <a:pt x="1705" y="7630"/>
                    </a:lnTo>
                    <a:lnTo>
                      <a:pt x="1909" y="7630"/>
                    </a:lnTo>
                    <a:lnTo>
                      <a:pt x="1909" y="7549"/>
                    </a:lnTo>
                    <a:lnTo>
                      <a:pt x="1909" y="7549"/>
                    </a:lnTo>
                    <a:lnTo>
                      <a:pt x="1867" y="7387"/>
                    </a:lnTo>
                    <a:close/>
                    <a:moveTo>
                      <a:pt x="2516" y="4870"/>
                    </a:moveTo>
                    <a:lnTo>
                      <a:pt x="2435" y="4994"/>
                    </a:lnTo>
                    <a:cubicBezTo>
                      <a:pt x="2435" y="4994"/>
                      <a:pt x="2477" y="4994"/>
                      <a:pt x="2516" y="5033"/>
                    </a:cubicBezTo>
                    <a:cubicBezTo>
                      <a:pt x="2559" y="4913"/>
                      <a:pt x="2640" y="4831"/>
                      <a:pt x="2721" y="4750"/>
                    </a:cubicBezTo>
                    <a:lnTo>
                      <a:pt x="2721" y="4708"/>
                    </a:lnTo>
                    <a:lnTo>
                      <a:pt x="2679" y="4669"/>
                    </a:lnTo>
                    <a:cubicBezTo>
                      <a:pt x="2640" y="4708"/>
                      <a:pt x="2597" y="4750"/>
                      <a:pt x="2597" y="4789"/>
                    </a:cubicBezTo>
                    <a:lnTo>
                      <a:pt x="2597" y="4789"/>
                    </a:lnTo>
                    <a:cubicBezTo>
                      <a:pt x="2597" y="4831"/>
                      <a:pt x="2559" y="4831"/>
                      <a:pt x="2559" y="4831"/>
                    </a:cubicBezTo>
                    <a:lnTo>
                      <a:pt x="2559" y="4831"/>
                    </a:lnTo>
                    <a:lnTo>
                      <a:pt x="2559" y="4831"/>
                    </a:lnTo>
                    <a:lnTo>
                      <a:pt x="2559" y="4831"/>
                    </a:lnTo>
                    <a:lnTo>
                      <a:pt x="2559" y="4831"/>
                    </a:lnTo>
                    <a:lnTo>
                      <a:pt x="2559" y="4831"/>
                    </a:lnTo>
                    <a:lnTo>
                      <a:pt x="2559" y="4831"/>
                    </a:lnTo>
                    <a:lnTo>
                      <a:pt x="2559" y="4831"/>
                    </a:lnTo>
                    <a:cubicBezTo>
                      <a:pt x="2559" y="4870"/>
                      <a:pt x="2516" y="4870"/>
                      <a:pt x="2516" y="4870"/>
                    </a:cubicBezTo>
                    <a:close/>
                    <a:moveTo>
                      <a:pt x="5237" y="4140"/>
                    </a:moveTo>
                    <a:cubicBezTo>
                      <a:pt x="5318" y="4101"/>
                      <a:pt x="5399" y="4101"/>
                      <a:pt x="5480" y="4059"/>
                    </a:cubicBezTo>
                    <a:lnTo>
                      <a:pt x="5237" y="4101"/>
                    </a:lnTo>
                    <a:close/>
                    <a:moveTo>
                      <a:pt x="6169" y="4708"/>
                    </a:moveTo>
                    <a:lnTo>
                      <a:pt x="6169" y="4708"/>
                    </a:lnTo>
                    <a:lnTo>
                      <a:pt x="6211" y="4708"/>
                    </a:lnTo>
                    <a:lnTo>
                      <a:pt x="6211" y="4708"/>
                    </a:lnTo>
                    <a:lnTo>
                      <a:pt x="6211" y="4669"/>
                    </a:lnTo>
                    <a:cubicBezTo>
                      <a:pt x="6169" y="4588"/>
                      <a:pt x="6169" y="4507"/>
                      <a:pt x="6211" y="4426"/>
                    </a:cubicBezTo>
                    <a:lnTo>
                      <a:pt x="6250" y="4426"/>
                    </a:lnTo>
                    <a:lnTo>
                      <a:pt x="6211" y="4426"/>
                    </a:lnTo>
                    <a:cubicBezTo>
                      <a:pt x="6130" y="4221"/>
                      <a:pt x="6087" y="4140"/>
                      <a:pt x="6087" y="3939"/>
                    </a:cubicBezTo>
                    <a:cubicBezTo>
                      <a:pt x="6006" y="3978"/>
                      <a:pt x="5967" y="3978"/>
                      <a:pt x="5886" y="3978"/>
                    </a:cubicBezTo>
                    <a:lnTo>
                      <a:pt x="6049" y="4426"/>
                    </a:lnTo>
                    <a:lnTo>
                      <a:pt x="6049" y="4426"/>
                    </a:lnTo>
                    <a:cubicBezTo>
                      <a:pt x="6087" y="4426"/>
                      <a:pt x="6087" y="4465"/>
                      <a:pt x="6049" y="4507"/>
                    </a:cubicBezTo>
                    <a:lnTo>
                      <a:pt x="6049" y="4507"/>
                    </a:lnTo>
                    <a:lnTo>
                      <a:pt x="6169" y="4669"/>
                    </a:lnTo>
                    <a:lnTo>
                      <a:pt x="6169" y="4669"/>
                    </a:lnTo>
                    <a:lnTo>
                      <a:pt x="6169" y="4708"/>
                    </a:lnTo>
                    <a:lnTo>
                      <a:pt x="6169" y="4708"/>
                    </a:lnTo>
                    <a:lnTo>
                      <a:pt x="6169" y="4708"/>
                    </a:lnTo>
                    <a:close/>
                    <a:moveTo>
                      <a:pt x="6211" y="4750"/>
                    </a:moveTo>
                    <a:lnTo>
                      <a:pt x="6211" y="4750"/>
                    </a:lnTo>
                    <a:lnTo>
                      <a:pt x="6211" y="4789"/>
                    </a:lnTo>
                    <a:lnTo>
                      <a:pt x="6211" y="4789"/>
                    </a:lnTo>
                    <a:lnTo>
                      <a:pt x="6211" y="4789"/>
                    </a:lnTo>
                    <a:cubicBezTo>
                      <a:pt x="6250" y="4789"/>
                      <a:pt x="6250" y="4789"/>
                      <a:pt x="6211" y="4789"/>
                    </a:cubicBezTo>
                    <a:cubicBezTo>
                      <a:pt x="6250" y="4789"/>
                      <a:pt x="6250" y="4831"/>
                      <a:pt x="6250" y="4831"/>
                    </a:cubicBezTo>
                    <a:lnTo>
                      <a:pt x="6250" y="4831"/>
                    </a:lnTo>
                    <a:lnTo>
                      <a:pt x="6250" y="4831"/>
                    </a:lnTo>
                    <a:lnTo>
                      <a:pt x="6250" y="4831"/>
                    </a:lnTo>
                    <a:lnTo>
                      <a:pt x="6292" y="4831"/>
                    </a:lnTo>
                    <a:cubicBezTo>
                      <a:pt x="6292" y="4789"/>
                      <a:pt x="6250" y="4750"/>
                      <a:pt x="6250" y="4750"/>
                    </a:cubicBezTo>
                    <a:lnTo>
                      <a:pt x="6250" y="4750"/>
                    </a:lnTo>
                    <a:lnTo>
                      <a:pt x="6211" y="4750"/>
                    </a:lnTo>
                    <a:close/>
                    <a:moveTo>
                      <a:pt x="6211" y="3371"/>
                    </a:moveTo>
                    <a:lnTo>
                      <a:pt x="6169" y="3371"/>
                    </a:lnTo>
                    <a:cubicBezTo>
                      <a:pt x="6292" y="3491"/>
                      <a:pt x="6292" y="3572"/>
                      <a:pt x="6087" y="3734"/>
                    </a:cubicBezTo>
                    <a:cubicBezTo>
                      <a:pt x="6087" y="3776"/>
                      <a:pt x="6130" y="3858"/>
                      <a:pt x="6130" y="3896"/>
                    </a:cubicBezTo>
                    <a:cubicBezTo>
                      <a:pt x="6250" y="3858"/>
                      <a:pt x="6331" y="3695"/>
                      <a:pt x="6373" y="3533"/>
                    </a:cubicBezTo>
                    <a:lnTo>
                      <a:pt x="6331" y="3533"/>
                    </a:lnTo>
                    <a:cubicBezTo>
                      <a:pt x="6292" y="3491"/>
                      <a:pt x="6250" y="3452"/>
                      <a:pt x="6250" y="3410"/>
                    </a:cubicBezTo>
                    <a:lnTo>
                      <a:pt x="6211" y="3371"/>
                    </a:lnTo>
                    <a:close/>
                    <a:moveTo>
                      <a:pt x="6292" y="3328"/>
                    </a:moveTo>
                    <a:lnTo>
                      <a:pt x="6292" y="3328"/>
                    </a:lnTo>
                    <a:lnTo>
                      <a:pt x="6292" y="3371"/>
                    </a:lnTo>
                    <a:cubicBezTo>
                      <a:pt x="6331" y="3371"/>
                      <a:pt x="6331" y="3410"/>
                      <a:pt x="6373" y="3452"/>
                    </a:cubicBezTo>
                    <a:cubicBezTo>
                      <a:pt x="6373" y="3371"/>
                      <a:pt x="6331" y="3371"/>
                      <a:pt x="6292" y="3328"/>
                    </a:cubicBezTo>
                    <a:close/>
                    <a:moveTo>
                      <a:pt x="5925" y="3328"/>
                    </a:moveTo>
                    <a:lnTo>
                      <a:pt x="5925" y="3328"/>
                    </a:lnTo>
                    <a:lnTo>
                      <a:pt x="5925" y="3328"/>
                    </a:lnTo>
                    <a:lnTo>
                      <a:pt x="5682" y="3491"/>
                    </a:lnTo>
                    <a:lnTo>
                      <a:pt x="5682" y="3572"/>
                    </a:lnTo>
                    <a:lnTo>
                      <a:pt x="5724" y="3614"/>
                    </a:lnTo>
                    <a:lnTo>
                      <a:pt x="5724" y="3614"/>
                    </a:lnTo>
                    <a:lnTo>
                      <a:pt x="5724" y="3614"/>
                    </a:lnTo>
                    <a:lnTo>
                      <a:pt x="5763" y="3695"/>
                    </a:lnTo>
                    <a:lnTo>
                      <a:pt x="5805" y="3734"/>
                    </a:lnTo>
                    <a:lnTo>
                      <a:pt x="5763" y="3734"/>
                    </a:lnTo>
                    <a:lnTo>
                      <a:pt x="5805" y="3776"/>
                    </a:lnTo>
                    <a:cubicBezTo>
                      <a:pt x="5925" y="3695"/>
                      <a:pt x="6006" y="3572"/>
                      <a:pt x="6087" y="3452"/>
                    </a:cubicBezTo>
                    <a:lnTo>
                      <a:pt x="6087" y="3452"/>
                    </a:lnTo>
                    <a:lnTo>
                      <a:pt x="6006" y="3491"/>
                    </a:lnTo>
                    <a:lnTo>
                      <a:pt x="6006" y="3452"/>
                    </a:lnTo>
                    <a:lnTo>
                      <a:pt x="6006" y="3452"/>
                    </a:lnTo>
                    <a:lnTo>
                      <a:pt x="5967" y="3410"/>
                    </a:lnTo>
                    <a:lnTo>
                      <a:pt x="5925" y="3452"/>
                    </a:lnTo>
                    <a:lnTo>
                      <a:pt x="5886" y="3371"/>
                    </a:lnTo>
                    <a:close/>
                    <a:moveTo>
                      <a:pt x="5643" y="6861"/>
                    </a:moveTo>
                    <a:lnTo>
                      <a:pt x="5643" y="6861"/>
                    </a:lnTo>
                    <a:cubicBezTo>
                      <a:pt x="5643" y="6942"/>
                      <a:pt x="5682" y="6981"/>
                      <a:pt x="5724" y="7062"/>
                    </a:cubicBezTo>
                    <a:lnTo>
                      <a:pt x="5724" y="7062"/>
                    </a:lnTo>
                    <a:lnTo>
                      <a:pt x="5724" y="7062"/>
                    </a:lnTo>
                    <a:lnTo>
                      <a:pt x="5724" y="7062"/>
                    </a:lnTo>
                    <a:lnTo>
                      <a:pt x="5805" y="7023"/>
                    </a:lnTo>
                    <a:lnTo>
                      <a:pt x="5805" y="7023"/>
                    </a:lnTo>
                    <a:lnTo>
                      <a:pt x="6574" y="6575"/>
                    </a:lnTo>
                    <a:lnTo>
                      <a:pt x="6656" y="6455"/>
                    </a:lnTo>
                    <a:lnTo>
                      <a:pt x="6536" y="6455"/>
                    </a:lnTo>
                    <a:lnTo>
                      <a:pt x="5682" y="6818"/>
                    </a:lnTo>
                    <a:lnTo>
                      <a:pt x="5682" y="6818"/>
                    </a:lnTo>
                    <a:lnTo>
                      <a:pt x="5643" y="6861"/>
                    </a:lnTo>
                    <a:close/>
                    <a:moveTo>
                      <a:pt x="5643" y="6818"/>
                    </a:moveTo>
                    <a:lnTo>
                      <a:pt x="5682" y="6818"/>
                    </a:lnTo>
                    <a:lnTo>
                      <a:pt x="5682" y="6818"/>
                    </a:lnTo>
                    <a:lnTo>
                      <a:pt x="6536" y="6455"/>
                    </a:lnTo>
                    <a:lnTo>
                      <a:pt x="6211" y="6413"/>
                    </a:lnTo>
                    <a:lnTo>
                      <a:pt x="5643" y="6575"/>
                    </a:lnTo>
                    <a:lnTo>
                      <a:pt x="5643" y="6575"/>
                    </a:lnTo>
                    <a:lnTo>
                      <a:pt x="5562" y="6617"/>
                    </a:lnTo>
                    <a:cubicBezTo>
                      <a:pt x="5562" y="6698"/>
                      <a:pt x="5601" y="6737"/>
                      <a:pt x="5643" y="6818"/>
                    </a:cubicBezTo>
                    <a:close/>
                    <a:moveTo>
                      <a:pt x="6087" y="7429"/>
                    </a:moveTo>
                    <a:lnTo>
                      <a:pt x="6087" y="7429"/>
                    </a:lnTo>
                    <a:lnTo>
                      <a:pt x="6087" y="7429"/>
                    </a:lnTo>
                    <a:lnTo>
                      <a:pt x="6130" y="7387"/>
                    </a:lnTo>
                    <a:lnTo>
                      <a:pt x="6130" y="7387"/>
                    </a:lnTo>
                    <a:lnTo>
                      <a:pt x="6412" y="6861"/>
                    </a:lnTo>
                    <a:lnTo>
                      <a:pt x="5967" y="7224"/>
                    </a:lnTo>
                    <a:lnTo>
                      <a:pt x="5967" y="7266"/>
                    </a:lnTo>
                    <a:lnTo>
                      <a:pt x="5925" y="7266"/>
                    </a:lnTo>
                    <a:cubicBezTo>
                      <a:pt x="5967" y="7348"/>
                      <a:pt x="6049" y="7387"/>
                      <a:pt x="6087" y="7429"/>
                    </a:cubicBezTo>
                    <a:close/>
                    <a:moveTo>
                      <a:pt x="6617" y="7630"/>
                    </a:moveTo>
                    <a:lnTo>
                      <a:pt x="6617" y="7630"/>
                    </a:lnTo>
                    <a:cubicBezTo>
                      <a:pt x="6698" y="7630"/>
                      <a:pt x="6779" y="7672"/>
                      <a:pt x="6860" y="7672"/>
                    </a:cubicBezTo>
                    <a:lnTo>
                      <a:pt x="6860" y="7672"/>
                    </a:lnTo>
                    <a:lnTo>
                      <a:pt x="6860" y="7672"/>
                    </a:lnTo>
                    <a:lnTo>
                      <a:pt x="6860" y="7672"/>
                    </a:lnTo>
                    <a:lnTo>
                      <a:pt x="6860" y="7591"/>
                    </a:lnTo>
                    <a:lnTo>
                      <a:pt x="6860" y="7591"/>
                    </a:lnTo>
                    <a:lnTo>
                      <a:pt x="6941" y="6942"/>
                    </a:lnTo>
                    <a:lnTo>
                      <a:pt x="6860" y="6698"/>
                    </a:lnTo>
                    <a:lnTo>
                      <a:pt x="6617" y="7549"/>
                    </a:lnTo>
                    <a:lnTo>
                      <a:pt x="6617" y="7591"/>
                    </a:lnTo>
                    <a:close/>
                    <a:moveTo>
                      <a:pt x="6574" y="7630"/>
                    </a:moveTo>
                    <a:lnTo>
                      <a:pt x="6574" y="7630"/>
                    </a:lnTo>
                    <a:lnTo>
                      <a:pt x="6617" y="7591"/>
                    </a:lnTo>
                    <a:lnTo>
                      <a:pt x="6617" y="7549"/>
                    </a:lnTo>
                    <a:lnTo>
                      <a:pt x="6860" y="6656"/>
                    </a:lnTo>
                    <a:lnTo>
                      <a:pt x="6818" y="6575"/>
                    </a:lnTo>
                    <a:lnTo>
                      <a:pt x="6698" y="6656"/>
                    </a:lnTo>
                    <a:lnTo>
                      <a:pt x="6373" y="7510"/>
                    </a:lnTo>
                    <a:lnTo>
                      <a:pt x="6373" y="7510"/>
                    </a:lnTo>
                    <a:lnTo>
                      <a:pt x="6373" y="7549"/>
                    </a:lnTo>
                    <a:cubicBezTo>
                      <a:pt x="6412" y="7591"/>
                      <a:pt x="6493" y="7591"/>
                      <a:pt x="6574" y="7630"/>
                    </a:cubicBezTo>
                    <a:close/>
                    <a:moveTo>
                      <a:pt x="7143" y="7630"/>
                    </a:moveTo>
                    <a:close/>
                    <a:moveTo>
                      <a:pt x="8240" y="6331"/>
                    </a:moveTo>
                    <a:lnTo>
                      <a:pt x="8240" y="6331"/>
                    </a:lnTo>
                    <a:lnTo>
                      <a:pt x="8240" y="6292"/>
                    </a:lnTo>
                    <a:lnTo>
                      <a:pt x="8240" y="6130"/>
                    </a:lnTo>
                    <a:lnTo>
                      <a:pt x="8198" y="6130"/>
                    </a:lnTo>
                    <a:lnTo>
                      <a:pt x="8159" y="6130"/>
                    </a:lnTo>
                    <a:lnTo>
                      <a:pt x="7305" y="6292"/>
                    </a:lnTo>
                    <a:lnTo>
                      <a:pt x="8198" y="6331"/>
                    </a:lnTo>
                    <a:lnTo>
                      <a:pt x="8198" y="6331"/>
                    </a:lnTo>
                    <a:close/>
                    <a:moveTo>
                      <a:pt x="1624" y="5075"/>
                    </a:moveTo>
                    <a:lnTo>
                      <a:pt x="1624" y="5114"/>
                    </a:lnTo>
                    <a:lnTo>
                      <a:pt x="1624" y="5114"/>
                    </a:lnTo>
                    <a:lnTo>
                      <a:pt x="1624" y="6169"/>
                    </a:lnTo>
                    <a:lnTo>
                      <a:pt x="1624" y="6169"/>
                    </a:lnTo>
                    <a:lnTo>
                      <a:pt x="1705" y="5926"/>
                    </a:lnTo>
                    <a:lnTo>
                      <a:pt x="1867" y="5156"/>
                    </a:lnTo>
                    <a:lnTo>
                      <a:pt x="1867" y="5156"/>
                    </a:lnTo>
                    <a:lnTo>
                      <a:pt x="1867" y="5075"/>
                    </a:lnTo>
                    <a:lnTo>
                      <a:pt x="1867" y="5075"/>
                    </a:lnTo>
                    <a:close/>
                    <a:moveTo>
                      <a:pt x="1585" y="5075"/>
                    </a:moveTo>
                    <a:lnTo>
                      <a:pt x="1585" y="5075"/>
                    </a:lnTo>
                    <a:lnTo>
                      <a:pt x="1299" y="5075"/>
                    </a:lnTo>
                    <a:lnTo>
                      <a:pt x="1299" y="5156"/>
                    </a:lnTo>
                    <a:lnTo>
                      <a:pt x="1299" y="5156"/>
                    </a:lnTo>
                    <a:lnTo>
                      <a:pt x="1585" y="6169"/>
                    </a:lnTo>
                    <a:lnTo>
                      <a:pt x="1585" y="6169"/>
                    </a:lnTo>
                    <a:lnTo>
                      <a:pt x="1624" y="5114"/>
                    </a:lnTo>
                    <a:lnTo>
                      <a:pt x="1585" y="5114"/>
                    </a:lnTo>
                    <a:close/>
                    <a:moveTo>
                      <a:pt x="1909" y="5075"/>
                    </a:moveTo>
                    <a:lnTo>
                      <a:pt x="1909" y="5075"/>
                    </a:lnTo>
                    <a:lnTo>
                      <a:pt x="1867" y="5156"/>
                    </a:lnTo>
                    <a:lnTo>
                      <a:pt x="1867" y="5156"/>
                    </a:lnTo>
                    <a:lnTo>
                      <a:pt x="1747" y="5887"/>
                    </a:lnTo>
                    <a:lnTo>
                      <a:pt x="2072" y="5195"/>
                    </a:lnTo>
                    <a:lnTo>
                      <a:pt x="2072" y="5195"/>
                    </a:lnTo>
                    <a:lnTo>
                      <a:pt x="2110" y="5156"/>
                    </a:lnTo>
                    <a:cubicBezTo>
                      <a:pt x="2029" y="5114"/>
                      <a:pt x="1948" y="5114"/>
                      <a:pt x="1909" y="5075"/>
                    </a:cubicBezTo>
                    <a:close/>
                    <a:moveTo>
                      <a:pt x="2841" y="5844"/>
                    </a:moveTo>
                    <a:cubicBezTo>
                      <a:pt x="2802" y="5844"/>
                      <a:pt x="2802" y="5805"/>
                      <a:pt x="2760" y="5763"/>
                    </a:cubicBezTo>
                    <a:lnTo>
                      <a:pt x="2760" y="5805"/>
                    </a:lnTo>
                    <a:lnTo>
                      <a:pt x="2760" y="5805"/>
                    </a:lnTo>
                    <a:lnTo>
                      <a:pt x="2721" y="5805"/>
                    </a:lnTo>
                    <a:cubicBezTo>
                      <a:pt x="2679" y="5805"/>
                      <a:pt x="2679" y="5805"/>
                      <a:pt x="2679" y="5763"/>
                    </a:cubicBezTo>
                    <a:lnTo>
                      <a:pt x="2721" y="5763"/>
                    </a:lnTo>
                    <a:lnTo>
                      <a:pt x="2721" y="5763"/>
                    </a:lnTo>
                    <a:lnTo>
                      <a:pt x="2760" y="5724"/>
                    </a:lnTo>
                    <a:cubicBezTo>
                      <a:pt x="2721" y="5643"/>
                      <a:pt x="2640" y="5562"/>
                      <a:pt x="2559" y="5481"/>
                    </a:cubicBezTo>
                    <a:lnTo>
                      <a:pt x="2516" y="5520"/>
                    </a:lnTo>
                    <a:lnTo>
                      <a:pt x="2516" y="5520"/>
                    </a:lnTo>
                    <a:lnTo>
                      <a:pt x="1948" y="6169"/>
                    </a:lnTo>
                    <a:lnTo>
                      <a:pt x="2029" y="6130"/>
                    </a:lnTo>
                    <a:lnTo>
                      <a:pt x="2640" y="5682"/>
                    </a:lnTo>
                    <a:lnTo>
                      <a:pt x="2640" y="5682"/>
                    </a:lnTo>
                    <a:lnTo>
                      <a:pt x="2679" y="5643"/>
                    </a:lnTo>
                    <a:lnTo>
                      <a:pt x="2721" y="5682"/>
                    </a:lnTo>
                    <a:lnTo>
                      <a:pt x="2679" y="5682"/>
                    </a:lnTo>
                    <a:lnTo>
                      <a:pt x="2640" y="5682"/>
                    </a:lnTo>
                    <a:lnTo>
                      <a:pt x="2072" y="6130"/>
                    </a:lnTo>
                    <a:lnTo>
                      <a:pt x="2760" y="5887"/>
                    </a:lnTo>
                    <a:lnTo>
                      <a:pt x="2760" y="5887"/>
                    </a:lnTo>
                    <a:close/>
                    <a:moveTo>
                      <a:pt x="2841" y="5887"/>
                    </a:moveTo>
                    <a:lnTo>
                      <a:pt x="2760" y="5887"/>
                    </a:lnTo>
                    <a:lnTo>
                      <a:pt x="2760" y="5887"/>
                    </a:lnTo>
                    <a:lnTo>
                      <a:pt x="2072" y="6130"/>
                    </a:lnTo>
                    <a:lnTo>
                      <a:pt x="1990" y="6169"/>
                    </a:lnTo>
                    <a:lnTo>
                      <a:pt x="1990" y="6211"/>
                    </a:lnTo>
                    <a:lnTo>
                      <a:pt x="2029" y="6169"/>
                    </a:lnTo>
                    <a:lnTo>
                      <a:pt x="2072" y="6169"/>
                    </a:lnTo>
                    <a:lnTo>
                      <a:pt x="2841" y="6130"/>
                    </a:lnTo>
                    <a:lnTo>
                      <a:pt x="2841" y="6088"/>
                    </a:lnTo>
                    <a:lnTo>
                      <a:pt x="2922" y="6088"/>
                    </a:lnTo>
                    <a:lnTo>
                      <a:pt x="2922" y="6088"/>
                    </a:lnTo>
                    <a:cubicBezTo>
                      <a:pt x="2883" y="6007"/>
                      <a:pt x="2883" y="5968"/>
                      <a:pt x="2841" y="5887"/>
                    </a:cubicBezTo>
                    <a:close/>
                    <a:moveTo>
                      <a:pt x="2922" y="6130"/>
                    </a:moveTo>
                    <a:lnTo>
                      <a:pt x="2841" y="6130"/>
                    </a:lnTo>
                    <a:lnTo>
                      <a:pt x="2841" y="6130"/>
                    </a:lnTo>
                    <a:lnTo>
                      <a:pt x="2315" y="6169"/>
                    </a:lnTo>
                    <a:lnTo>
                      <a:pt x="2315" y="6169"/>
                    </a:lnTo>
                    <a:lnTo>
                      <a:pt x="2315" y="6169"/>
                    </a:lnTo>
                    <a:lnTo>
                      <a:pt x="2354" y="6169"/>
                    </a:lnTo>
                    <a:lnTo>
                      <a:pt x="2396" y="6169"/>
                    </a:lnTo>
                    <a:lnTo>
                      <a:pt x="2435" y="6169"/>
                    </a:lnTo>
                    <a:lnTo>
                      <a:pt x="2435" y="6169"/>
                    </a:lnTo>
                    <a:lnTo>
                      <a:pt x="2477" y="6169"/>
                    </a:lnTo>
                    <a:lnTo>
                      <a:pt x="2516" y="6169"/>
                    </a:lnTo>
                    <a:lnTo>
                      <a:pt x="2559" y="6169"/>
                    </a:lnTo>
                    <a:lnTo>
                      <a:pt x="2559" y="6169"/>
                    </a:lnTo>
                    <a:lnTo>
                      <a:pt x="2597" y="6169"/>
                    </a:lnTo>
                    <a:lnTo>
                      <a:pt x="2640" y="6169"/>
                    </a:lnTo>
                    <a:lnTo>
                      <a:pt x="2679" y="6169"/>
                    </a:lnTo>
                    <a:lnTo>
                      <a:pt x="2679" y="6169"/>
                    </a:lnTo>
                    <a:cubicBezTo>
                      <a:pt x="2721" y="6130"/>
                      <a:pt x="2721" y="6130"/>
                      <a:pt x="2721" y="6169"/>
                    </a:cubicBezTo>
                    <a:lnTo>
                      <a:pt x="2760" y="6169"/>
                    </a:lnTo>
                    <a:cubicBezTo>
                      <a:pt x="2760" y="6130"/>
                      <a:pt x="2760" y="6130"/>
                      <a:pt x="2802" y="6130"/>
                    </a:cubicBezTo>
                    <a:lnTo>
                      <a:pt x="2802" y="6130"/>
                    </a:lnTo>
                    <a:lnTo>
                      <a:pt x="2841" y="6130"/>
                    </a:lnTo>
                    <a:lnTo>
                      <a:pt x="2883" y="6130"/>
                    </a:lnTo>
                    <a:lnTo>
                      <a:pt x="2922" y="6130"/>
                    </a:lnTo>
                    <a:lnTo>
                      <a:pt x="2922" y="6130"/>
                    </a:lnTo>
                    <a:close/>
                    <a:moveTo>
                      <a:pt x="2922" y="6413"/>
                    </a:moveTo>
                    <a:lnTo>
                      <a:pt x="2922" y="6413"/>
                    </a:lnTo>
                    <a:lnTo>
                      <a:pt x="2922" y="6413"/>
                    </a:lnTo>
                    <a:lnTo>
                      <a:pt x="2922" y="6413"/>
                    </a:lnTo>
                    <a:lnTo>
                      <a:pt x="2922" y="6413"/>
                    </a:lnTo>
                    <a:lnTo>
                      <a:pt x="2883" y="6413"/>
                    </a:lnTo>
                    <a:lnTo>
                      <a:pt x="2883" y="6374"/>
                    </a:lnTo>
                    <a:lnTo>
                      <a:pt x="1828" y="6374"/>
                    </a:lnTo>
                    <a:lnTo>
                      <a:pt x="1867" y="6374"/>
                    </a:lnTo>
                    <a:lnTo>
                      <a:pt x="2922" y="6455"/>
                    </a:lnTo>
                    <a:close/>
                    <a:moveTo>
                      <a:pt x="2802" y="6942"/>
                    </a:moveTo>
                    <a:lnTo>
                      <a:pt x="2802" y="6942"/>
                    </a:lnTo>
                    <a:lnTo>
                      <a:pt x="2802" y="6942"/>
                    </a:lnTo>
                    <a:cubicBezTo>
                      <a:pt x="2802" y="6942"/>
                      <a:pt x="2760" y="6981"/>
                      <a:pt x="2760" y="6942"/>
                    </a:cubicBezTo>
                    <a:lnTo>
                      <a:pt x="2760" y="6942"/>
                    </a:lnTo>
                    <a:cubicBezTo>
                      <a:pt x="2721" y="6981"/>
                      <a:pt x="2721" y="6981"/>
                      <a:pt x="2721" y="6942"/>
                    </a:cubicBezTo>
                    <a:lnTo>
                      <a:pt x="2679" y="6981"/>
                    </a:lnTo>
                    <a:lnTo>
                      <a:pt x="2640" y="6981"/>
                    </a:lnTo>
                    <a:lnTo>
                      <a:pt x="2640" y="6981"/>
                    </a:lnTo>
                    <a:lnTo>
                      <a:pt x="2597" y="6981"/>
                    </a:lnTo>
                    <a:lnTo>
                      <a:pt x="2559" y="6981"/>
                    </a:lnTo>
                    <a:lnTo>
                      <a:pt x="2679" y="7062"/>
                    </a:lnTo>
                    <a:lnTo>
                      <a:pt x="2679" y="7062"/>
                    </a:lnTo>
                    <a:lnTo>
                      <a:pt x="2760" y="7062"/>
                    </a:lnTo>
                    <a:cubicBezTo>
                      <a:pt x="2760" y="7023"/>
                      <a:pt x="2802" y="6981"/>
                      <a:pt x="2802" y="6942"/>
                    </a:cubicBezTo>
                    <a:close/>
                    <a:moveTo>
                      <a:pt x="2841" y="6900"/>
                    </a:moveTo>
                    <a:lnTo>
                      <a:pt x="2841" y="6900"/>
                    </a:lnTo>
                    <a:lnTo>
                      <a:pt x="2841" y="6900"/>
                    </a:lnTo>
                    <a:lnTo>
                      <a:pt x="2841" y="6861"/>
                    </a:lnTo>
                    <a:lnTo>
                      <a:pt x="2802" y="6861"/>
                    </a:lnTo>
                    <a:lnTo>
                      <a:pt x="2802" y="6861"/>
                    </a:lnTo>
                    <a:lnTo>
                      <a:pt x="2110" y="6536"/>
                    </a:lnTo>
                    <a:lnTo>
                      <a:pt x="1828" y="6494"/>
                    </a:lnTo>
                    <a:lnTo>
                      <a:pt x="1828" y="6536"/>
                    </a:lnTo>
                    <a:lnTo>
                      <a:pt x="2516" y="6942"/>
                    </a:lnTo>
                    <a:lnTo>
                      <a:pt x="2559" y="6942"/>
                    </a:lnTo>
                    <a:lnTo>
                      <a:pt x="2597" y="6942"/>
                    </a:lnTo>
                    <a:lnTo>
                      <a:pt x="2640" y="6942"/>
                    </a:lnTo>
                    <a:lnTo>
                      <a:pt x="2640" y="6942"/>
                    </a:lnTo>
                    <a:lnTo>
                      <a:pt x="2679" y="6942"/>
                    </a:lnTo>
                    <a:lnTo>
                      <a:pt x="2721" y="6942"/>
                    </a:lnTo>
                    <a:lnTo>
                      <a:pt x="2721" y="6942"/>
                    </a:lnTo>
                    <a:lnTo>
                      <a:pt x="2760" y="6942"/>
                    </a:lnTo>
                    <a:cubicBezTo>
                      <a:pt x="2760" y="6900"/>
                      <a:pt x="2802" y="6900"/>
                      <a:pt x="2802" y="6942"/>
                    </a:cubicBezTo>
                    <a:lnTo>
                      <a:pt x="2802" y="6900"/>
                    </a:lnTo>
                    <a:close/>
                    <a:moveTo>
                      <a:pt x="2841" y="6861"/>
                    </a:moveTo>
                    <a:lnTo>
                      <a:pt x="2841" y="6861"/>
                    </a:lnTo>
                    <a:cubicBezTo>
                      <a:pt x="2883" y="6779"/>
                      <a:pt x="2922" y="6698"/>
                      <a:pt x="2922" y="6617"/>
                    </a:cubicBezTo>
                    <a:lnTo>
                      <a:pt x="2883" y="6617"/>
                    </a:lnTo>
                    <a:lnTo>
                      <a:pt x="2841" y="6617"/>
                    </a:lnTo>
                    <a:lnTo>
                      <a:pt x="2153" y="6536"/>
                    </a:lnTo>
                    <a:lnTo>
                      <a:pt x="2110" y="6536"/>
                    </a:lnTo>
                    <a:lnTo>
                      <a:pt x="2802" y="6818"/>
                    </a:lnTo>
                    <a:lnTo>
                      <a:pt x="2802" y="6818"/>
                    </a:lnTo>
                    <a:close/>
                    <a:moveTo>
                      <a:pt x="1218" y="7549"/>
                    </a:moveTo>
                    <a:lnTo>
                      <a:pt x="1218" y="7549"/>
                    </a:lnTo>
                    <a:cubicBezTo>
                      <a:pt x="1260" y="7549"/>
                      <a:pt x="1341" y="7591"/>
                      <a:pt x="1422" y="7591"/>
                    </a:cubicBezTo>
                    <a:lnTo>
                      <a:pt x="1422" y="7549"/>
                    </a:lnTo>
                    <a:lnTo>
                      <a:pt x="1422" y="7549"/>
                    </a:lnTo>
                    <a:lnTo>
                      <a:pt x="1461" y="7062"/>
                    </a:lnTo>
                    <a:cubicBezTo>
                      <a:pt x="1461" y="7062"/>
                      <a:pt x="1461" y="7023"/>
                      <a:pt x="1422" y="7023"/>
                    </a:cubicBezTo>
                    <a:cubicBezTo>
                      <a:pt x="1422" y="6981"/>
                      <a:pt x="1422" y="6981"/>
                      <a:pt x="1380" y="6981"/>
                    </a:cubicBezTo>
                    <a:lnTo>
                      <a:pt x="1218" y="7468"/>
                    </a:lnTo>
                    <a:lnTo>
                      <a:pt x="1218" y="7468"/>
                    </a:lnTo>
                    <a:close/>
                    <a:moveTo>
                      <a:pt x="1422" y="7591"/>
                    </a:moveTo>
                    <a:lnTo>
                      <a:pt x="1422" y="7591"/>
                    </a:lnTo>
                    <a:cubicBezTo>
                      <a:pt x="1503" y="7630"/>
                      <a:pt x="1585" y="7630"/>
                      <a:pt x="1666" y="7630"/>
                    </a:cubicBezTo>
                    <a:lnTo>
                      <a:pt x="1666" y="7630"/>
                    </a:lnTo>
                    <a:lnTo>
                      <a:pt x="1666" y="7591"/>
                    </a:lnTo>
                    <a:lnTo>
                      <a:pt x="1666" y="7549"/>
                    </a:lnTo>
                    <a:lnTo>
                      <a:pt x="1585" y="7104"/>
                    </a:lnTo>
                    <a:lnTo>
                      <a:pt x="1585" y="7104"/>
                    </a:lnTo>
                    <a:lnTo>
                      <a:pt x="1542" y="7104"/>
                    </a:lnTo>
                    <a:lnTo>
                      <a:pt x="1503" y="7104"/>
                    </a:lnTo>
                    <a:lnTo>
                      <a:pt x="1542" y="7062"/>
                    </a:lnTo>
                    <a:lnTo>
                      <a:pt x="1585" y="7062"/>
                    </a:lnTo>
                    <a:lnTo>
                      <a:pt x="1585" y="7062"/>
                    </a:lnTo>
                    <a:lnTo>
                      <a:pt x="1585" y="7062"/>
                    </a:lnTo>
                    <a:lnTo>
                      <a:pt x="1542" y="7062"/>
                    </a:lnTo>
                    <a:lnTo>
                      <a:pt x="1503" y="7104"/>
                    </a:lnTo>
                    <a:lnTo>
                      <a:pt x="1503" y="7062"/>
                    </a:lnTo>
                    <a:lnTo>
                      <a:pt x="1422" y="7549"/>
                    </a:lnTo>
                    <a:lnTo>
                      <a:pt x="1422" y="7549"/>
                    </a:lnTo>
                    <a:close/>
                    <a:moveTo>
                      <a:pt x="773" y="7266"/>
                    </a:moveTo>
                    <a:cubicBezTo>
                      <a:pt x="812" y="7305"/>
                      <a:pt x="893" y="7348"/>
                      <a:pt x="935" y="7387"/>
                    </a:cubicBezTo>
                    <a:lnTo>
                      <a:pt x="974" y="7348"/>
                    </a:lnTo>
                    <a:lnTo>
                      <a:pt x="974" y="7348"/>
                    </a:lnTo>
                    <a:lnTo>
                      <a:pt x="1503" y="6656"/>
                    </a:lnTo>
                    <a:lnTo>
                      <a:pt x="1503" y="6617"/>
                    </a:lnTo>
                    <a:lnTo>
                      <a:pt x="1503" y="6617"/>
                    </a:lnTo>
                    <a:lnTo>
                      <a:pt x="1503" y="6617"/>
                    </a:lnTo>
                    <a:lnTo>
                      <a:pt x="1503" y="6575"/>
                    </a:lnTo>
                    <a:lnTo>
                      <a:pt x="1461" y="6575"/>
                    </a:lnTo>
                    <a:lnTo>
                      <a:pt x="1422" y="6575"/>
                    </a:lnTo>
                    <a:lnTo>
                      <a:pt x="1422" y="6575"/>
                    </a:lnTo>
                    <a:lnTo>
                      <a:pt x="1422" y="6536"/>
                    </a:lnTo>
                    <a:lnTo>
                      <a:pt x="1299" y="6575"/>
                    </a:lnTo>
                    <a:lnTo>
                      <a:pt x="812" y="7185"/>
                    </a:lnTo>
                    <a:lnTo>
                      <a:pt x="812" y="7224"/>
                    </a:lnTo>
                    <a:lnTo>
                      <a:pt x="773" y="7224"/>
                    </a:lnTo>
                    <a:close/>
                    <a:moveTo>
                      <a:pt x="568" y="7023"/>
                    </a:moveTo>
                    <a:lnTo>
                      <a:pt x="568" y="7023"/>
                    </a:lnTo>
                    <a:lnTo>
                      <a:pt x="611" y="6981"/>
                    </a:lnTo>
                    <a:lnTo>
                      <a:pt x="650" y="6981"/>
                    </a:lnTo>
                    <a:lnTo>
                      <a:pt x="1098" y="6656"/>
                    </a:lnTo>
                    <a:lnTo>
                      <a:pt x="529" y="6818"/>
                    </a:lnTo>
                    <a:lnTo>
                      <a:pt x="529" y="6818"/>
                    </a:lnTo>
                    <a:lnTo>
                      <a:pt x="487" y="6861"/>
                    </a:lnTo>
                    <a:lnTo>
                      <a:pt x="487" y="6861"/>
                    </a:lnTo>
                    <a:cubicBezTo>
                      <a:pt x="487" y="6900"/>
                      <a:pt x="529" y="6981"/>
                      <a:pt x="568" y="7023"/>
                    </a:cubicBezTo>
                    <a:close/>
                    <a:moveTo>
                      <a:pt x="611" y="7062"/>
                    </a:moveTo>
                    <a:lnTo>
                      <a:pt x="611" y="7062"/>
                    </a:lnTo>
                    <a:cubicBezTo>
                      <a:pt x="650" y="7104"/>
                      <a:pt x="692" y="7185"/>
                      <a:pt x="731" y="7224"/>
                    </a:cubicBezTo>
                    <a:lnTo>
                      <a:pt x="773" y="7185"/>
                    </a:lnTo>
                    <a:lnTo>
                      <a:pt x="773" y="7185"/>
                    </a:lnTo>
                    <a:lnTo>
                      <a:pt x="1299" y="6575"/>
                    </a:lnTo>
                    <a:lnTo>
                      <a:pt x="1098" y="6656"/>
                    </a:lnTo>
                    <a:lnTo>
                      <a:pt x="650" y="7023"/>
                    </a:lnTo>
                    <a:lnTo>
                      <a:pt x="650" y="7023"/>
                    </a:lnTo>
                    <a:close/>
                    <a:moveTo>
                      <a:pt x="367" y="6088"/>
                    </a:moveTo>
                    <a:lnTo>
                      <a:pt x="367" y="6088"/>
                    </a:lnTo>
                    <a:lnTo>
                      <a:pt x="448" y="6088"/>
                    </a:lnTo>
                    <a:lnTo>
                      <a:pt x="448" y="6088"/>
                    </a:lnTo>
                    <a:lnTo>
                      <a:pt x="1055" y="6292"/>
                    </a:lnTo>
                    <a:lnTo>
                      <a:pt x="1260" y="6292"/>
                    </a:lnTo>
                    <a:lnTo>
                      <a:pt x="487" y="5887"/>
                    </a:lnTo>
                    <a:lnTo>
                      <a:pt x="487" y="5887"/>
                    </a:lnTo>
                    <a:lnTo>
                      <a:pt x="448" y="5887"/>
                    </a:lnTo>
                    <a:cubicBezTo>
                      <a:pt x="406" y="5926"/>
                      <a:pt x="406" y="6007"/>
                      <a:pt x="367" y="6088"/>
                    </a:cubicBezTo>
                    <a:close/>
                    <a:moveTo>
                      <a:pt x="367" y="6088"/>
                    </a:moveTo>
                    <a:lnTo>
                      <a:pt x="367" y="6088"/>
                    </a:lnTo>
                    <a:lnTo>
                      <a:pt x="367" y="6331"/>
                    </a:lnTo>
                    <a:lnTo>
                      <a:pt x="367" y="6331"/>
                    </a:lnTo>
                    <a:lnTo>
                      <a:pt x="406" y="6331"/>
                    </a:lnTo>
                    <a:lnTo>
                      <a:pt x="406" y="6331"/>
                    </a:lnTo>
                    <a:lnTo>
                      <a:pt x="1016" y="6292"/>
                    </a:lnTo>
                    <a:lnTo>
                      <a:pt x="448" y="6088"/>
                    </a:lnTo>
                    <a:lnTo>
                      <a:pt x="406" y="6130"/>
                    </a:lnTo>
                    <a:close/>
                    <a:moveTo>
                      <a:pt x="367" y="6331"/>
                    </a:moveTo>
                    <a:lnTo>
                      <a:pt x="367" y="6331"/>
                    </a:lnTo>
                    <a:lnTo>
                      <a:pt x="367" y="6374"/>
                    </a:lnTo>
                    <a:lnTo>
                      <a:pt x="367" y="6575"/>
                    </a:lnTo>
                    <a:lnTo>
                      <a:pt x="367" y="6575"/>
                    </a:lnTo>
                    <a:lnTo>
                      <a:pt x="448" y="6575"/>
                    </a:lnTo>
                    <a:lnTo>
                      <a:pt x="448" y="6575"/>
                    </a:lnTo>
                    <a:lnTo>
                      <a:pt x="1299" y="6494"/>
                    </a:lnTo>
                    <a:lnTo>
                      <a:pt x="1380" y="6455"/>
                    </a:lnTo>
                    <a:lnTo>
                      <a:pt x="1341" y="6413"/>
                    </a:lnTo>
                    <a:lnTo>
                      <a:pt x="1341" y="6413"/>
                    </a:lnTo>
                    <a:lnTo>
                      <a:pt x="1341" y="6413"/>
                    </a:lnTo>
                    <a:lnTo>
                      <a:pt x="1299" y="6374"/>
                    </a:lnTo>
                    <a:lnTo>
                      <a:pt x="1260" y="6374"/>
                    </a:lnTo>
                    <a:lnTo>
                      <a:pt x="1260" y="6374"/>
                    </a:lnTo>
                    <a:lnTo>
                      <a:pt x="1055" y="6292"/>
                    </a:lnTo>
                    <a:lnTo>
                      <a:pt x="406" y="6331"/>
                    </a:lnTo>
                    <a:lnTo>
                      <a:pt x="406" y="6331"/>
                    </a:lnTo>
                    <a:close/>
                    <a:moveTo>
                      <a:pt x="406" y="6617"/>
                    </a:moveTo>
                    <a:lnTo>
                      <a:pt x="367" y="6617"/>
                    </a:lnTo>
                    <a:cubicBezTo>
                      <a:pt x="406" y="6698"/>
                      <a:pt x="448" y="6737"/>
                      <a:pt x="448" y="6818"/>
                    </a:cubicBezTo>
                    <a:lnTo>
                      <a:pt x="448" y="6818"/>
                    </a:lnTo>
                    <a:lnTo>
                      <a:pt x="448" y="6818"/>
                    </a:lnTo>
                    <a:lnTo>
                      <a:pt x="448" y="6818"/>
                    </a:lnTo>
                    <a:lnTo>
                      <a:pt x="448" y="6818"/>
                    </a:lnTo>
                    <a:lnTo>
                      <a:pt x="529" y="6818"/>
                    </a:lnTo>
                    <a:lnTo>
                      <a:pt x="529" y="6818"/>
                    </a:lnTo>
                    <a:lnTo>
                      <a:pt x="1098" y="6617"/>
                    </a:lnTo>
                    <a:lnTo>
                      <a:pt x="1299" y="6494"/>
                    </a:lnTo>
                    <a:lnTo>
                      <a:pt x="448" y="6575"/>
                    </a:lnTo>
                    <a:lnTo>
                      <a:pt x="448" y="6575"/>
                    </a:lnTo>
                    <a:close/>
                    <a:moveTo>
                      <a:pt x="6373" y="4669"/>
                    </a:moveTo>
                    <a:lnTo>
                      <a:pt x="6373" y="4669"/>
                    </a:lnTo>
                    <a:lnTo>
                      <a:pt x="6331" y="4708"/>
                    </a:lnTo>
                    <a:lnTo>
                      <a:pt x="6331" y="4708"/>
                    </a:lnTo>
                    <a:lnTo>
                      <a:pt x="6292" y="4708"/>
                    </a:lnTo>
                    <a:cubicBezTo>
                      <a:pt x="6331" y="4750"/>
                      <a:pt x="6331" y="4789"/>
                      <a:pt x="6331" y="4789"/>
                    </a:cubicBezTo>
                    <a:lnTo>
                      <a:pt x="6412" y="4789"/>
                    </a:lnTo>
                    <a:close/>
                    <a:moveTo>
                      <a:pt x="6536" y="5075"/>
                    </a:moveTo>
                    <a:lnTo>
                      <a:pt x="6536" y="5075"/>
                    </a:lnTo>
                    <a:lnTo>
                      <a:pt x="6536" y="5075"/>
                    </a:lnTo>
                    <a:lnTo>
                      <a:pt x="6493" y="5075"/>
                    </a:lnTo>
                    <a:lnTo>
                      <a:pt x="6493" y="5114"/>
                    </a:lnTo>
                    <a:lnTo>
                      <a:pt x="6536" y="5114"/>
                    </a:lnTo>
                    <a:cubicBezTo>
                      <a:pt x="6493" y="5114"/>
                      <a:pt x="6493" y="5114"/>
                      <a:pt x="6493" y="5075"/>
                    </a:cubicBezTo>
                    <a:close/>
                    <a:moveTo>
                      <a:pt x="6536" y="5114"/>
                    </a:moveTo>
                    <a:lnTo>
                      <a:pt x="6536" y="5114"/>
                    </a:lnTo>
                    <a:lnTo>
                      <a:pt x="6536" y="5114"/>
                    </a:lnTo>
                    <a:close/>
                    <a:moveTo>
                      <a:pt x="6617" y="5195"/>
                    </a:moveTo>
                    <a:lnTo>
                      <a:pt x="6617" y="5195"/>
                    </a:lnTo>
                    <a:lnTo>
                      <a:pt x="6617" y="5237"/>
                    </a:lnTo>
                    <a:lnTo>
                      <a:pt x="6574" y="5237"/>
                    </a:lnTo>
                    <a:lnTo>
                      <a:pt x="6574" y="5237"/>
                    </a:lnTo>
                    <a:lnTo>
                      <a:pt x="6536" y="5237"/>
                    </a:lnTo>
                    <a:cubicBezTo>
                      <a:pt x="6536" y="5276"/>
                      <a:pt x="6493" y="5276"/>
                      <a:pt x="6454" y="5276"/>
                    </a:cubicBezTo>
                    <a:lnTo>
                      <a:pt x="6454" y="5276"/>
                    </a:lnTo>
                    <a:lnTo>
                      <a:pt x="6454" y="5318"/>
                    </a:lnTo>
                    <a:lnTo>
                      <a:pt x="6818" y="6049"/>
                    </a:lnTo>
                    <a:lnTo>
                      <a:pt x="6818" y="5887"/>
                    </a:lnTo>
                    <a:lnTo>
                      <a:pt x="6656" y="5195"/>
                    </a:lnTo>
                    <a:cubicBezTo>
                      <a:pt x="6656" y="5237"/>
                      <a:pt x="6656" y="5237"/>
                      <a:pt x="6617" y="5237"/>
                    </a:cubicBezTo>
                    <a:close/>
                    <a:moveTo>
                      <a:pt x="6941" y="6211"/>
                    </a:moveTo>
                    <a:lnTo>
                      <a:pt x="6941" y="6211"/>
                    </a:lnTo>
                    <a:lnTo>
                      <a:pt x="6941" y="6250"/>
                    </a:lnTo>
                    <a:lnTo>
                      <a:pt x="6980" y="6250"/>
                    </a:lnTo>
                    <a:lnTo>
                      <a:pt x="6980" y="6211"/>
                    </a:lnTo>
                    <a:close/>
                    <a:moveTo>
                      <a:pt x="6980" y="6169"/>
                    </a:moveTo>
                    <a:lnTo>
                      <a:pt x="6980" y="6169"/>
                    </a:lnTo>
                    <a:lnTo>
                      <a:pt x="6980" y="6169"/>
                    </a:lnTo>
                    <a:lnTo>
                      <a:pt x="6941" y="6169"/>
                    </a:lnTo>
                    <a:lnTo>
                      <a:pt x="6941" y="6211"/>
                    </a:lnTo>
                    <a:close/>
                    <a:moveTo>
                      <a:pt x="6980" y="6292"/>
                    </a:moveTo>
                    <a:lnTo>
                      <a:pt x="6980" y="6292"/>
                    </a:lnTo>
                    <a:lnTo>
                      <a:pt x="6980" y="6292"/>
                    </a:lnTo>
                    <a:lnTo>
                      <a:pt x="6980" y="6250"/>
                    </a:lnTo>
                    <a:lnTo>
                      <a:pt x="6941" y="6250"/>
                    </a:lnTo>
                    <a:cubicBezTo>
                      <a:pt x="6941" y="6250"/>
                      <a:pt x="6941" y="6292"/>
                      <a:pt x="6980" y="6292"/>
                    </a:cubicBezTo>
                    <a:close/>
                    <a:moveTo>
                      <a:pt x="6980" y="6331"/>
                    </a:moveTo>
                    <a:lnTo>
                      <a:pt x="6980" y="6331"/>
                    </a:lnTo>
                    <a:lnTo>
                      <a:pt x="6980" y="6331"/>
                    </a:lnTo>
                    <a:lnTo>
                      <a:pt x="6980" y="6292"/>
                    </a:lnTo>
                    <a:close/>
                    <a:moveTo>
                      <a:pt x="6941" y="6494"/>
                    </a:moveTo>
                    <a:lnTo>
                      <a:pt x="6941" y="6494"/>
                    </a:lnTo>
                    <a:lnTo>
                      <a:pt x="6941" y="6494"/>
                    </a:lnTo>
                    <a:lnTo>
                      <a:pt x="6899" y="6494"/>
                    </a:lnTo>
                    <a:lnTo>
                      <a:pt x="6899" y="6575"/>
                    </a:lnTo>
                    <a:lnTo>
                      <a:pt x="6941" y="6698"/>
                    </a:lnTo>
                    <a:lnTo>
                      <a:pt x="6980" y="6494"/>
                    </a:lnTo>
                    <a:close/>
                    <a:moveTo>
                      <a:pt x="6818" y="6088"/>
                    </a:moveTo>
                    <a:lnTo>
                      <a:pt x="6818" y="6088"/>
                    </a:lnTo>
                    <a:lnTo>
                      <a:pt x="6818" y="6088"/>
                    </a:lnTo>
                    <a:lnTo>
                      <a:pt x="6899" y="6211"/>
                    </a:lnTo>
                    <a:lnTo>
                      <a:pt x="6899" y="6169"/>
                    </a:lnTo>
                    <a:lnTo>
                      <a:pt x="6860" y="5968"/>
                    </a:lnTo>
                    <a:close/>
                    <a:moveTo>
                      <a:pt x="6860" y="5968"/>
                    </a:moveTo>
                    <a:lnTo>
                      <a:pt x="6860" y="5968"/>
                    </a:lnTo>
                    <a:lnTo>
                      <a:pt x="6860" y="5926"/>
                    </a:lnTo>
                    <a:lnTo>
                      <a:pt x="6818" y="6049"/>
                    </a:lnTo>
                    <a:close/>
                    <a:moveTo>
                      <a:pt x="6860" y="6494"/>
                    </a:moveTo>
                    <a:lnTo>
                      <a:pt x="6860" y="6494"/>
                    </a:lnTo>
                    <a:lnTo>
                      <a:pt x="6860" y="6494"/>
                    </a:lnTo>
                    <a:close/>
                    <a:moveTo>
                      <a:pt x="6860" y="6536"/>
                    </a:moveTo>
                    <a:lnTo>
                      <a:pt x="6860" y="6536"/>
                    </a:lnTo>
                    <a:lnTo>
                      <a:pt x="6899" y="6536"/>
                    </a:lnTo>
                    <a:lnTo>
                      <a:pt x="6899" y="6494"/>
                    </a:lnTo>
                    <a:lnTo>
                      <a:pt x="6899" y="6494"/>
                    </a:lnTo>
                    <a:close/>
                    <a:moveTo>
                      <a:pt x="6899" y="6211"/>
                    </a:moveTo>
                    <a:lnTo>
                      <a:pt x="6899" y="6211"/>
                    </a:lnTo>
                    <a:lnTo>
                      <a:pt x="6941" y="6211"/>
                    </a:lnTo>
                    <a:close/>
                    <a:moveTo>
                      <a:pt x="6899" y="6575"/>
                    </a:moveTo>
                    <a:lnTo>
                      <a:pt x="6899" y="6575"/>
                    </a:lnTo>
                    <a:lnTo>
                      <a:pt x="6860" y="6656"/>
                    </a:lnTo>
                    <a:lnTo>
                      <a:pt x="6941" y="6942"/>
                    </a:lnTo>
                    <a:lnTo>
                      <a:pt x="6941" y="6737"/>
                    </a:lnTo>
                    <a:close/>
                    <a:moveTo>
                      <a:pt x="6899" y="6575"/>
                    </a:moveTo>
                    <a:lnTo>
                      <a:pt x="6899" y="6575"/>
                    </a:lnTo>
                    <a:lnTo>
                      <a:pt x="6860" y="6536"/>
                    </a:lnTo>
                    <a:lnTo>
                      <a:pt x="6818" y="6536"/>
                    </a:lnTo>
                    <a:lnTo>
                      <a:pt x="6860" y="6656"/>
                    </a:lnTo>
                    <a:close/>
                    <a:moveTo>
                      <a:pt x="6860" y="6536"/>
                    </a:moveTo>
                    <a:lnTo>
                      <a:pt x="6860" y="6536"/>
                    </a:lnTo>
                    <a:lnTo>
                      <a:pt x="6860" y="6494"/>
                    </a:lnTo>
                    <a:cubicBezTo>
                      <a:pt x="6818" y="6494"/>
                      <a:pt x="6818" y="6494"/>
                      <a:pt x="6818" y="6455"/>
                    </a:cubicBezTo>
                    <a:lnTo>
                      <a:pt x="6818" y="6455"/>
                    </a:lnTo>
                    <a:lnTo>
                      <a:pt x="6818" y="6536"/>
                    </a:lnTo>
                    <a:close/>
                    <a:moveTo>
                      <a:pt x="6779" y="6455"/>
                    </a:moveTo>
                    <a:lnTo>
                      <a:pt x="6779" y="6455"/>
                    </a:lnTo>
                    <a:lnTo>
                      <a:pt x="6737" y="6494"/>
                    </a:lnTo>
                    <a:lnTo>
                      <a:pt x="6698" y="6656"/>
                    </a:lnTo>
                    <a:lnTo>
                      <a:pt x="6818" y="6536"/>
                    </a:lnTo>
                    <a:close/>
                    <a:moveTo>
                      <a:pt x="6737" y="6331"/>
                    </a:moveTo>
                    <a:lnTo>
                      <a:pt x="6737" y="6331"/>
                    </a:lnTo>
                    <a:lnTo>
                      <a:pt x="6737" y="6292"/>
                    </a:lnTo>
                    <a:lnTo>
                      <a:pt x="6737" y="6250"/>
                    </a:lnTo>
                    <a:lnTo>
                      <a:pt x="6698" y="6292"/>
                    </a:lnTo>
                    <a:close/>
                    <a:moveTo>
                      <a:pt x="6737" y="6374"/>
                    </a:moveTo>
                    <a:lnTo>
                      <a:pt x="6737" y="6374"/>
                    </a:lnTo>
                    <a:lnTo>
                      <a:pt x="6737" y="6374"/>
                    </a:lnTo>
                    <a:close/>
                    <a:moveTo>
                      <a:pt x="6737" y="6250"/>
                    </a:moveTo>
                    <a:lnTo>
                      <a:pt x="6737" y="6250"/>
                    </a:lnTo>
                    <a:lnTo>
                      <a:pt x="6737" y="6250"/>
                    </a:lnTo>
                    <a:lnTo>
                      <a:pt x="6737" y="6250"/>
                    </a:lnTo>
                    <a:lnTo>
                      <a:pt x="6737" y="6211"/>
                    </a:lnTo>
                    <a:close/>
                    <a:moveTo>
                      <a:pt x="6737" y="6250"/>
                    </a:moveTo>
                    <a:lnTo>
                      <a:pt x="6737" y="6250"/>
                    </a:lnTo>
                    <a:lnTo>
                      <a:pt x="6737" y="6292"/>
                    </a:lnTo>
                    <a:lnTo>
                      <a:pt x="6737" y="6292"/>
                    </a:lnTo>
                    <a:lnTo>
                      <a:pt x="6737" y="6292"/>
                    </a:lnTo>
                    <a:lnTo>
                      <a:pt x="6737" y="6292"/>
                    </a:lnTo>
                    <a:close/>
                    <a:moveTo>
                      <a:pt x="6737" y="6292"/>
                    </a:moveTo>
                    <a:lnTo>
                      <a:pt x="6737" y="6292"/>
                    </a:lnTo>
                    <a:lnTo>
                      <a:pt x="6737" y="6331"/>
                    </a:lnTo>
                    <a:lnTo>
                      <a:pt x="6737" y="6331"/>
                    </a:lnTo>
                    <a:lnTo>
                      <a:pt x="6779" y="6331"/>
                    </a:lnTo>
                    <a:lnTo>
                      <a:pt x="6737" y="6331"/>
                    </a:lnTo>
                    <a:close/>
                    <a:moveTo>
                      <a:pt x="6737" y="6331"/>
                    </a:moveTo>
                    <a:lnTo>
                      <a:pt x="6737" y="6331"/>
                    </a:lnTo>
                    <a:lnTo>
                      <a:pt x="6779" y="6374"/>
                    </a:lnTo>
                    <a:lnTo>
                      <a:pt x="6779" y="6331"/>
                    </a:lnTo>
                    <a:close/>
                    <a:moveTo>
                      <a:pt x="6737" y="6374"/>
                    </a:moveTo>
                    <a:lnTo>
                      <a:pt x="6737" y="6374"/>
                    </a:lnTo>
                    <a:lnTo>
                      <a:pt x="6698" y="6455"/>
                    </a:lnTo>
                    <a:lnTo>
                      <a:pt x="6779" y="6455"/>
                    </a:lnTo>
                    <a:lnTo>
                      <a:pt x="6779" y="6413"/>
                    </a:lnTo>
                    <a:lnTo>
                      <a:pt x="6779" y="6374"/>
                    </a:lnTo>
                    <a:lnTo>
                      <a:pt x="6779" y="6374"/>
                    </a:lnTo>
                    <a:close/>
                    <a:moveTo>
                      <a:pt x="6779" y="6455"/>
                    </a:moveTo>
                    <a:lnTo>
                      <a:pt x="6779" y="6455"/>
                    </a:lnTo>
                    <a:lnTo>
                      <a:pt x="6779" y="6455"/>
                    </a:lnTo>
                    <a:close/>
                    <a:moveTo>
                      <a:pt x="6779" y="6455"/>
                    </a:moveTo>
                    <a:lnTo>
                      <a:pt x="6779" y="6455"/>
                    </a:lnTo>
                    <a:lnTo>
                      <a:pt x="6779" y="6455"/>
                    </a:lnTo>
                    <a:lnTo>
                      <a:pt x="6779" y="6413"/>
                    </a:lnTo>
                    <a:lnTo>
                      <a:pt x="6779" y="6413"/>
                    </a:lnTo>
                    <a:close/>
                    <a:moveTo>
                      <a:pt x="6737" y="6494"/>
                    </a:moveTo>
                    <a:lnTo>
                      <a:pt x="6737" y="6494"/>
                    </a:lnTo>
                    <a:lnTo>
                      <a:pt x="6617" y="6575"/>
                    </a:lnTo>
                    <a:lnTo>
                      <a:pt x="6454" y="6818"/>
                    </a:lnTo>
                    <a:lnTo>
                      <a:pt x="6698" y="6656"/>
                    </a:lnTo>
                    <a:close/>
                    <a:moveTo>
                      <a:pt x="6737" y="6494"/>
                    </a:moveTo>
                    <a:lnTo>
                      <a:pt x="6737" y="6494"/>
                    </a:lnTo>
                    <a:lnTo>
                      <a:pt x="6737" y="6455"/>
                    </a:lnTo>
                    <a:lnTo>
                      <a:pt x="6656" y="6455"/>
                    </a:lnTo>
                    <a:lnTo>
                      <a:pt x="6617" y="6575"/>
                    </a:lnTo>
                    <a:close/>
                    <a:moveTo>
                      <a:pt x="6698" y="6374"/>
                    </a:moveTo>
                    <a:lnTo>
                      <a:pt x="6698" y="6374"/>
                    </a:lnTo>
                    <a:lnTo>
                      <a:pt x="6574" y="6413"/>
                    </a:lnTo>
                    <a:lnTo>
                      <a:pt x="6656" y="6455"/>
                    </a:lnTo>
                    <a:close/>
                    <a:moveTo>
                      <a:pt x="6698" y="6374"/>
                    </a:moveTo>
                    <a:lnTo>
                      <a:pt x="6698" y="6374"/>
                    </a:lnTo>
                    <a:lnTo>
                      <a:pt x="6536" y="6331"/>
                    </a:lnTo>
                    <a:lnTo>
                      <a:pt x="6250" y="6413"/>
                    </a:lnTo>
                    <a:lnTo>
                      <a:pt x="6536" y="6413"/>
                    </a:lnTo>
                    <a:close/>
                    <a:moveTo>
                      <a:pt x="6698" y="6374"/>
                    </a:moveTo>
                    <a:lnTo>
                      <a:pt x="6698" y="6374"/>
                    </a:lnTo>
                    <a:lnTo>
                      <a:pt x="6698" y="6374"/>
                    </a:lnTo>
                    <a:lnTo>
                      <a:pt x="6737" y="6331"/>
                    </a:lnTo>
                    <a:lnTo>
                      <a:pt x="6698" y="6292"/>
                    </a:lnTo>
                    <a:lnTo>
                      <a:pt x="6536" y="6331"/>
                    </a:lnTo>
                    <a:close/>
                    <a:moveTo>
                      <a:pt x="6698" y="6250"/>
                    </a:moveTo>
                    <a:lnTo>
                      <a:pt x="6698" y="6250"/>
                    </a:lnTo>
                    <a:lnTo>
                      <a:pt x="6737" y="6250"/>
                    </a:lnTo>
                    <a:lnTo>
                      <a:pt x="6698" y="6211"/>
                    </a:lnTo>
                    <a:lnTo>
                      <a:pt x="6617" y="6169"/>
                    </a:lnTo>
                    <a:close/>
                    <a:moveTo>
                      <a:pt x="6698" y="6211"/>
                    </a:moveTo>
                    <a:lnTo>
                      <a:pt x="6698" y="6211"/>
                    </a:lnTo>
                    <a:lnTo>
                      <a:pt x="6617" y="6088"/>
                    </a:lnTo>
                    <a:lnTo>
                      <a:pt x="6454" y="6007"/>
                    </a:lnTo>
                    <a:lnTo>
                      <a:pt x="6617" y="6169"/>
                    </a:lnTo>
                    <a:close/>
                    <a:moveTo>
                      <a:pt x="6698" y="6211"/>
                    </a:moveTo>
                    <a:lnTo>
                      <a:pt x="6698" y="6211"/>
                    </a:lnTo>
                    <a:lnTo>
                      <a:pt x="6737" y="6211"/>
                    </a:lnTo>
                    <a:lnTo>
                      <a:pt x="6656" y="6130"/>
                    </a:lnTo>
                    <a:lnTo>
                      <a:pt x="6656" y="6088"/>
                    </a:lnTo>
                    <a:close/>
                    <a:moveTo>
                      <a:pt x="6899" y="5033"/>
                    </a:moveTo>
                    <a:lnTo>
                      <a:pt x="6899" y="5033"/>
                    </a:lnTo>
                    <a:lnTo>
                      <a:pt x="6860" y="5033"/>
                    </a:lnTo>
                    <a:lnTo>
                      <a:pt x="6698" y="5033"/>
                    </a:lnTo>
                    <a:lnTo>
                      <a:pt x="6698" y="5033"/>
                    </a:lnTo>
                    <a:cubicBezTo>
                      <a:pt x="6698" y="5075"/>
                      <a:pt x="6656" y="5075"/>
                      <a:pt x="6656" y="5075"/>
                    </a:cubicBezTo>
                    <a:lnTo>
                      <a:pt x="6656" y="5075"/>
                    </a:lnTo>
                    <a:lnTo>
                      <a:pt x="6656" y="5114"/>
                    </a:lnTo>
                    <a:cubicBezTo>
                      <a:pt x="6698" y="5114"/>
                      <a:pt x="6698" y="5156"/>
                      <a:pt x="6698" y="5156"/>
                    </a:cubicBezTo>
                    <a:cubicBezTo>
                      <a:pt x="6698" y="5195"/>
                      <a:pt x="6698" y="5195"/>
                      <a:pt x="6656" y="5195"/>
                    </a:cubicBezTo>
                    <a:lnTo>
                      <a:pt x="6818" y="5844"/>
                    </a:lnTo>
                    <a:lnTo>
                      <a:pt x="6899" y="5114"/>
                    </a:lnTo>
                    <a:lnTo>
                      <a:pt x="6860" y="5114"/>
                    </a:lnTo>
                    <a:close/>
                    <a:moveTo>
                      <a:pt x="7185" y="5033"/>
                    </a:moveTo>
                    <a:lnTo>
                      <a:pt x="7185" y="5033"/>
                    </a:lnTo>
                    <a:lnTo>
                      <a:pt x="7143" y="5033"/>
                    </a:lnTo>
                    <a:lnTo>
                      <a:pt x="7143" y="5033"/>
                    </a:lnTo>
                    <a:lnTo>
                      <a:pt x="7143" y="5033"/>
                    </a:lnTo>
                    <a:lnTo>
                      <a:pt x="6899" y="5033"/>
                    </a:lnTo>
                    <a:lnTo>
                      <a:pt x="6899" y="5033"/>
                    </a:lnTo>
                    <a:lnTo>
                      <a:pt x="6899" y="5033"/>
                    </a:lnTo>
                    <a:lnTo>
                      <a:pt x="6899" y="5033"/>
                    </a:lnTo>
                    <a:lnTo>
                      <a:pt x="6899" y="5114"/>
                    </a:lnTo>
                    <a:lnTo>
                      <a:pt x="6899" y="5114"/>
                    </a:lnTo>
                    <a:lnTo>
                      <a:pt x="6860" y="5887"/>
                    </a:lnTo>
                    <a:lnTo>
                      <a:pt x="6860" y="5968"/>
                    </a:lnTo>
                    <a:lnTo>
                      <a:pt x="7143" y="5114"/>
                    </a:lnTo>
                    <a:lnTo>
                      <a:pt x="7143" y="5114"/>
                    </a:lnTo>
                    <a:lnTo>
                      <a:pt x="7143" y="5033"/>
                    </a:lnTo>
                    <a:lnTo>
                      <a:pt x="7143" y="5033"/>
                    </a:lnTo>
                    <a:lnTo>
                      <a:pt x="7185" y="5033"/>
                    </a:lnTo>
                    <a:lnTo>
                      <a:pt x="7143" y="5114"/>
                    </a:lnTo>
                    <a:lnTo>
                      <a:pt x="7143" y="5114"/>
                    </a:lnTo>
                    <a:lnTo>
                      <a:pt x="6860" y="5968"/>
                    </a:lnTo>
                    <a:lnTo>
                      <a:pt x="6941" y="6169"/>
                    </a:lnTo>
                    <a:lnTo>
                      <a:pt x="6980" y="6169"/>
                    </a:lnTo>
                    <a:lnTo>
                      <a:pt x="6980" y="6130"/>
                    </a:lnTo>
                    <a:lnTo>
                      <a:pt x="7022" y="6130"/>
                    </a:lnTo>
                    <a:lnTo>
                      <a:pt x="7061" y="6130"/>
                    </a:lnTo>
                    <a:lnTo>
                      <a:pt x="7061" y="6088"/>
                    </a:lnTo>
                    <a:lnTo>
                      <a:pt x="7386" y="5156"/>
                    </a:lnTo>
                    <a:lnTo>
                      <a:pt x="7386" y="5156"/>
                    </a:lnTo>
                    <a:lnTo>
                      <a:pt x="7428" y="5114"/>
                    </a:lnTo>
                    <a:cubicBezTo>
                      <a:pt x="7347" y="5075"/>
                      <a:pt x="7266" y="5075"/>
                      <a:pt x="7185" y="5033"/>
                    </a:cubicBezTo>
                    <a:close/>
                    <a:moveTo>
                      <a:pt x="7185" y="6575"/>
                    </a:moveTo>
                    <a:lnTo>
                      <a:pt x="7185" y="6575"/>
                    </a:lnTo>
                    <a:lnTo>
                      <a:pt x="7022" y="6413"/>
                    </a:lnTo>
                    <a:lnTo>
                      <a:pt x="7022" y="6413"/>
                    </a:lnTo>
                    <a:lnTo>
                      <a:pt x="7104" y="6536"/>
                    </a:lnTo>
                    <a:close/>
                    <a:moveTo>
                      <a:pt x="7104" y="6536"/>
                    </a:moveTo>
                    <a:lnTo>
                      <a:pt x="7104" y="6536"/>
                    </a:lnTo>
                    <a:lnTo>
                      <a:pt x="7104" y="6575"/>
                    </a:lnTo>
                    <a:lnTo>
                      <a:pt x="7224" y="6617"/>
                    </a:lnTo>
                    <a:lnTo>
                      <a:pt x="7185" y="6575"/>
                    </a:lnTo>
                    <a:close/>
                    <a:moveTo>
                      <a:pt x="7022" y="6292"/>
                    </a:moveTo>
                    <a:lnTo>
                      <a:pt x="7022" y="6292"/>
                    </a:lnTo>
                    <a:lnTo>
                      <a:pt x="7022" y="6331"/>
                    </a:lnTo>
                    <a:lnTo>
                      <a:pt x="7022" y="6374"/>
                    </a:lnTo>
                    <a:lnTo>
                      <a:pt x="7185" y="6331"/>
                    </a:lnTo>
                    <a:lnTo>
                      <a:pt x="7143" y="6292"/>
                    </a:lnTo>
                    <a:close/>
                    <a:moveTo>
                      <a:pt x="7104" y="6292"/>
                    </a:moveTo>
                    <a:lnTo>
                      <a:pt x="7104" y="6292"/>
                    </a:lnTo>
                    <a:lnTo>
                      <a:pt x="7022" y="6292"/>
                    </a:lnTo>
                    <a:lnTo>
                      <a:pt x="7022" y="6292"/>
                    </a:lnTo>
                    <a:close/>
                    <a:moveTo>
                      <a:pt x="6980" y="6169"/>
                    </a:moveTo>
                    <a:lnTo>
                      <a:pt x="6980" y="6169"/>
                    </a:lnTo>
                    <a:lnTo>
                      <a:pt x="6980" y="6169"/>
                    </a:lnTo>
                    <a:lnTo>
                      <a:pt x="7022" y="6211"/>
                    </a:lnTo>
                    <a:lnTo>
                      <a:pt x="7022" y="6169"/>
                    </a:lnTo>
                    <a:lnTo>
                      <a:pt x="7022" y="6169"/>
                    </a:lnTo>
                    <a:close/>
                    <a:moveTo>
                      <a:pt x="7022" y="6169"/>
                    </a:moveTo>
                    <a:lnTo>
                      <a:pt x="7022" y="6169"/>
                    </a:lnTo>
                    <a:lnTo>
                      <a:pt x="6980" y="6169"/>
                    </a:lnTo>
                    <a:lnTo>
                      <a:pt x="6980" y="6169"/>
                    </a:lnTo>
                    <a:lnTo>
                      <a:pt x="6980" y="6169"/>
                    </a:lnTo>
                    <a:close/>
                    <a:moveTo>
                      <a:pt x="7022" y="6413"/>
                    </a:moveTo>
                    <a:lnTo>
                      <a:pt x="7022" y="6413"/>
                    </a:lnTo>
                    <a:lnTo>
                      <a:pt x="7022" y="6413"/>
                    </a:lnTo>
                    <a:lnTo>
                      <a:pt x="7022" y="6413"/>
                    </a:lnTo>
                    <a:close/>
                    <a:moveTo>
                      <a:pt x="7022" y="6374"/>
                    </a:moveTo>
                    <a:lnTo>
                      <a:pt x="7022" y="6374"/>
                    </a:lnTo>
                    <a:lnTo>
                      <a:pt x="7061" y="6413"/>
                    </a:lnTo>
                    <a:lnTo>
                      <a:pt x="7185" y="6331"/>
                    </a:lnTo>
                    <a:close/>
                    <a:moveTo>
                      <a:pt x="7022" y="6413"/>
                    </a:moveTo>
                    <a:lnTo>
                      <a:pt x="7022" y="6413"/>
                    </a:lnTo>
                    <a:lnTo>
                      <a:pt x="7022" y="6413"/>
                    </a:lnTo>
                    <a:cubicBezTo>
                      <a:pt x="7022" y="6455"/>
                      <a:pt x="6980" y="6455"/>
                      <a:pt x="6980" y="6455"/>
                    </a:cubicBezTo>
                    <a:lnTo>
                      <a:pt x="6980" y="6494"/>
                    </a:lnTo>
                    <a:lnTo>
                      <a:pt x="7061" y="6536"/>
                    </a:lnTo>
                    <a:lnTo>
                      <a:pt x="7104" y="6536"/>
                    </a:lnTo>
                    <a:close/>
                    <a:moveTo>
                      <a:pt x="7022" y="6130"/>
                    </a:moveTo>
                    <a:lnTo>
                      <a:pt x="7022" y="6130"/>
                    </a:lnTo>
                    <a:cubicBezTo>
                      <a:pt x="7061" y="6130"/>
                      <a:pt x="7061" y="6169"/>
                      <a:pt x="7061" y="6169"/>
                    </a:cubicBezTo>
                    <a:lnTo>
                      <a:pt x="7061" y="6169"/>
                    </a:lnTo>
                    <a:lnTo>
                      <a:pt x="7061" y="6130"/>
                    </a:lnTo>
                    <a:lnTo>
                      <a:pt x="7061" y="6130"/>
                    </a:lnTo>
                    <a:close/>
                    <a:moveTo>
                      <a:pt x="7061" y="6130"/>
                    </a:moveTo>
                    <a:lnTo>
                      <a:pt x="7061" y="6130"/>
                    </a:lnTo>
                    <a:lnTo>
                      <a:pt x="7104" y="6088"/>
                    </a:lnTo>
                    <a:lnTo>
                      <a:pt x="7061" y="6088"/>
                    </a:lnTo>
                    <a:close/>
                    <a:moveTo>
                      <a:pt x="7428" y="5114"/>
                    </a:moveTo>
                    <a:lnTo>
                      <a:pt x="7428" y="5114"/>
                    </a:lnTo>
                    <a:lnTo>
                      <a:pt x="7428" y="5156"/>
                    </a:lnTo>
                    <a:lnTo>
                      <a:pt x="7386" y="5156"/>
                    </a:lnTo>
                    <a:lnTo>
                      <a:pt x="7104" y="6088"/>
                    </a:lnTo>
                    <a:lnTo>
                      <a:pt x="7143" y="6049"/>
                    </a:lnTo>
                    <a:lnTo>
                      <a:pt x="7630" y="5276"/>
                    </a:lnTo>
                    <a:lnTo>
                      <a:pt x="7630" y="5276"/>
                    </a:lnTo>
                    <a:lnTo>
                      <a:pt x="7672" y="5237"/>
                    </a:lnTo>
                    <a:close/>
                    <a:moveTo>
                      <a:pt x="7672" y="5237"/>
                    </a:moveTo>
                    <a:lnTo>
                      <a:pt x="7672" y="5237"/>
                    </a:lnTo>
                    <a:lnTo>
                      <a:pt x="7672" y="5237"/>
                    </a:lnTo>
                    <a:lnTo>
                      <a:pt x="7672" y="5237"/>
                    </a:lnTo>
                    <a:lnTo>
                      <a:pt x="7630" y="5276"/>
                    </a:lnTo>
                    <a:lnTo>
                      <a:pt x="7630" y="5276"/>
                    </a:lnTo>
                    <a:lnTo>
                      <a:pt x="7143" y="6007"/>
                    </a:lnTo>
                    <a:lnTo>
                      <a:pt x="7834" y="5439"/>
                    </a:lnTo>
                    <a:lnTo>
                      <a:pt x="7834" y="5439"/>
                    </a:lnTo>
                    <a:lnTo>
                      <a:pt x="7873" y="5400"/>
                    </a:lnTo>
                    <a:cubicBezTo>
                      <a:pt x="7792" y="5357"/>
                      <a:pt x="7753" y="5276"/>
                      <a:pt x="7672" y="5237"/>
                    </a:cubicBezTo>
                    <a:close/>
                    <a:moveTo>
                      <a:pt x="7873" y="5400"/>
                    </a:moveTo>
                    <a:lnTo>
                      <a:pt x="7873" y="5400"/>
                    </a:lnTo>
                    <a:lnTo>
                      <a:pt x="7873" y="5400"/>
                    </a:lnTo>
                    <a:lnTo>
                      <a:pt x="7873" y="5400"/>
                    </a:lnTo>
                    <a:lnTo>
                      <a:pt x="7834" y="5439"/>
                    </a:lnTo>
                    <a:lnTo>
                      <a:pt x="7834" y="5439"/>
                    </a:lnTo>
                    <a:lnTo>
                      <a:pt x="7143" y="6049"/>
                    </a:lnTo>
                    <a:lnTo>
                      <a:pt x="7104" y="6088"/>
                    </a:lnTo>
                    <a:lnTo>
                      <a:pt x="7996" y="5643"/>
                    </a:lnTo>
                    <a:lnTo>
                      <a:pt x="7996" y="5601"/>
                    </a:lnTo>
                    <a:lnTo>
                      <a:pt x="8035" y="5601"/>
                    </a:lnTo>
                    <a:cubicBezTo>
                      <a:pt x="7996" y="5520"/>
                      <a:pt x="7915" y="5481"/>
                      <a:pt x="7873" y="5400"/>
                    </a:cubicBezTo>
                    <a:close/>
                    <a:moveTo>
                      <a:pt x="8117" y="5724"/>
                    </a:moveTo>
                    <a:lnTo>
                      <a:pt x="8117" y="5724"/>
                    </a:lnTo>
                    <a:lnTo>
                      <a:pt x="8078" y="5763"/>
                    </a:lnTo>
                    <a:lnTo>
                      <a:pt x="8035" y="5724"/>
                    </a:lnTo>
                    <a:lnTo>
                      <a:pt x="8078" y="5724"/>
                    </a:lnTo>
                    <a:cubicBezTo>
                      <a:pt x="8078" y="5682"/>
                      <a:pt x="8078" y="5643"/>
                      <a:pt x="8035" y="5601"/>
                    </a:cubicBezTo>
                    <a:lnTo>
                      <a:pt x="8035" y="5601"/>
                    </a:lnTo>
                    <a:lnTo>
                      <a:pt x="8035" y="5601"/>
                    </a:lnTo>
                    <a:lnTo>
                      <a:pt x="8035" y="5601"/>
                    </a:lnTo>
                    <a:lnTo>
                      <a:pt x="7996" y="5643"/>
                    </a:lnTo>
                    <a:lnTo>
                      <a:pt x="7996" y="5643"/>
                    </a:lnTo>
                    <a:lnTo>
                      <a:pt x="7104" y="6088"/>
                    </a:lnTo>
                    <a:lnTo>
                      <a:pt x="7061" y="6169"/>
                    </a:lnTo>
                    <a:lnTo>
                      <a:pt x="7061" y="6211"/>
                    </a:lnTo>
                    <a:cubicBezTo>
                      <a:pt x="7061" y="6211"/>
                      <a:pt x="7061" y="6250"/>
                      <a:pt x="7022" y="6250"/>
                    </a:cubicBezTo>
                    <a:lnTo>
                      <a:pt x="7143" y="6292"/>
                    </a:lnTo>
                    <a:lnTo>
                      <a:pt x="7224" y="6292"/>
                    </a:lnTo>
                    <a:lnTo>
                      <a:pt x="8117" y="5887"/>
                    </a:lnTo>
                    <a:lnTo>
                      <a:pt x="8117" y="5844"/>
                    </a:lnTo>
                    <a:lnTo>
                      <a:pt x="8159" y="5844"/>
                    </a:lnTo>
                    <a:cubicBezTo>
                      <a:pt x="8159" y="5805"/>
                      <a:pt x="8117" y="5763"/>
                      <a:pt x="8117" y="5724"/>
                    </a:cubicBezTo>
                    <a:close/>
                    <a:moveTo>
                      <a:pt x="7185" y="6292"/>
                    </a:moveTo>
                    <a:lnTo>
                      <a:pt x="7185" y="6292"/>
                    </a:lnTo>
                    <a:lnTo>
                      <a:pt x="7224" y="6331"/>
                    </a:lnTo>
                    <a:lnTo>
                      <a:pt x="7224" y="6331"/>
                    </a:lnTo>
                    <a:lnTo>
                      <a:pt x="7224" y="6331"/>
                    </a:lnTo>
                    <a:close/>
                    <a:moveTo>
                      <a:pt x="8159" y="5844"/>
                    </a:moveTo>
                    <a:lnTo>
                      <a:pt x="8159" y="5844"/>
                    </a:lnTo>
                    <a:lnTo>
                      <a:pt x="8117" y="5887"/>
                    </a:lnTo>
                    <a:lnTo>
                      <a:pt x="8117" y="5887"/>
                    </a:lnTo>
                    <a:lnTo>
                      <a:pt x="7266" y="6292"/>
                    </a:lnTo>
                    <a:lnTo>
                      <a:pt x="7266" y="6292"/>
                    </a:lnTo>
                    <a:lnTo>
                      <a:pt x="8159" y="6130"/>
                    </a:lnTo>
                    <a:lnTo>
                      <a:pt x="8159" y="6088"/>
                    </a:lnTo>
                    <a:lnTo>
                      <a:pt x="8240" y="6088"/>
                    </a:lnTo>
                    <a:cubicBezTo>
                      <a:pt x="8198" y="6007"/>
                      <a:pt x="8198" y="5926"/>
                      <a:pt x="8159" y="5844"/>
                    </a:cubicBezTo>
                    <a:close/>
                    <a:moveTo>
                      <a:pt x="8240" y="6374"/>
                    </a:moveTo>
                    <a:lnTo>
                      <a:pt x="8240" y="6374"/>
                    </a:lnTo>
                    <a:lnTo>
                      <a:pt x="8198" y="6374"/>
                    </a:lnTo>
                    <a:lnTo>
                      <a:pt x="8198" y="6374"/>
                    </a:lnTo>
                    <a:lnTo>
                      <a:pt x="7266" y="6331"/>
                    </a:lnTo>
                    <a:lnTo>
                      <a:pt x="7224" y="6331"/>
                    </a:lnTo>
                    <a:lnTo>
                      <a:pt x="8159" y="6617"/>
                    </a:lnTo>
                    <a:lnTo>
                      <a:pt x="8159" y="6575"/>
                    </a:lnTo>
                    <a:lnTo>
                      <a:pt x="8240" y="6617"/>
                    </a:lnTo>
                    <a:close/>
                    <a:moveTo>
                      <a:pt x="8159" y="6900"/>
                    </a:moveTo>
                    <a:lnTo>
                      <a:pt x="8078" y="6861"/>
                    </a:lnTo>
                    <a:lnTo>
                      <a:pt x="8078" y="6861"/>
                    </a:lnTo>
                    <a:lnTo>
                      <a:pt x="7185" y="6575"/>
                    </a:lnTo>
                    <a:lnTo>
                      <a:pt x="7266" y="6656"/>
                    </a:lnTo>
                    <a:lnTo>
                      <a:pt x="7954" y="7062"/>
                    </a:lnTo>
                    <a:lnTo>
                      <a:pt x="7996" y="7062"/>
                    </a:lnTo>
                    <a:lnTo>
                      <a:pt x="8035" y="7104"/>
                    </a:lnTo>
                    <a:cubicBezTo>
                      <a:pt x="8078" y="7023"/>
                      <a:pt x="8117" y="6942"/>
                      <a:pt x="8159" y="6900"/>
                    </a:cubicBezTo>
                    <a:close/>
                    <a:moveTo>
                      <a:pt x="8159" y="6861"/>
                    </a:moveTo>
                    <a:cubicBezTo>
                      <a:pt x="8198" y="6779"/>
                      <a:pt x="8198" y="6698"/>
                      <a:pt x="8240" y="6617"/>
                    </a:cubicBezTo>
                    <a:lnTo>
                      <a:pt x="8159" y="6617"/>
                    </a:lnTo>
                    <a:lnTo>
                      <a:pt x="8159" y="6617"/>
                    </a:lnTo>
                    <a:lnTo>
                      <a:pt x="7224" y="6331"/>
                    </a:lnTo>
                    <a:lnTo>
                      <a:pt x="7061" y="6413"/>
                    </a:lnTo>
                    <a:lnTo>
                      <a:pt x="7185" y="6575"/>
                    </a:lnTo>
                    <a:lnTo>
                      <a:pt x="8078" y="6861"/>
                    </a:lnTo>
                    <a:lnTo>
                      <a:pt x="8078" y="6861"/>
                    </a:lnTo>
                    <a:close/>
                    <a:moveTo>
                      <a:pt x="7996" y="7104"/>
                    </a:moveTo>
                    <a:lnTo>
                      <a:pt x="7996" y="7104"/>
                    </a:lnTo>
                    <a:lnTo>
                      <a:pt x="7996" y="7104"/>
                    </a:lnTo>
                    <a:lnTo>
                      <a:pt x="8035" y="7104"/>
                    </a:lnTo>
                    <a:lnTo>
                      <a:pt x="7996" y="7104"/>
                    </a:lnTo>
                    <a:lnTo>
                      <a:pt x="7954" y="7062"/>
                    </a:lnTo>
                    <a:lnTo>
                      <a:pt x="7954" y="7062"/>
                    </a:lnTo>
                    <a:lnTo>
                      <a:pt x="7266" y="6656"/>
                    </a:lnTo>
                    <a:lnTo>
                      <a:pt x="7792" y="7266"/>
                    </a:lnTo>
                    <a:lnTo>
                      <a:pt x="7834" y="7266"/>
                    </a:lnTo>
                    <a:lnTo>
                      <a:pt x="7834" y="7305"/>
                    </a:lnTo>
                    <a:cubicBezTo>
                      <a:pt x="7915" y="7224"/>
                      <a:pt x="7954" y="7185"/>
                      <a:pt x="7996" y="7104"/>
                    </a:cubicBezTo>
                    <a:close/>
                    <a:moveTo>
                      <a:pt x="7630" y="7468"/>
                    </a:moveTo>
                    <a:lnTo>
                      <a:pt x="7630" y="7468"/>
                    </a:lnTo>
                    <a:lnTo>
                      <a:pt x="7630" y="7468"/>
                    </a:lnTo>
                    <a:cubicBezTo>
                      <a:pt x="7711" y="7429"/>
                      <a:pt x="7792" y="7387"/>
                      <a:pt x="7834" y="7305"/>
                    </a:cubicBezTo>
                    <a:lnTo>
                      <a:pt x="7792" y="7266"/>
                    </a:lnTo>
                    <a:lnTo>
                      <a:pt x="7792" y="7266"/>
                    </a:lnTo>
                    <a:lnTo>
                      <a:pt x="7266" y="6656"/>
                    </a:lnTo>
                    <a:lnTo>
                      <a:pt x="7143" y="6575"/>
                    </a:lnTo>
                    <a:lnTo>
                      <a:pt x="7591" y="7429"/>
                    </a:lnTo>
                    <a:lnTo>
                      <a:pt x="7591" y="7429"/>
                    </a:lnTo>
                    <a:lnTo>
                      <a:pt x="7630" y="7468"/>
                    </a:lnTo>
                    <a:close/>
                    <a:moveTo>
                      <a:pt x="7630" y="7468"/>
                    </a:moveTo>
                    <a:lnTo>
                      <a:pt x="7630" y="7468"/>
                    </a:lnTo>
                    <a:lnTo>
                      <a:pt x="7591" y="7429"/>
                    </a:lnTo>
                    <a:lnTo>
                      <a:pt x="7591" y="7429"/>
                    </a:lnTo>
                    <a:lnTo>
                      <a:pt x="7104" y="6575"/>
                    </a:lnTo>
                    <a:lnTo>
                      <a:pt x="7061" y="6536"/>
                    </a:lnTo>
                    <a:lnTo>
                      <a:pt x="6980" y="6494"/>
                    </a:lnTo>
                    <a:lnTo>
                      <a:pt x="6980" y="6698"/>
                    </a:lnTo>
                    <a:lnTo>
                      <a:pt x="7347" y="7510"/>
                    </a:lnTo>
                    <a:lnTo>
                      <a:pt x="7386" y="7510"/>
                    </a:lnTo>
                    <a:lnTo>
                      <a:pt x="7386" y="7591"/>
                    </a:lnTo>
                    <a:close/>
                    <a:moveTo>
                      <a:pt x="6860" y="7672"/>
                    </a:moveTo>
                    <a:lnTo>
                      <a:pt x="6860" y="7672"/>
                    </a:lnTo>
                    <a:lnTo>
                      <a:pt x="6941" y="7672"/>
                    </a:lnTo>
                    <a:cubicBezTo>
                      <a:pt x="7022" y="7672"/>
                      <a:pt x="7061" y="7630"/>
                      <a:pt x="7104" y="7630"/>
                    </a:cubicBezTo>
                    <a:lnTo>
                      <a:pt x="7104" y="7591"/>
                    </a:lnTo>
                    <a:lnTo>
                      <a:pt x="7104" y="7591"/>
                    </a:lnTo>
                    <a:lnTo>
                      <a:pt x="6941" y="6981"/>
                    </a:lnTo>
                    <a:lnTo>
                      <a:pt x="6860" y="7591"/>
                    </a:lnTo>
                    <a:lnTo>
                      <a:pt x="6899" y="7591"/>
                    </a:lnTo>
                    <a:close/>
                    <a:moveTo>
                      <a:pt x="7143" y="7630"/>
                    </a:moveTo>
                    <a:lnTo>
                      <a:pt x="7143" y="7630"/>
                    </a:lnTo>
                    <a:cubicBezTo>
                      <a:pt x="7224" y="7630"/>
                      <a:pt x="7305" y="7591"/>
                      <a:pt x="7386" y="7591"/>
                    </a:cubicBezTo>
                    <a:lnTo>
                      <a:pt x="7347" y="7549"/>
                    </a:lnTo>
                    <a:lnTo>
                      <a:pt x="7347" y="7510"/>
                    </a:lnTo>
                    <a:lnTo>
                      <a:pt x="6980" y="6737"/>
                    </a:lnTo>
                    <a:lnTo>
                      <a:pt x="6941" y="6942"/>
                    </a:lnTo>
                    <a:lnTo>
                      <a:pt x="7104" y="7591"/>
                    </a:lnTo>
                    <a:lnTo>
                      <a:pt x="7104" y="7591"/>
                    </a:lnTo>
                    <a:lnTo>
                      <a:pt x="7143" y="7630"/>
                    </a:lnTo>
                    <a:close/>
                    <a:moveTo>
                      <a:pt x="6331" y="7549"/>
                    </a:moveTo>
                    <a:lnTo>
                      <a:pt x="6331" y="7549"/>
                    </a:lnTo>
                    <a:lnTo>
                      <a:pt x="6373" y="7510"/>
                    </a:lnTo>
                    <a:lnTo>
                      <a:pt x="6373" y="7510"/>
                    </a:lnTo>
                    <a:lnTo>
                      <a:pt x="6656" y="6656"/>
                    </a:lnTo>
                    <a:lnTo>
                      <a:pt x="6454" y="6861"/>
                    </a:lnTo>
                    <a:lnTo>
                      <a:pt x="6169" y="7387"/>
                    </a:lnTo>
                    <a:lnTo>
                      <a:pt x="6169" y="7387"/>
                    </a:lnTo>
                    <a:lnTo>
                      <a:pt x="6130" y="7429"/>
                    </a:lnTo>
                    <a:cubicBezTo>
                      <a:pt x="6211" y="7468"/>
                      <a:pt x="6250" y="7510"/>
                      <a:pt x="6331" y="7549"/>
                    </a:cubicBezTo>
                    <a:close/>
                    <a:moveTo>
                      <a:pt x="5886" y="7266"/>
                    </a:moveTo>
                    <a:lnTo>
                      <a:pt x="5886" y="7266"/>
                    </a:lnTo>
                    <a:lnTo>
                      <a:pt x="5925" y="7224"/>
                    </a:lnTo>
                    <a:lnTo>
                      <a:pt x="5967" y="7224"/>
                    </a:lnTo>
                    <a:lnTo>
                      <a:pt x="6454" y="6861"/>
                    </a:lnTo>
                    <a:lnTo>
                      <a:pt x="6574" y="6575"/>
                    </a:lnTo>
                    <a:lnTo>
                      <a:pt x="5805" y="7023"/>
                    </a:lnTo>
                    <a:lnTo>
                      <a:pt x="5805" y="7062"/>
                    </a:lnTo>
                    <a:lnTo>
                      <a:pt x="5763" y="7062"/>
                    </a:lnTo>
                    <a:cubicBezTo>
                      <a:pt x="5805" y="7143"/>
                      <a:pt x="5844" y="7224"/>
                      <a:pt x="5886" y="7266"/>
                    </a:cubicBezTo>
                    <a:close/>
                    <a:moveTo>
                      <a:pt x="5562" y="6413"/>
                    </a:moveTo>
                    <a:lnTo>
                      <a:pt x="5562" y="6413"/>
                    </a:lnTo>
                    <a:lnTo>
                      <a:pt x="5562" y="6575"/>
                    </a:lnTo>
                    <a:lnTo>
                      <a:pt x="5562" y="6575"/>
                    </a:lnTo>
                    <a:lnTo>
                      <a:pt x="5562" y="6575"/>
                    </a:lnTo>
                    <a:lnTo>
                      <a:pt x="5562" y="6575"/>
                    </a:lnTo>
                    <a:lnTo>
                      <a:pt x="5601" y="6575"/>
                    </a:lnTo>
                    <a:lnTo>
                      <a:pt x="5643" y="6575"/>
                    </a:lnTo>
                    <a:lnTo>
                      <a:pt x="6169" y="6413"/>
                    </a:lnTo>
                    <a:lnTo>
                      <a:pt x="5601" y="6374"/>
                    </a:lnTo>
                    <a:lnTo>
                      <a:pt x="5601" y="6374"/>
                    </a:lnTo>
                    <a:lnTo>
                      <a:pt x="5562" y="6374"/>
                    </a:lnTo>
                    <a:close/>
                    <a:moveTo>
                      <a:pt x="5562" y="6331"/>
                    </a:moveTo>
                    <a:lnTo>
                      <a:pt x="5562" y="6331"/>
                    </a:lnTo>
                    <a:lnTo>
                      <a:pt x="5562" y="6331"/>
                    </a:lnTo>
                    <a:lnTo>
                      <a:pt x="5562" y="6331"/>
                    </a:lnTo>
                    <a:lnTo>
                      <a:pt x="5562" y="6331"/>
                    </a:lnTo>
                    <a:lnTo>
                      <a:pt x="5601" y="6331"/>
                    </a:lnTo>
                    <a:lnTo>
                      <a:pt x="5601" y="6331"/>
                    </a:lnTo>
                    <a:lnTo>
                      <a:pt x="6211" y="6413"/>
                    </a:lnTo>
                    <a:lnTo>
                      <a:pt x="6493" y="6331"/>
                    </a:lnTo>
                    <a:lnTo>
                      <a:pt x="5643" y="6130"/>
                    </a:lnTo>
                    <a:lnTo>
                      <a:pt x="5643" y="6130"/>
                    </a:lnTo>
                    <a:lnTo>
                      <a:pt x="5562" y="6088"/>
                    </a:lnTo>
                    <a:close/>
                    <a:moveTo>
                      <a:pt x="5643" y="5844"/>
                    </a:moveTo>
                    <a:lnTo>
                      <a:pt x="5643" y="5844"/>
                    </a:lnTo>
                    <a:cubicBezTo>
                      <a:pt x="5601" y="5926"/>
                      <a:pt x="5601" y="6007"/>
                      <a:pt x="5562" y="6088"/>
                    </a:cubicBezTo>
                    <a:lnTo>
                      <a:pt x="5643" y="6088"/>
                    </a:lnTo>
                    <a:lnTo>
                      <a:pt x="5643" y="6088"/>
                    </a:lnTo>
                    <a:lnTo>
                      <a:pt x="6536" y="6331"/>
                    </a:lnTo>
                    <a:lnTo>
                      <a:pt x="6656" y="6250"/>
                    </a:lnTo>
                    <a:lnTo>
                      <a:pt x="6574" y="6169"/>
                    </a:lnTo>
                    <a:lnTo>
                      <a:pt x="5724" y="5887"/>
                    </a:lnTo>
                    <a:lnTo>
                      <a:pt x="5682" y="5887"/>
                    </a:lnTo>
                    <a:lnTo>
                      <a:pt x="5643" y="5844"/>
                    </a:lnTo>
                    <a:close/>
                    <a:moveTo>
                      <a:pt x="5763" y="5643"/>
                    </a:moveTo>
                    <a:lnTo>
                      <a:pt x="5763" y="5643"/>
                    </a:lnTo>
                    <a:lnTo>
                      <a:pt x="5763" y="5643"/>
                    </a:lnTo>
                    <a:cubicBezTo>
                      <a:pt x="5724" y="5682"/>
                      <a:pt x="5682" y="5763"/>
                      <a:pt x="5643" y="5844"/>
                    </a:cubicBezTo>
                    <a:lnTo>
                      <a:pt x="5724" y="5844"/>
                    </a:lnTo>
                    <a:lnTo>
                      <a:pt x="5724" y="5844"/>
                    </a:lnTo>
                    <a:lnTo>
                      <a:pt x="6574" y="6169"/>
                    </a:lnTo>
                    <a:lnTo>
                      <a:pt x="6412" y="5968"/>
                    </a:lnTo>
                    <a:lnTo>
                      <a:pt x="5844" y="5643"/>
                    </a:lnTo>
                    <a:lnTo>
                      <a:pt x="5805" y="5643"/>
                    </a:lnTo>
                    <a:lnTo>
                      <a:pt x="5763" y="5643"/>
                    </a:lnTo>
                    <a:lnTo>
                      <a:pt x="5763" y="5601"/>
                    </a:lnTo>
                    <a:close/>
                    <a:moveTo>
                      <a:pt x="5763" y="5601"/>
                    </a:moveTo>
                    <a:lnTo>
                      <a:pt x="5763" y="5601"/>
                    </a:lnTo>
                    <a:lnTo>
                      <a:pt x="5763" y="5601"/>
                    </a:lnTo>
                    <a:lnTo>
                      <a:pt x="5763" y="5601"/>
                    </a:lnTo>
                    <a:lnTo>
                      <a:pt x="5763" y="5601"/>
                    </a:lnTo>
                    <a:lnTo>
                      <a:pt x="5844" y="5643"/>
                    </a:lnTo>
                    <a:lnTo>
                      <a:pt x="5844" y="5643"/>
                    </a:lnTo>
                    <a:lnTo>
                      <a:pt x="6412" y="5968"/>
                    </a:lnTo>
                    <a:lnTo>
                      <a:pt x="5967" y="5481"/>
                    </a:lnTo>
                    <a:lnTo>
                      <a:pt x="5967" y="5481"/>
                    </a:lnTo>
                    <a:lnTo>
                      <a:pt x="5925" y="5439"/>
                    </a:lnTo>
                    <a:cubicBezTo>
                      <a:pt x="5886" y="5481"/>
                      <a:pt x="5805" y="5520"/>
                      <a:pt x="5763" y="5601"/>
                    </a:cubicBezTo>
                    <a:close/>
                    <a:moveTo>
                      <a:pt x="5925" y="5400"/>
                    </a:moveTo>
                    <a:lnTo>
                      <a:pt x="5925" y="5400"/>
                    </a:lnTo>
                    <a:lnTo>
                      <a:pt x="5967" y="5439"/>
                    </a:lnTo>
                    <a:lnTo>
                      <a:pt x="5967" y="5481"/>
                    </a:lnTo>
                    <a:lnTo>
                      <a:pt x="6412" y="5968"/>
                    </a:lnTo>
                    <a:lnTo>
                      <a:pt x="6617" y="6088"/>
                    </a:lnTo>
                    <a:lnTo>
                      <a:pt x="6169" y="5318"/>
                    </a:lnTo>
                    <a:lnTo>
                      <a:pt x="6169" y="5318"/>
                    </a:lnTo>
                    <a:lnTo>
                      <a:pt x="6130" y="5237"/>
                    </a:lnTo>
                    <a:cubicBezTo>
                      <a:pt x="6049" y="5318"/>
                      <a:pt x="6006" y="5357"/>
                      <a:pt x="5925" y="5400"/>
                    </a:cubicBezTo>
                    <a:close/>
                    <a:moveTo>
                      <a:pt x="6211" y="5195"/>
                    </a:moveTo>
                    <a:lnTo>
                      <a:pt x="6211" y="5195"/>
                    </a:lnTo>
                    <a:lnTo>
                      <a:pt x="6169" y="5237"/>
                    </a:lnTo>
                    <a:lnTo>
                      <a:pt x="6169" y="5276"/>
                    </a:lnTo>
                    <a:lnTo>
                      <a:pt x="6169" y="5318"/>
                    </a:lnTo>
                    <a:lnTo>
                      <a:pt x="6656" y="6088"/>
                    </a:lnTo>
                    <a:lnTo>
                      <a:pt x="6656" y="6088"/>
                    </a:lnTo>
                    <a:lnTo>
                      <a:pt x="6292" y="5400"/>
                    </a:lnTo>
                    <a:lnTo>
                      <a:pt x="6292" y="5400"/>
                    </a:lnTo>
                    <a:lnTo>
                      <a:pt x="6292" y="5400"/>
                    </a:lnTo>
                    <a:close/>
                    <a:moveTo>
                      <a:pt x="6250" y="4627"/>
                    </a:moveTo>
                    <a:lnTo>
                      <a:pt x="6250" y="4627"/>
                    </a:lnTo>
                    <a:lnTo>
                      <a:pt x="6292" y="4669"/>
                    </a:lnTo>
                    <a:lnTo>
                      <a:pt x="6292" y="4669"/>
                    </a:lnTo>
                    <a:lnTo>
                      <a:pt x="6292" y="4669"/>
                    </a:lnTo>
                    <a:lnTo>
                      <a:pt x="6331" y="4669"/>
                    </a:lnTo>
                    <a:lnTo>
                      <a:pt x="6331" y="4627"/>
                    </a:lnTo>
                    <a:cubicBezTo>
                      <a:pt x="6331" y="4627"/>
                      <a:pt x="6331" y="4588"/>
                      <a:pt x="6292" y="4546"/>
                    </a:cubicBezTo>
                    <a:lnTo>
                      <a:pt x="6250" y="4507"/>
                    </a:lnTo>
                    <a:lnTo>
                      <a:pt x="6250" y="4507"/>
                    </a:lnTo>
                    <a:lnTo>
                      <a:pt x="6250" y="4507"/>
                    </a:lnTo>
                    <a:lnTo>
                      <a:pt x="6250" y="4507"/>
                    </a:lnTo>
                    <a:close/>
                    <a:moveTo>
                      <a:pt x="448" y="5844"/>
                    </a:moveTo>
                    <a:lnTo>
                      <a:pt x="448" y="5844"/>
                    </a:lnTo>
                    <a:lnTo>
                      <a:pt x="487" y="5844"/>
                    </a:lnTo>
                    <a:lnTo>
                      <a:pt x="487" y="5887"/>
                    </a:lnTo>
                    <a:lnTo>
                      <a:pt x="1299" y="6292"/>
                    </a:lnTo>
                    <a:lnTo>
                      <a:pt x="1380" y="6292"/>
                    </a:lnTo>
                    <a:lnTo>
                      <a:pt x="1380" y="6292"/>
                    </a:lnTo>
                    <a:lnTo>
                      <a:pt x="1380" y="6250"/>
                    </a:lnTo>
                    <a:lnTo>
                      <a:pt x="611" y="5682"/>
                    </a:lnTo>
                    <a:lnTo>
                      <a:pt x="568" y="5682"/>
                    </a:lnTo>
                    <a:lnTo>
                      <a:pt x="529" y="5643"/>
                    </a:lnTo>
                    <a:cubicBezTo>
                      <a:pt x="487" y="5682"/>
                      <a:pt x="487" y="5763"/>
                      <a:pt x="448" y="5844"/>
                    </a:cubicBezTo>
                    <a:close/>
                    <a:moveTo>
                      <a:pt x="1299" y="6331"/>
                    </a:moveTo>
                    <a:lnTo>
                      <a:pt x="1299" y="6331"/>
                    </a:lnTo>
                    <a:lnTo>
                      <a:pt x="1299" y="6331"/>
                    </a:lnTo>
                    <a:lnTo>
                      <a:pt x="1260" y="6292"/>
                    </a:lnTo>
                    <a:lnTo>
                      <a:pt x="1098" y="6292"/>
                    </a:lnTo>
                    <a:lnTo>
                      <a:pt x="1260" y="6374"/>
                    </a:lnTo>
                    <a:cubicBezTo>
                      <a:pt x="1260" y="6331"/>
                      <a:pt x="1260" y="6331"/>
                      <a:pt x="1299" y="6331"/>
                    </a:cubicBezTo>
                    <a:close/>
                    <a:moveTo>
                      <a:pt x="1260" y="6374"/>
                    </a:moveTo>
                    <a:lnTo>
                      <a:pt x="1260" y="6374"/>
                    </a:lnTo>
                    <a:lnTo>
                      <a:pt x="1299" y="6374"/>
                    </a:lnTo>
                    <a:lnTo>
                      <a:pt x="1299" y="6331"/>
                    </a:lnTo>
                    <a:lnTo>
                      <a:pt x="1260" y="6331"/>
                    </a:lnTo>
                    <a:close/>
                    <a:moveTo>
                      <a:pt x="1380" y="6494"/>
                    </a:moveTo>
                    <a:lnTo>
                      <a:pt x="1380" y="6494"/>
                    </a:lnTo>
                    <a:lnTo>
                      <a:pt x="1380" y="6494"/>
                    </a:lnTo>
                    <a:lnTo>
                      <a:pt x="1380" y="6494"/>
                    </a:lnTo>
                    <a:lnTo>
                      <a:pt x="1380" y="6494"/>
                    </a:lnTo>
                    <a:lnTo>
                      <a:pt x="1341" y="6494"/>
                    </a:lnTo>
                    <a:lnTo>
                      <a:pt x="1137" y="6617"/>
                    </a:lnTo>
                    <a:lnTo>
                      <a:pt x="1299" y="6575"/>
                    </a:lnTo>
                    <a:close/>
                    <a:moveTo>
                      <a:pt x="1299" y="6575"/>
                    </a:moveTo>
                    <a:lnTo>
                      <a:pt x="1299" y="6575"/>
                    </a:lnTo>
                    <a:lnTo>
                      <a:pt x="1422" y="6536"/>
                    </a:lnTo>
                    <a:lnTo>
                      <a:pt x="1422" y="6536"/>
                    </a:lnTo>
                    <a:cubicBezTo>
                      <a:pt x="1380" y="6536"/>
                      <a:pt x="1380" y="6536"/>
                      <a:pt x="1380" y="6494"/>
                    </a:cubicBezTo>
                    <a:lnTo>
                      <a:pt x="1380" y="6494"/>
                    </a:lnTo>
                    <a:lnTo>
                      <a:pt x="1380" y="6494"/>
                    </a:lnTo>
                    <a:close/>
                    <a:moveTo>
                      <a:pt x="1380" y="6455"/>
                    </a:moveTo>
                    <a:lnTo>
                      <a:pt x="1380" y="6455"/>
                    </a:lnTo>
                    <a:lnTo>
                      <a:pt x="1380" y="6455"/>
                    </a:lnTo>
                    <a:lnTo>
                      <a:pt x="1380" y="6455"/>
                    </a:lnTo>
                    <a:lnTo>
                      <a:pt x="1341" y="6455"/>
                    </a:lnTo>
                    <a:close/>
                    <a:moveTo>
                      <a:pt x="1380" y="6374"/>
                    </a:moveTo>
                    <a:lnTo>
                      <a:pt x="1380" y="6374"/>
                    </a:lnTo>
                    <a:lnTo>
                      <a:pt x="1341" y="6374"/>
                    </a:lnTo>
                    <a:lnTo>
                      <a:pt x="1380" y="6413"/>
                    </a:lnTo>
                    <a:close/>
                    <a:moveTo>
                      <a:pt x="1341" y="6331"/>
                    </a:moveTo>
                    <a:lnTo>
                      <a:pt x="1341" y="6331"/>
                    </a:lnTo>
                    <a:lnTo>
                      <a:pt x="1380" y="6331"/>
                    </a:lnTo>
                    <a:lnTo>
                      <a:pt x="1380" y="6331"/>
                    </a:lnTo>
                    <a:lnTo>
                      <a:pt x="1380" y="6292"/>
                    </a:lnTo>
                    <a:lnTo>
                      <a:pt x="1299" y="6292"/>
                    </a:lnTo>
                    <a:close/>
                    <a:moveTo>
                      <a:pt x="568" y="5601"/>
                    </a:moveTo>
                    <a:lnTo>
                      <a:pt x="568" y="5601"/>
                    </a:lnTo>
                    <a:lnTo>
                      <a:pt x="611" y="5643"/>
                    </a:lnTo>
                    <a:lnTo>
                      <a:pt x="611" y="5643"/>
                    </a:lnTo>
                    <a:lnTo>
                      <a:pt x="1380" y="6250"/>
                    </a:lnTo>
                    <a:lnTo>
                      <a:pt x="1422" y="6250"/>
                    </a:lnTo>
                    <a:lnTo>
                      <a:pt x="1461" y="6250"/>
                    </a:lnTo>
                    <a:lnTo>
                      <a:pt x="1422" y="6169"/>
                    </a:lnTo>
                    <a:lnTo>
                      <a:pt x="731" y="5481"/>
                    </a:lnTo>
                    <a:lnTo>
                      <a:pt x="731" y="5481"/>
                    </a:lnTo>
                    <a:lnTo>
                      <a:pt x="692" y="5439"/>
                    </a:lnTo>
                    <a:cubicBezTo>
                      <a:pt x="650" y="5481"/>
                      <a:pt x="611" y="5562"/>
                      <a:pt x="568" y="5601"/>
                    </a:cubicBezTo>
                    <a:close/>
                    <a:moveTo>
                      <a:pt x="1461" y="6211"/>
                    </a:moveTo>
                    <a:lnTo>
                      <a:pt x="1461" y="6211"/>
                    </a:lnTo>
                    <a:lnTo>
                      <a:pt x="1503" y="6211"/>
                    </a:lnTo>
                    <a:lnTo>
                      <a:pt x="1422" y="6088"/>
                    </a:lnTo>
                    <a:lnTo>
                      <a:pt x="1422" y="6169"/>
                    </a:lnTo>
                    <a:close/>
                    <a:moveTo>
                      <a:pt x="731" y="5439"/>
                    </a:moveTo>
                    <a:lnTo>
                      <a:pt x="731" y="5439"/>
                    </a:lnTo>
                    <a:lnTo>
                      <a:pt x="731" y="5439"/>
                    </a:lnTo>
                    <a:lnTo>
                      <a:pt x="731" y="5481"/>
                    </a:lnTo>
                    <a:lnTo>
                      <a:pt x="1422" y="6169"/>
                    </a:lnTo>
                    <a:lnTo>
                      <a:pt x="1380" y="6049"/>
                    </a:lnTo>
                    <a:lnTo>
                      <a:pt x="935" y="5318"/>
                    </a:lnTo>
                    <a:lnTo>
                      <a:pt x="935" y="5318"/>
                    </a:lnTo>
                    <a:lnTo>
                      <a:pt x="893" y="5276"/>
                    </a:lnTo>
                    <a:cubicBezTo>
                      <a:pt x="812" y="5318"/>
                      <a:pt x="773" y="5357"/>
                      <a:pt x="731" y="5439"/>
                    </a:cubicBezTo>
                    <a:close/>
                    <a:moveTo>
                      <a:pt x="1137" y="5195"/>
                    </a:moveTo>
                    <a:lnTo>
                      <a:pt x="1137" y="5195"/>
                    </a:lnTo>
                    <a:lnTo>
                      <a:pt x="1098" y="5156"/>
                    </a:lnTo>
                    <a:cubicBezTo>
                      <a:pt x="1055" y="5195"/>
                      <a:pt x="974" y="5237"/>
                      <a:pt x="935" y="5276"/>
                    </a:cubicBezTo>
                    <a:lnTo>
                      <a:pt x="935" y="5318"/>
                    </a:lnTo>
                    <a:lnTo>
                      <a:pt x="935" y="5318"/>
                    </a:lnTo>
                    <a:lnTo>
                      <a:pt x="1380" y="6007"/>
                    </a:lnTo>
                    <a:lnTo>
                      <a:pt x="1137" y="5237"/>
                    </a:lnTo>
                    <a:close/>
                    <a:moveTo>
                      <a:pt x="1299" y="5156"/>
                    </a:moveTo>
                    <a:lnTo>
                      <a:pt x="1299" y="5156"/>
                    </a:lnTo>
                    <a:lnTo>
                      <a:pt x="1299" y="5114"/>
                    </a:lnTo>
                    <a:cubicBezTo>
                      <a:pt x="1218" y="5114"/>
                      <a:pt x="1179" y="5114"/>
                      <a:pt x="1137" y="5156"/>
                    </a:cubicBezTo>
                    <a:lnTo>
                      <a:pt x="1137" y="5195"/>
                    </a:lnTo>
                    <a:lnTo>
                      <a:pt x="1137" y="5237"/>
                    </a:lnTo>
                    <a:lnTo>
                      <a:pt x="1380" y="6049"/>
                    </a:lnTo>
                    <a:lnTo>
                      <a:pt x="1503" y="6211"/>
                    </a:lnTo>
                    <a:lnTo>
                      <a:pt x="1503" y="6169"/>
                    </a:lnTo>
                    <a:lnTo>
                      <a:pt x="1542" y="6169"/>
                    </a:lnTo>
                    <a:cubicBezTo>
                      <a:pt x="1542" y="6169"/>
                      <a:pt x="1542" y="6211"/>
                      <a:pt x="1585" y="6211"/>
                    </a:cubicBezTo>
                    <a:lnTo>
                      <a:pt x="1585" y="6211"/>
                    </a:lnTo>
                    <a:close/>
                    <a:moveTo>
                      <a:pt x="1624" y="6942"/>
                    </a:moveTo>
                    <a:lnTo>
                      <a:pt x="1624" y="6942"/>
                    </a:lnTo>
                    <a:lnTo>
                      <a:pt x="1624" y="6942"/>
                    </a:lnTo>
                    <a:lnTo>
                      <a:pt x="1624" y="6942"/>
                    </a:lnTo>
                    <a:lnTo>
                      <a:pt x="1666" y="6942"/>
                    </a:lnTo>
                    <a:lnTo>
                      <a:pt x="1666" y="6942"/>
                    </a:lnTo>
                    <a:lnTo>
                      <a:pt x="1666" y="6942"/>
                    </a:lnTo>
                    <a:lnTo>
                      <a:pt x="1666" y="6942"/>
                    </a:lnTo>
                    <a:lnTo>
                      <a:pt x="1624" y="6981"/>
                    </a:lnTo>
                    <a:lnTo>
                      <a:pt x="1624" y="6981"/>
                    </a:lnTo>
                    <a:lnTo>
                      <a:pt x="1624" y="6981"/>
                    </a:lnTo>
                    <a:lnTo>
                      <a:pt x="1624" y="6981"/>
                    </a:lnTo>
                    <a:lnTo>
                      <a:pt x="1666" y="6981"/>
                    </a:lnTo>
                    <a:lnTo>
                      <a:pt x="1666" y="6981"/>
                    </a:lnTo>
                    <a:lnTo>
                      <a:pt x="1666" y="6981"/>
                    </a:lnTo>
                    <a:lnTo>
                      <a:pt x="1666" y="6981"/>
                    </a:lnTo>
                    <a:lnTo>
                      <a:pt x="1666" y="6981"/>
                    </a:lnTo>
                    <a:lnTo>
                      <a:pt x="1666" y="7023"/>
                    </a:lnTo>
                    <a:lnTo>
                      <a:pt x="1624" y="7023"/>
                    </a:lnTo>
                    <a:lnTo>
                      <a:pt x="1624" y="7023"/>
                    </a:lnTo>
                    <a:lnTo>
                      <a:pt x="1624" y="7023"/>
                    </a:lnTo>
                    <a:lnTo>
                      <a:pt x="1624" y="7023"/>
                    </a:lnTo>
                    <a:lnTo>
                      <a:pt x="1624" y="7023"/>
                    </a:lnTo>
                    <a:lnTo>
                      <a:pt x="1624" y="7062"/>
                    </a:lnTo>
                    <a:lnTo>
                      <a:pt x="1624" y="7062"/>
                    </a:lnTo>
                    <a:lnTo>
                      <a:pt x="1624" y="7062"/>
                    </a:lnTo>
                    <a:lnTo>
                      <a:pt x="1624" y="7062"/>
                    </a:lnTo>
                    <a:lnTo>
                      <a:pt x="1666" y="7062"/>
                    </a:lnTo>
                    <a:lnTo>
                      <a:pt x="1705" y="7062"/>
                    </a:lnTo>
                    <a:lnTo>
                      <a:pt x="1747" y="7062"/>
                    </a:lnTo>
                    <a:lnTo>
                      <a:pt x="1747" y="7062"/>
                    </a:lnTo>
                    <a:cubicBezTo>
                      <a:pt x="1747" y="7062"/>
                      <a:pt x="1786" y="7023"/>
                      <a:pt x="1786" y="7062"/>
                    </a:cubicBezTo>
                    <a:lnTo>
                      <a:pt x="1786" y="7062"/>
                    </a:lnTo>
                    <a:lnTo>
                      <a:pt x="1747" y="6737"/>
                    </a:lnTo>
                    <a:cubicBezTo>
                      <a:pt x="1705" y="6737"/>
                      <a:pt x="1705" y="6737"/>
                      <a:pt x="1705" y="6779"/>
                    </a:cubicBezTo>
                    <a:lnTo>
                      <a:pt x="1705" y="6779"/>
                    </a:lnTo>
                    <a:lnTo>
                      <a:pt x="1666" y="6779"/>
                    </a:lnTo>
                    <a:lnTo>
                      <a:pt x="1585" y="6900"/>
                    </a:lnTo>
                    <a:lnTo>
                      <a:pt x="1624" y="6900"/>
                    </a:lnTo>
                    <a:lnTo>
                      <a:pt x="1624" y="6900"/>
                    </a:lnTo>
                    <a:lnTo>
                      <a:pt x="1624" y="6900"/>
                    </a:lnTo>
                    <a:close/>
                    <a:moveTo>
                      <a:pt x="1828" y="6656"/>
                    </a:moveTo>
                    <a:lnTo>
                      <a:pt x="1828" y="6656"/>
                    </a:lnTo>
                    <a:lnTo>
                      <a:pt x="1828" y="6656"/>
                    </a:lnTo>
                    <a:lnTo>
                      <a:pt x="2234" y="6981"/>
                    </a:lnTo>
                    <a:lnTo>
                      <a:pt x="2273" y="6981"/>
                    </a:lnTo>
                    <a:lnTo>
                      <a:pt x="2273" y="6981"/>
                    </a:lnTo>
                    <a:lnTo>
                      <a:pt x="2315" y="6981"/>
                    </a:lnTo>
                    <a:lnTo>
                      <a:pt x="2354" y="6981"/>
                    </a:lnTo>
                    <a:lnTo>
                      <a:pt x="2396" y="6981"/>
                    </a:lnTo>
                    <a:lnTo>
                      <a:pt x="2396" y="6981"/>
                    </a:lnTo>
                    <a:lnTo>
                      <a:pt x="2435" y="6981"/>
                    </a:lnTo>
                    <a:lnTo>
                      <a:pt x="2477" y="6981"/>
                    </a:lnTo>
                    <a:cubicBezTo>
                      <a:pt x="2477" y="6942"/>
                      <a:pt x="2477" y="6942"/>
                      <a:pt x="2516" y="6981"/>
                    </a:cubicBezTo>
                    <a:lnTo>
                      <a:pt x="2516" y="6942"/>
                    </a:lnTo>
                    <a:lnTo>
                      <a:pt x="1828" y="6575"/>
                    </a:lnTo>
                    <a:cubicBezTo>
                      <a:pt x="1867" y="6575"/>
                      <a:pt x="1867" y="6617"/>
                      <a:pt x="1828" y="6656"/>
                    </a:cubicBezTo>
                    <a:close/>
                    <a:moveTo>
                      <a:pt x="1828" y="6698"/>
                    </a:moveTo>
                    <a:lnTo>
                      <a:pt x="1828" y="6698"/>
                    </a:lnTo>
                    <a:lnTo>
                      <a:pt x="1828" y="6698"/>
                    </a:lnTo>
                    <a:lnTo>
                      <a:pt x="2072" y="7023"/>
                    </a:lnTo>
                    <a:lnTo>
                      <a:pt x="2072" y="7023"/>
                    </a:lnTo>
                    <a:lnTo>
                      <a:pt x="2110" y="7023"/>
                    </a:lnTo>
                    <a:lnTo>
                      <a:pt x="2153" y="7023"/>
                    </a:lnTo>
                    <a:lnTo>
                      <a:pt x="2153" y="7023"/>
                    </a:lnTo>
                    <a:lnTo>
                      <a:pt x="2192" y="6981"/>
                    </a:lnTo>
                    <a:lnTo>
                      <a:pt x="2234" y="6981"/>
                    </a:lnTo>
                    <a:close/>
                    <a:moveTo>
                      <a:pt x="2273" y="6211"/>
                    </a:moveTo>
                    <a:lnTo>
                      <a:pt x="2273" y="6211"/>
                    </a:lnTo>
                    <a:lnTo>
                      <a:pt x="2234" y="6211"/>
                    </a:lnTo>
                    <a:lnTo>
                      <a:pt x="2192" y="6211"/>
                    </a:lnTo>
                    <a:lnTo>
                      <a:pt x="2192" y="6211"/>
                    </a:lnTo>
                    <a:lnTo>
                      <a:pt x="2153" y="6211"/>
                    </a:lnTo>
                    <a:lnTo>
                      <a:pt x="2110" y="6211"/>
                    </a:lnTo>
                    <a:lnTo>
                      <a:pt x="2110" y="6211"/>
                    </a:lnTo>
                    <a:lnTo>
                      <a:pt x="2072" y="6211"/>
                    </a:lnTo>
                    <a:lnTo>
                      <a:pt x="2029" y="6211"/>
                    </a:lnTo>
                    <a:lnTo>
                      <a:pt x="1990" y="6211"/>
                    </a:lnTo>
                    <a:lnTo>
                      <a:pt x="1948" y="6211"/>
                    </a:lnTo>
                    <a:lnTo>
                      <a:pt x="1948" y="6211"/>
                    </a:lnTo>
                    <a:lnTo>
                      <a:pt x="1948" y="6211"/>
                    </a:lnTo>
                    <a:lnTo>
                      <a:pt x="1786" y="6331"/>
                    </a:lnTo>
                    <a:lnTo>
                      <a:pt x="1786" y="6331"/>
                    </a:lnTo>
                    <a:lnTo>
                      <a:pt x="1786" y="6331"/>
                    </a:lnTo>
                    <a:lnTo>
                      <a:pt x="1786" y="6331"/>
                    </a:lnTo>
                    <a:lnTo>
                      <a:pt x="1786" y="6374"/>
                    </a:lnTo>
                    <a:lnTo>
                      <a:pt x="1828" y="6374"/>
                    </a:lnTo>
                    <a:lnTo>
                      <a:pt x="2883" y="6374"/>
                    </a:lnTo>
                    <a:lnTo>
                      <a:pt x="2883" y="6374"/>
                    </a:lnTo>
                    <a:lnTo>
                      <a:pt x="2922" y="6374"/>
                    </a:lnTo>
                    <a:lnTo>
                      <a:pt x="2922" y="6374"/>
                    </a:lnTo>
                    <a:lnTo>
                      <a:pt x="2922" y="6169"/>
                    </a:lnTo>
                    <a:lnTo>
                      <a:pt x="2922" y="6169"/>
                    </a:lnTo>
                    <a:lnTo>
                      <a:pt x="2883" y="6169"/>
                    </a:lnTo>
                    <a:lnTo>
                      <a:pt x="2841" y="6169"/>
                    </a:lnTo>
                    <a:lnTo>
                      <a:pt x="2802" y="6169"/>
                    </a:lnTo>
                    <a:lnTo>
                      <a:pt x="2802" y="6169"/>
                    </a:lnTo>
                    <a:lnTo>
                      <a:pt x="2760" y="6169"/>
                    </a:lnTo>
                    <a:lnTo>
                      <a:pt x="2721" y="6169"/>
                    </a:lnTo>
                    <a:lnTo>
                      <a:pt x="2679" y="6169"/>
                    </a:lnTo>
                    <a:lnTo>
                      <a:pt x="2679" y="6169"/>
                    </a:lnTo>
                    <a:cubicBezTo>
                      <a:pt x="2640" y="6211"/>
                      <a:pt x="2640" y="6211"/>
                      <a:pt x="2640" y="6169"/>
                    </a:cubicBezTo>
                    <a:lnTo>
                      <a:pt x="2597" y="6169"/>
                    </a:lnTo>
                    <a:cubicBezTo>
                      <a:pt x="2597" y="6211"/>
                      <a:pt x="2597" y="6211"/>
                      <a:pt x="2559" y="6211"/>
                    </a:cubicBezTo>
                    <a:lnTo>
                      <a:pt x="2559" y="6211"/>
                    </a:lnTo>
                    <a:lnTo>
                      <a:pt x="2516" y="6211"/>
                    </a:lnTo>
                    <a:lnTo>
                      <a:pt x="2477" y="6211"/>
                    </a:lnTo>
                    <a:lnTo>
                      <a:pt x="2435" y="6211"/>
                    </a:lnTo>
                    <a:lnTo>
                      <a:pt x="2435" y="6211"/>
                    </a:lnTo>
                    <a:lnTo>
                      <a:pt x="2396" y="6211"/>
                    </a:lnTo>
                    <a:lnTo>
                      <a:pt x="2354" y="6211"/>
                    </a:lnTo>
                    <a:lnTo>
                      <a:pt x="2315" y="6211"/>
                    </a:lnTo>
                    <a:lnTo>
                      <a:pt x="2315" y="6211"/>
                    </a:lnTo>
                    <a:close/>
                    <a:moveTo>
                      <a:pt x="2273" y="6169"/>
                    </a:moveTo>
                    <a:lnTo>
                      <a:pt x="2273" y="6169"/>
                    </a:lnTo>
                    <a:lnTo>
                      <a:pt x="2234" y="6169"/>
                    </a:lnTo>
                    <a:lnTo>
                      <a:pt x="2234" y="6169"/>
                    </a:lnTo>
                    <a:close/>
                    <a:moveTo>
                      <a:pt x="1747" y="6292"/>
                    </a:moveTo>
                    <a:lnTo>
                      <a:pt x="1747" y="6292"/>
                    </a:lnTo>
                    <a:cubicBezTo>
                      <a:pt x="1747" y="6331"/>
                      <a:pt x="1786" y="6331"/>
                      <a:pt x="1786" y="6331"/>
                    </a:cubicBezTo>
                    <a:lnTo>
                      <a:pt x="1786" y="6331"/>
                    </a:lnTo>
                    <a:lnTo>
                      <a:pt x="1867" y="6211"/>
                    </a:lnTo>
                    <a:lnTo>
                      <a:pt x="1828" y="6211"/>
                    </a:lnTo>
                    <a:lnTo>
                      <a:pt x="1828" y="6211"/>
                    </a:lnTo>
                    <a:cubicBezTo>
                      <a:pt x="1828" y="6250"/>
                      <a:pt x="1828" y="6250"/>
                      <a:pt x="1786" y="6211"/>
                    </a:cubicBezTo>
                    <a:lnTo>
                      <a:pt x="1747" y="6250"/>
                    </a:lnTo>
                    <a:lnTo>
                      <a:pt x="1747" y="6250"/>
                    </a:lnTo>
                    <a:close/>
                    <a:moveTo>
                      <a:pt x="1828" y="6292"/>
                    </a:moveTo>
                    <a:lnTo>
                      <a:pt x="1828" y="6292"/>
                    </a:lnTo>
                    <a:lnTo>
                      <a:pt x="1909" y="6211"/>
                    </a:lnTo>
                    <a:lnTo>
                      <a:pt x="1909" y="6211"/>
                    </a:lnTo>
                    <a:lnTo>
                      <a:pt x="1909" y="6211"/>
                    </a:lnTo>
                    <a:close/>
                    <a:moveTo>
                      <a:pt x="1948" y="6211"/>
                    </a:moveTo>
                    <a:lnTo>
                      <a:pt x="1948" y="6211"/>
                    </a:lnTo>
                    <a:lnTo>
                      <a:pt x="1948" y="6211"/>
                    </a:lnTo>
                    <a:lnTo>
                      <a:pt x="2029" y="6169"/>
                    </a:lnTo>
                    <a:lnTo>
                      <a:pt x="1909" y="6169"/>
                    </a:lnTo>
                    <a:lnTo>
                      <a:pt x="1909" y="6211"/>
                    </a:lnTo>
                    <a:cubicBezTo>
                      <a:pt x="1909" y="6169"/>
                      <a:pt x="1948" y="6169"/>
                      <a:pt x="1948" y="6211"/>
                    </a:cubicBezTo>
                    <a:close/>
                    <a:moveTo>
                      <a:pt x="1828" y="6374"/>
                    </a:moveTo>
                    <a:lnTo>
                      <a:pt x="1828" y="6374"/>
                    </a:lnTo>
                    <a:lnTo>
                      <a:pt x="1786" y="6374"/>
                    </a:lnTo>
                    <a:lnTo>
                      <a:pt x="1786" y="6374"/>
                    </a:lnTo>
                    <a:close/>
                    <a:moveTo>
                      <a:pt x="1786" y="6698"/>
                    </a:moveTo>
                    <a:lnTo>
                      <a:pt x="1786" y="6698"/>
                    </a:lnTo>
                    <a:lnTo>
                      <a:pt x="1786" y="6698"/>
                    </a:lnTo>
                    <a:lnTo>
                      <a:pt x="1786" y="6698"/>
                    </a:lnTo>
                    <a:lnTo>
                      <a:pt x="1786" y="6698"/>
                    </a:lnTo>
                    <a:lnTo>
                      <a:pt x="1786" y="6737"/>
                    </a:lnTo>
                    <a:lnTo>
                      <a:pt x="1909" y="7023"/>
                    </a:lnTo>
                    <a:lnTo>
                      <a:pt x="1909" y="7023"/>
                    </a:lnTo>
                    <a:lnTo>
                      <a:pt x="1948" y="7023"/>
                    </a:lnTo>
                    <a:lnTo>
                      <a:pt x="1990" y="7023"/>
                    </a:lnTo>
                    <a:lnTo>
                      <a:pt x="2029" y="7023"/>
                    </a:lnTo>
                    <a:lnTo>
                      <a:pt x="2029" y="7023"/>
                    </a:lnTo>
                    <a:lnTo>
                      <a:pt x="2072" y="7023"/>
                    </a:lnTo>
                    <a:close/>
                    <a:moveTo>
                      <a:pt x="1747" y="6737"/>
                    </a:moveTo>
                    <a:lnTo>
                      <a:pt x="1747" y="6737"/>
                    </a:lnTo>
                    <a:lnTo>
                      <a:pt x="1747" y="6737"/>
                    </a:lnTo>
                    <a:lnTo>
                      <a:pt x="1747" y="6737"/>
                    </a:lnTo>
                    <a:lnTo>
                      <a:pt x="1828" y="7023"/>
                    </a:lnTo>
                    <a:lnTo>
                      <a:pt x="1828" y="7062"/>
                    </a:lnTo>
                    <a:lnTo>
                      <a:pt x="1867" y="7023"/>
                    </a:lnTo>
                    <a:lnTo>
                      <a:pt x="1909" y="7023"/>
                    </a:lnTo>
                    <a:lnTo>
                      <a:pt x="1909" y="7023"/>
                    </a:lnTo>
                    <a:close/>
                    <a:moveTo>
                      <a:pt x="1666" y="6130"/>
                    </a:moveTo>
                    <a:lnTo>
                      <a:pt x="1666" y="6130"/>
                    </a:lnTo>
                    <a:lnTo>
                      <a:pt x="1705" y="5968"/>
                    </a:lnTo>
                    <a:lnTo>
                      <a:pt x="1624" y="6169"/>
                    </a:lnTo>
                    <a:lnTo>
                      <a:pt x="1624" y="6169"/>
                    </a:lnTo>
                    <a:lnTo>
                      <a:pt x="1624" y="6211"/>
                    </a:lnTo>
                    <a:cubicBezTo>
                      <a:pt x="1666" y="6169"/>
                      <a:pt x="1666" y="6169"/>
                      <a:pt x="1666" y="6130"/>
                    </a:cubicBezTo>
                    <a:close/>
                    <a:moveTo>
                      <a:pt x="1624" y="6779"/>
                    </a:moveTo>
                    <a:lnTo>
                      <a:pt x="1624" y="6779"/>
                    </a:lnTo>
                    <a:cubicBezTo>
                      <a:pt x="1624" y="6737"/>
                      <a:pt x="1666" y="6698"/>
                      <a:pt x="1666" y="6698"/>
                    </a:cubicBezTo>
                    <a:lnTo>
                      <a:pt x="1666" y="6698"/>
                    </a:lnTo>
                    <a:lnTo>
                      <a:pt x="1624" y="6656"/>
                    </a:lnTo>
                    <a:cubicBezTo>
                      <a:pt x="1624" y="6656"/>
                      <a:pt x="1585" y="6656"/>
                      <a:pt x="1585" y="6617"/>
                    </a:cubicBezTo>
                    <a:lnTo>
                      <a:pt x="1585" y="6617"/>
                    </a:lnTo>
                    <a:cubicBezTo>
                      <a:pt x="1585" y="6617"/>
                      <a:pt x="1585" y="6575"/>
                      <a:pt x="1542" y="6575"/>
                    </a:cubicBezTo>
                    <a:lnTo>
                      <a:pt x="1542" y="6575"/>
                    </a:lnTo>
                    <a:lnTo>
                      <a:pt x="1542" y="6698"/>
                    </a:lnTo>
                    <a:lnTo>
                      <a:pt x="1542" y="6818"/>
                    </a:lnTo>
                    <a:cubicBezTo>
                      <a:pt x="1585" y="6818"/>
                      <a:pt x="1585" y="6779"/>
                      <a:pt x="1624" y="6779"/>
                    </a:cubicBezTo>
                    <a:close/>
                    <a:moveTo>
                      <a:pt x="1542" y="6575"/>
                    </a:moveTo>
                    <a:lnTo>
                      <a:pt x="1542" y="6575"/>
                    </a:lnTo>
                    <a:lnTo>
                      <a:pt x="1542" y="6575"/>
                    </a:lnTo>
                    <a:lnTo>
                      <a:pt x="1542" y="6575"/>
                    </a:lnTo>
                    <a:lnTo>
                      <a:pt x="1542" y="6617"/>
                    </a:lnTo>
                    <a:close/>
                    <a:moveTo>
                      <a:pt x="1503" y="6617"/>
                    </a:moveTo>
                    <a:lnTo>
                      <a:pt x="1503" y="6617"/>
                    </a:lnTo>
                    <a:lnTo>
                      <a:pt x="1542" y="6656"/>
                    </a:lnTo>
                    <a:lnTo>
                      <a:pt x="1542" y="6617"/>
                    </a:lnTo>
                    <a:close/>
                    <a:moveTo>
                      <a:pt x="1542" y="6737"/>
                    </a:moveTo>
                    <a:lnTo>
                      <a:pt x="1542" y="6737"/>
                    </a:lnTo>
                    <a:lnTo>
                      <a:pt x="1503" y="6861"/>
                    </a:lnTo>
                    <a:lnTo>
                      <a:pt x="1542" y="6861"/>
                    </a:lnTo>
                    <a:lnTo>
                      <a:pt x="1542" y="6861"/>
                    </a:lnTo>
                    <a:close/>
                    <a:moveTo>
                      <a:pt x="1503" y="6698"/>
                    </a:moveTo>
                    <a:lnTo>
                      <a:pt x="1503" y="6698"/>
                    </a:lnTo>
                    <a:lnTo>
                      <a:pt x="1503" y="6656"/>
                    </a:lnTo>
                    <a:lnTo>
                      <a:pt x="1422" y="6900"/>
                    </a:lnTo>
                    <a:lnTo>
                      <a:pt x="1422" y="6942"/>
                    </a:lnTo>
                    <a:lnTo>
                      <a:pt x="1461" y="6942"/>
                    </a:lnTo>
                    <a:lnTo>
                      <a:pt x="1503" y="6900"/>
                    </a:lnTo>
                    <a:lnTo>
                      <a:pt x="1503" y="6861"/>
                    </a:lnTo>
                    <a:close/>
                    <a:moveTo>
                      <a:pt x="2192" y="5195"/>
                    </a:moveTo>
                    <a:lnTo>
                      <a:pt x="2192" y="5195"/>
                    </a:lnTo>
                    <a:lnTo>
                      <a:pt x="2192" y="5195"/>
                    </a:lnTo>
                    <a:lnTo>
                      <a:pt x="2192" y="5195"/>
                    </a:lnTo>
                    <a:lnTo>
                      <a:pt x="2192" y="5237"/>
                    </a:lnTo>
                    <a:lnTo>
                      <a:pt x="2192" y="5237"/>
                    </a:lnTo>
                    <a:lnTo>
                      <a:pt x="2192" y="5195"/>
                    </a:lnTo>
                    <a:close/>
                    <a:moveTo>
                      <a:pt x="2234" y="5237"/>
                    </a:moveTo>
                    <a:lnTo>
                      <a:pt x="2234" y="5237"/>
                    </a:lnTo>
                    <a:lnTo>
                      <a:pt x="2234" y="5276"/>
                    </a:lnTo>
                    <a:lnTo>
                      <a:pt x="2234" y="5318"/>
                    </a:lnTo>
                    <a:lnTo>
                      <a:pt x="2234" y="5318"/>
                    </a:lnTo>
                    <a:cubicBezTo>
                      <a:pt x="2273" y="5357"/>
                      <a:pt x="2234" y="5400"/>
                      <a:pt x="2192" y="5357"/>
                    </a:cubicBezTo>
                    <a:lnTo>
                      <a:pt x="2192" y="5357"/>
                    </a:lnTo>
                    <a:cubicBezTo>
                      <a:pt x="2153" y="5400"/>
                      <a:pt x="2153" y="5400"/>
                      <a:pt x="2153" y="5357"/>
                    </a:cubicBezTo>
                    <a:lnTo>
                      <a:pt x="2153" y="5357"/>
                    </a:lnTo>
                    <a:lnTo>
                      <a:pt x="2153" y="5357"/>
                    </a:lnTo>
                    <a:cubicBezTo>
                      <a:pt x="2110" y="5357"/>
                      <a:pt x="2110" y="5357"/>
                      <a:pt x="2110" y="5318"/>
                    </a:cubicBezTo>
                    <a:lnTo>
                      <a:pt x="2110" y="5318"/>
                    </a:lnTo>
                    <a:lnTo>
                      <a:pt x="2072" y="5276"/>
                    </a:lnTo>
                    <a:lnTo>
                      <a:pt x="2072" y="5276"/>
                    </a:lnTo>
                    <a:lnTo>
                      <a:pt x="2110" y="5237"/>
                    </a:lnTo>
                    <a:lnTo>
                      <a:pt x="2110" y="5276"/>
                    </a:lnTo>
                    <a:lnTo>
                      <a:pt x="2110" y="5237"/>
                    </a:lnTo>
                    <a:lnTo>
                      <a:pt x="2153" y="5237"/>
                    </a:lnTo>
                    <a:lnTo>
                      <a:pt x="2153" y="5195"/>
                    </a:lnTo>
                    <a:lnTo>
                      <a:pt x="2153" y="5195"/>
                    </a:lnTo>
                    <a:lnTo>
                      <a:pt x="2110" y="5195"/>
                    </a:lnTo>
                    <a:lnTo>
                      <a:pt x="2110" y="5156"/>
                    </a:lnTo>
                    <a:lnTo>
                      <a:pt x="2110" y="5156"/>
                    </a:lnTo>
                    <a:lnTo>
                      <a:pt x="2110" y="5156"/>
                    </a:lnTo>
                    <a:lnTo>
                      <a:pt x="2110" y="5195"/>
                    </a:lnTo>
                    <a:lnTo>
                      <a:pt x="2072" y="5195"/>
                    </a:lnTo>
                    <a:lnTo>
                      <a:pt x="1747" y="5926"/>
                    </a:lnTo>
                    <a:lnTo>
                      <a:pt x="1705" y="6130"/>
                    </a:lnTo>
                    <a:lnTo>
                      <a:pt x="2315" y="5276"/>
                    </a:lnTo>
                    <a:cubicBezTo>
                      <a:pt x="2315" y="5237"/>
                      <a:pt x="2273" y="5237"/>
                      <a:pt x="2234" y="5237"/>
                    </a:cubicBezTo>
                    <a:close/>
                    <a:moveTo>
                      <a:pt x="2396" y="5318"/>
                    </a:moveTo>
                    <a:lnTo>
                      <a:pt x="2396" y="5318"/>
                    </a:lnTo>
                    <a:lnTo>
                      <a:pt x="1786" y="6211"/>
                    </a:lnTo>
                    <a:lnTo>
                      <a:pt x="1786" y="6211"/>
                    </a:lnTo>
                    <a:cubicBezTo>
                      <a:pt x="1828" y="6169"/>
                      <a:pt x="1828" y="6211"/>
                      <a:pt x="1828" y="6211"/>
                    </a:cubicBezTo>
                    <a:lnTo>
                      <a:pt x="1867" y="6211"/>
                    </a:lnTo>
                    <a:cubicBezTo>
                      <a:pt x="1867" y="6169"/>
                      <a:pt x="1867" y="6169"/>
                      <a:pt x="1867" y="6211"/>
                    </a:cubicBezTo>
                    <a:lnTo>
                      <a:pt x="1909" y="6169"/>
                    </a:lnTo>
                    <a:lnTo>
                      <a:pt x="2477" y="5481"/>
                    </a:lnTo>
                    <a:lnTo>
                      <a:pt x="2477" y="5481"/>
                    </a:lnTo>
                    <a:lnTo>
                      <a:pt x="2516" y="5439"/>
                    </a:lnTo>
                    <a:close/>
                    <a:moveTo>
                      <a:pt x="6087" y="3695"/>
                    </a:moveTo>
                    <a:lnTo>
                      <a:pt x="6087" y="3695"/>
                    </a:lnTo>
                    <a:cubicBezTo>
                      <a:pt x="6250" y="3572"/>
                      <a:pt x="6250" y="3452"/>
                      <a:pt x="6169" y="3410"/>
                    </a:cubicBezTo>
                    <a:cubicBezTo>
                      <a:pt x="6130" y="3491"/>
                      <a:pt x="6130" y="3572"/>
                      <a:pt x="6087" y="3695"/>
                    </a:cubicBezTo>
                    <a:close/>
                    <a:moveTo>
                      <a:pt x="5886" y="3978"/>
                    </a:moveTo>
                    <a:lnTo>
                      <a:pt x="5886" y="3978"/>
                    </a:lnTo>
                    <a:cubicBezTo>
                      <a:pt x="5967" y="3978"/>
                      <a:pt x="6006" y="3939"/>
                      <a:pt x="6087" y="3939"/>
                    </a:cubicBezTo>
                    <a:lnTo>
                      <a:pt x="6087" y="3734"/>
                    </a:lnTo>
                    <a:cubicBezTo>
                      <a:pt x="6006" y="3776"/>
                      <a:pt x="5925" y="3815"/>
                      <a:pt x="5844" y="3896"/>
                    </a:cubicBezTo>
                    <a:close/>
                    <a:moveTo>
                      <a:pt x="5844" y="3858"/>
                    </a:moveTo>
                    <a:lnTo>
                      <a:pt x="5844" y="3858"/>
                    </a:lnTo>
                    <a:cubicBezTo>
                      <a:pt x="5925" y="3815"/>
                      <a:pt x="6006" y="3776"/>
                      <a:pt x="6087" y="3695"/>
                    </a:cubicBezTo>
                    <a:cubicBezTo>
                      <a:pt x="6087" y="3614"/>
                      <a:pt x="6087" y="3533"/>
                      <a:pt x="6130" y="3410"/>
                    </a:cubicBezTo>
                    <a:cubicBezTo>
                      <a:pt x="6049" y="3614"/>
                      <a:pt x="5925" y="3695"/>
                      <a:pt x="5805" y="3776"/>
                    </a:cubicBezTo>
                    <a:close/>
                    <a:moveTo>
                      <a:pt x="3815" y="6536"/>
                    </a:moveTo>
                    <a:lnTo>
                      <a:pt x="3815" y="6536"/>
                    </a:lnTo>
                    <a:lnTo>
                      <a:pt x="3857" y="6536"/>
                    </a:lnTo>
                    <a:lnTo>
                      <a:pt x="3857" y="6536"/>
                    </a:lnTo>
                    <a:lnTo>
                      <a:pt x="3857" y="6536"/>
                    </a:lnTo>
                    <a:lnTo>
                      <a:pt x="3857" y="6536"/>
                    </a:lnTo>
                    <a:lnTo>
                      <a:pt x="3857" y="6536"/>
                    </a:lnTo>
                    <a:lnTo>
                      <a:pt x="3896" y="6536"/>
                    </a:lnTo>
                    <a:lnTo>
                      <a:pt x="3896" y="6536"/>
                    </a:lnTo>
                    <a:lnTo>
                      <a:pt x="3896" y="6494"/>
                    </a:lnTo>
                    <a:lnTo>
                      <a:pt x="3896" y="6494"/>
                    </a:lnTo>
                    <a:lnTo>
                      <a:pt x="3896" y="6494"/>
                    </a:lnTo>
                    <a:lnTo>
                      <a:pt x="3896" y="6494"/>
                    </a:lnTo>
                    <a:lnTo>
                      <a:pt x="3896" y="6494"/>
                    </a:lnTo>
                    <a:lnTo>
                      <a:pt x="3896" y="6494"/>
                    </a:lnTo>
                    <a:lnTo>
                      <a:pt x="3896" y="6494"/>
                    </a:lnTo>
                    <a:lnTo>
                      <a:pt x="3896" y="6455"/>
                    </a:lnTo>
                    <a:close/>
                    <a:moveTo>
                      <a:pt x="3734" y="6292"/>
                    </a:moveTo>
                    <a:lnTo>
                      <a:pt x="3734" y="6292"/>
                    </a:lnTo>
                    <a:lnTo>
                      <a:pt x="3734" y="6292"/>
                    </a:lnTo>
                    <a:lnTo>
                      <a:pt x="3734" y="6292"/>
                    </a:lnTo>
                    <a:lnTo>
                      <a:pt x="3776" y="6292"/>
                    </a:lnTo>
                    <a:lnTo>
                      <a:pt x="3776" y="6250"/>
                    </a:lnTo>
                    <a:lnTo>
                      <a:pt x="3734" y="6250"/>
                    </a:lnTo>
                    <a:lnTo>
                      <a:pt x="3734" y="6250"/>
                    </a:lnTo>
                    <a:lnTo>
                      <a:pt x="3734" y="6250"/>
                    </a:lnTo>
                    <a:lnTo>
                      <a:pt x="3734" y="6250"/>
                    </a:lnTo>
                    <a:lnTo>
                      <a:pt x="3734" y="6250"/>
                    </a:lnTo>
                    <a:lnTo>
                      <a:pt x="3734" y="6250"/>
                    </a:lnTo>
                    <a:lnTo>
                      <a:pt x="3734" y="6250"/>
                    </a:lnTo>
                    <a:lnTo>
                      <a:pt x="3734" y="6250"/>
                    </a:lnTo>
                    <a:lnTo>
                      <a:pt x="3695" y="6250"/>
                    </a:lnTo>
                    <a:close/>
                    <a:moveTo>
                      <a:pt x="2922" y="6575"/>
                    </a:moveTo>
                    <a:lnTo>
                      <a:pt x="2922" y="6575"/>
                    </a:lnTo>
                    <a:lnTo>
                      <a:pt x="2273" y="6536"/>
                    </a:lnTo>
                    <a:lnTo>
                      <a:pt x="2841" y="6617"/>
                    </a:lnTo>
                    <a:lnTo>
                      <a:pt x="2883" y="6617"/>
                    </a:lnTo>
                    <a:lnTo>
                      <a:pt x="2922" y="6617"/>
                    </a:lnTo>
                    <a:close/>
                    <a:moveTo>
                      <a:pt x="2721" y="7104"/>
                    </a:moveTo>
                    <a:lnTo>
                      <a:pt x="2721" y="7104"/>
                    </a:lnTo>
                    <a:lnTo>
                      <a:pt x="2679" y="7062"/>
                    </a:lnTo>
                    <a:lnTo>
                      <a:pt x="2679" y="7062"/>
                    </a:lnTo>
                    <a:lnTo>
                      <a:pt x="2559" y="6981"/>
                    </a:lnTo>
                    <a:lnTo>
                      <a:pt x="2516" y="6981"/>
                    </a:lnTo>
                    <a:lnTo>
                      <a:pt x="2516" y="6981"/>
                    </a:lnTo>
                    <a:lnTo>
                      <a:pt x="2477" y="6981"/>
                    </a:lnTo>
                    <a:lnTo>
                      <a:pt x="2435" y="6981"/>
                    </a:lnTo>
                    <a:cubicBezTo>
                      <a:pt x="2435" y="7023"/>
                      <a:pt x="2396" y="7023"/>
                      <a:pt x="2396" y="7023"/>
                    </a:cubicBezTo>
                    <a:lnTo>
                      <a:pt x="2396" y="7023"/>
                    </a:lnTo>
                    <a:lnTo>
                      <a:pt x="2354" y="7023"/>
                    </a:lnTo>
                    <a:lnTo>
                      <a:pt x="2315" y="7023"/>
                    </a:lnTo>
                    <a:lnTo>
                      <a:pt x="2273" y="7023"/>
                    </a:lnTo>
                    <a:lnTo>
                      <a:pt x="2273" y="7023"/>
                    </a:lnTo>
                    <a:lnTo>
                      <a:pt x="2516" y="7224"/>
                    </a:lnTo>
                    <a:lnTo>
                      <a:pt x="2516" y="7224"/>
                    </a:lnTo>
                    <a:lnTo>
                      <a:pt x="2597" y="7266"/>
                    </a:lnTo>
                    <a:cubicBezTo>
                      <a:pt x="2640" y="7224"/>
                      <a:pt x="2679" y="7143"/>
                      <a:pt x="2721" y="7104"/>
                    </a:cubicBezTo>
                    <a:close/>
                    <a:moveTo>
                      <a:pt x="2396" y="7429"/>
                    </a:moveTo>
                    <a:lnTo>
                      <a:pt x="2396" y="7429"/>
                    </a:lnTo>
                    <a:lnTo>
                      <a:pt x="2396" y="7429"/>
                    </a:lnTo>
                    <a:cubicBezTo>
                      <a:pt x="2435" y="7387"/>
                      <a:pt x="2516" y="7348"/>
                      <a:pt x="2559" y="7266"/>
                    </a:cubicBezTo>
                    <a:lnTo>
                      <a:pt x="2559" y="7266"/>
                    </a:lnTo>
                    <a:lnTo>
                      <a:pt x="2559" y="7266"/>
                    </a:lnTo>
                    <a:lnTo>
                      <a:pt x="2559" y="7266"/>
                    </a:lnTo>
                    <a:lnTo>
                      <a:pt x="2516" y="7266"/>
                    </a:lnTo>
                    <a:lnTo>
                      <a:pt x="2516" y="7224"/>
                    </a:lnTo>
                    <a:lnTo>
                      <a:pt x="2234" y="7023"/>
                    </a:lnTo>
                    <a:lnTo>
                      <a:pt x="2234" y="7023"/>
                    </a:lnTo>
                    <a:lnTo>
                      <a:pt x="2192" y="7023"/>
                    </a:lnTo>
                    <a:lnTo>
                      <a:pt x="2153" y="7023"/>
                    </a:lnTo>
                    <a:lnTo>
                      <a:pt x="2153" y="7023"/>
                    </a:lnTo>
                    <a:cubicBezTo>
                      <a:pt x="2153" y="7062"/>
                      <a:pt x="2110" y="7062"/>
                      <a:pt x="2110" y="7023"/>
                    </a:cubicBezTo>
                    <a:lnTo>
                      <a:pt x="2072" y="7023"/>
                    </a:lnTo>
                    <a:lnTo>
                      <a:pt x="2354" y="7387"/>
                    </a:lnTo>
                    <a:lnTo>
                      <a:pt x="2354" y="7387"/>
                    </a:lnTo>
                    <a:lnTo>
                      <a:pt x="2396" y="7429"/>
                    </a:lnTo>
                    <a:close/>
                    <a:moveTo>
                      <a:pt x="2153" y="7549"/>
                    </a:moveTo>
                    <a:lnTo>
                      <a:pt x="2153" y="7549"/>
                    </a:lnTo>
                    <a:cubicBezTo>
                      <a:pt x="2234" y="7510"/>
                      <a:pt x="2315" y="7468"/>
                      <a:pt x="2354" y="7429"/>
                    </a:cubicBezTo>
                    <a:lnTo>
                      <a:pt x="2354" y="7387"/>
                    </a:lnTo>
                    <a:lnTo>
                      <a:pt x="2354" y="7387"/>
                    </a:lnTo>
                    <a:lnTo>
                      <a:pt x="2072" y="7062"/>
                    </a:lnTo>
                    <a:lnTo>
                      <a:pt x="2029" y="7062"/>
                    </a:lnTo>
                    <a:lnTo>
                      <a:pt x="2029" y="7062"/>
                    </a:lnTo>
                    <a:lnTo>
                      <a:pt x="1990" y="7062"/>
                    </a:lnTo>
                    <a:lnTo>
                      <a:pt x="1948" y="7062"/>
                    </a:lnTo>
                    <a:lnTo>
                      <a:pt x="1948" y="7062"/>
                    </a:lnTo>
                    <a:lnTo>
                      <a:pt x="2153" y="7468"/>
                    </a:lnTo>
                    <a:lnTo>
                      <a:pt x="2153" y="7468"/>
                    </a:lnTo>
                    <a:close/>
                    <a:moveTo>
                      <a:pt x="1179" y="7510"/>
                    </a:moveTo>
                    <a:lnTo>
                      <a:pt x="1179" y="7510"/>
                    </a:lnTo>
                    <a:lnTo>
                      <a:pt x="1179" y="7468"/>
                    </a:lnTo>
                    <a:lnTo>
                      <a:pt x="1218" y="7468"/>
                    </a:lnTo>
                    <a:lnTo>
                      <a:pt x="1380" y="6981"/>
                    </a:lnTo>
                    <a:lnTo>
                      <a:pt x="1380" y="6981"/>
                    </a:lnTo>
                    <a:lnTo>
                      <a:pt x="1380" y="6942"/>
                    </a:lnTo>
                    <a:cubicBezTo>
                      <a:pt x="1380" y="6900"/>
                      <a:pt x="1380" y="6900"/>
                      <a:pt x="1422" y="6900"/>
                    </a:cubicBezTo>
                    <a:lnTo>
                      <a:pt x="1503" y="6656"/>
                    </a:lnTo>
                    <a:lnTo>
                      <a:pt x="1016" y="7348"/>
                    </a:lnTo>
                    <a:lnTo>
                      <a:pt x="974" y="7387"/>
                    </a:lnTo>
                    <a:lnTo>
                      <a:pt x="974" y="7429"/>
                    </a:lnTo>
                    <a:cubicBezTo>
                      <a:pt x="1016" y="7468"/>
                      <a:pt x="1098" y="7510"/>
                      <a:pt x="1179" y="7510"/>
                    </a:cubicBezTo>
                    <a:close/>
                  </a:path>
                </a:pathLst>
              </a:custGeom>
              <a:solidFill>
                <a:srgbClr val="1C3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5"/>
              <p:cNvSpPr/>
              <p:nvPr/>
            </p:nvSpPr>
            <p:spPr>
              <a:xfrm>
                <a:off x="2346950" y="-208725"/>
                <a:ext cx="486025" cy="100500"/>
              </a:xfrm>
              <a:custGeom>
                <a:avLst/>
                <a:gdLst/>
                <a:ahLst/>
                <a:cxnLst/>
                <a:rect l="l" t="t" r="r" b="b"/>
                <a:pathLst>
                  <a:path w="19441" h="4020" extrusionOk="0">
                    <a:moveTo>
                      <a:pt x="10389" y="0"/>
                    </a:moveTo>
                    <a:lnTo>
                      <a:pt x="8279" y="1504"/>
                    </a:lnTo>
                    <a:lnTo>
                      <a:pt x="7023" y="569"/>
                    </a:lnTo>
                    <a:lnTo>
                      <a:pt x="4507" y="2435"/>
                    </a:lnTo>
                    <a:lnTo>
                      <a:pt x="2922" y="1747"/>
                    </a:lnTo>
                    <a:lnTo>
                      <a:pt x="82" y="3653"/>
                    </a:lnTo>
                    <a:lnTo>
                      <a:pt x="0" y="4020"/>
                    </a:lnTo>
                    <a:lnTo>
                      <a:pt x="2965" y="1991"/>
                    </a:lnTo>
                    <a:lnTo>
                      <a:pt x="4546" y="2721"/>
                    </a:lnTo>
                    <a:lnTo>
                      <a:pt x="7023" y="893"/>
                    </a:lnTo>
                    <a:lnTo>
                      <a:pt x="8279" y="1786"/>
                    </a:lnTo>
                    <a:lnTo>
                      <a:pt x="10350" y="325"/>
                    </a:lnTo>
                    <a:lnTo>
                      <a:pt x="13191" y="2679"/>
                    </a:lnTo>
                    <a:lnTo>
                      <a:pt x="15827" y="1260"/>
                    </a:lnTo>
                    <a:lnTo>
                      <a:pt x="19317" y="3896"/>
                    </a:lnTo>
                    <a:lnTo>
                      <a:pt x="19441" y="3653"/>
                    </a:lnTo>
                    <a:lnTo>
                      <a:pt x="15908" y="1017"/>
                    </a:lnTo>
                    <a:lnTo>
                      <a:pt x="13311" y="2396"/>
                    </a:lnTo>
                    <a:lnTo>
                      <a:pt x="103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5"/>
              <p:cNvSpPr/>
              <p:nvPr/>
            </p:nvSpPr>
            <p:spPr>
              <a:xfrm>
                <a:off x="2361150" y="-151925"/>
                <a:ext cx="62925" cy="43700"/>
              </a:xfrm>
              <a:custGeom>
                <a:avLst/>
                <a:gdLst/>
                <a:ahLst/>
                <a:cxnLst/>
                <a:rect l="l" t="t" r="r" b="b"/>
                <a:pathLst>
                  <a:path w="2517" h="1748" extrusionOk="0">
                    <a:moveTo>
                      <a:pt x="2517" y="1"/>
                    </a:moveTo>
                    <a:lnTo>
                      <a:pt x="1" y="1748"/>
                    </a:lnTo>
                    <a:lnTo>
                      <a:pt x="812" y="1748"/>
                    </a:lnTo>
                    <a:lnTo>
                      <a:pt x="2517"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5"/>
              <p:cNvSpPr/>
              <p:nvPr/>
            </p:nvSpPr>
            <p:spPr>
              <a:xfrm>
                <a:off x="2470725" y="-177225"/>
                <a:ext cx="52775" cy="37500"/>
              </a:xfrm>
              <a:custGeom>
                <a:avLst/>
                <a:gdLst/>
                <a:ahLst/>
                <a:cxnLst/>
                <a:rect l="l" t="t" r="r" b="b"/>
                <a:pathLst>
                  <a:path w="2111" h="1500" extrusionOk="0">
                    <a:moveTo>
                      <a:pt x="2111" y="0"/>
                    </a:moveTo>
                    <a:lnTo>
                      <a:pt x="0" y="1500"/>
                    </a:lnTo>
                    <a:lnTo>
                      <a:pt x="692" y="1500"/>
                    </a:lnTo>
                    <a:lnTo>
                      <a:pt x="2111" y="0"/>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5"/>
              <p:cNvSpPr/>
              <p:nvPr/>
            </p:nvSpPr>
            <p:spPr>
              <a:xfrm>
                <a:off x="2561050" y="-191450"/>
                <a:ext cx="39550" cy="29425"/>
              </a:xfrm>
              <a:custGeom>
                <a:avLst/>
                <a:gdLst/>
                <a:ahLst/>
                <a:cxnLst/>
                <a:rect l="l" t="t" r="r" b="b"/>
                <a:pathLst>
                  <a:path w="1582" h="1177" extrusionOk="0">
                    <a:moveTo>
                      <a:pt x="1582" y="1"/>
                    </a:moveTo>
                    <a:lnTo>
                      <a:pt x="1" y="1176"/>
                    </a:lnTo>
                    <a:lnTo>
                      <a:pt x="851" y="1176"/>
                    </a:lnTo>
                    <a:lnTo>
                      <a:pt x="1582"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5"/>
              <p:cNvSpPr/>
              <p:nvPr/>
            </p:nvSpPr>
            <p:spPr>
              <a:xfrm>
                <a:off x="2685800" y="-169125"/>
                <a:ext cx="55875" cy="29400"/>
              </a:xfrm>
              <a:custGeom>
                <a:avLst/>
                <a:gdLst/>
                <a:ahLst/>
                <a:cxnLst/>
                <a:rect l="l" t="t" r="r" b="b"/>
                <a:pathLst>
                  <a:path w="2235" h="1176" extrusionOk="0">
                    <a:moveTo>
                      <a:pt x="2234" y="1"/>
                    </a:moveTo>
                    <a:lnTo>
                      <a:pt x="1" y="1176"/>
                    </a:lnTo>
                    <a:lnTo>
                      <a:pt x="1423" y="1176"/>
                    </a:lnTo>
                    <a:lnTo>
                      <a:pt x="2234" y="1"/>
                    </a:ln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5"/>
              <p:cNvSpPr/>
              <p:nvPr/>
            </p:nvSpPr>
            <p:spPr>
              <a:xfrm>
                <a:off x="2388575" y="-252300"/>
                <a:ext cx="32500" cy="34500"/>
              </a:xfrm>
              <a:custGeom>
                <a:avLst/>
                <a:gdLst/>
                <a:ahLst/>
                <a:cxnLst/>
                <a:rect l="l" t="t" r="r" b="b"/>
                <a:pathLst>
                  <a:path w="1300" h="1380" extrusionOk="0">
                    <a:moveTo>
                      <a:pt x="1095" y="0"/>
                    </a:moveTo>
                    <a:cubicBezTo>
                      <a:pt x="1014" y="0"/>
                      <a:pt x="1014" y="0"/>
                      <a:pt x="933" y="39"/>
                    </a:cubicBezTo>
                    <a:cubicBezTo>
                      <a:pt x="852" y="325"/>
                      <a:pt x="770" y="445"/>
                      <a:pt x="689" y="769"/>
                    </a:cubicBezTo>
                    <a:cubicBezTo>
                      <a:pt x="488" y="526"/>
                      <a:pt x="365" y="406"/>
                      <a:pt x="163" y="162"/>
                    </a:cubicBezTo>
                    <a:cubicBezTo>
                      <a:pt x="82" y="201"/>
                      <a:pt x="82" y="201"/>
                      <a:pt x="1" y="201"/>
                    </a:cubicBezTo>
                    <a:cubicBezTo>
                      <a:pt x="121" y="688"/>
                      <a:pt x="163" y="893"/>
                      <a:pt x="244" y="1380"/>
                    </a:cubicBezTo>
                    <a:cubicBezTo>
                      <a:pt x="326" y="1380"/>
                      <a:pt x="326" y="1338"/>
                      <a:pt x="407" y="1338"/>
                    </a:cubicBezTo>
                    <a:cubicBezTo>
                      <a:pt x="326" y="1013"/>
                      <a:pt x="283" y="851"/>
                      <a:pt x="244" y="487"/>
                    </a:cubicBezTo>
                    <a:lnTo>
                      <a:pt x="244" y="487"/>
                    </a:lnTo>
                    <a:cubicBezTo>
                      <a:pt x="446" y="730"/>
                      <a:pt x="527" y="851"/>
                      <a:pt x="731" y="1055"/>
                    </a:cubicBezTo>
                    <a:cubicBezTo>
                      <a:pt x="852" y="769"/>
                      <a:pt x="894" y="649"/>
                      <a:pt x="975" y="364"/>
                    </a:cubicBezTo>
                    <a:cubicBezTo>
                      <a:pt x="1056" y="688"/>
                      <a:pt x="1095" y="851"/>
                      <a:pt x="1137" y="1217"/>
                    </a:cubicBezTo>
                    <a:cubicBezTo>
                      <a:pt x="1218" y="1175"/>
                      <a:pt x="1218" y="1175"/>
                      <a:pt x="1300" y="1175"/>
                    </a:cubicBezTo>
                    <a:cubicBezTo>
                      <a:pt x="1218" y="688"/>
                      <a:pt x="1176" y="487"/>
                      <a:pt x="109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5"/>
              <p:cNvSpPr/>
              <p:nvPr/>
            </p:nvSpPr>
            <p:spPr>
              <a:xfrm>
                <a:off x="2424050" y="-256775"/>
                <a:ext cx="31525" cy="30875"/>
              </a:xfrm>
              <a:custGeom>
                <a:avLst/>
                <a:gdLst/>
                <a:ahLst/>
                <a:cxnLst/>
                <a:rect l="l" t="t" r="r" b="b"/>
                <a:pathLst>
                  <a:path w="1261" h="1235" extrusionOk="0">
                    <a:moveTo>
                      <a:pt x="667" y="162"/>
                    </a:moveTo>
                    <a:cubicBezTo>
                      <a:pt x="754" y="162"/>
                      <a:pt x="834" y="201"/>
                      <a:pt x="893" y="260"/>
                    </a:cubicBezTo>
                    <a:cubicBezTo>
                      <a:pt x="1017" y="341"/>
                      <a:pt x="1056" y="423"/>
                      <a:pt x="1098" y="543"/>
                    </a:cubicBezTo>
                    <a:cubicBezTo>
                      <a:pt x="1098" y="666"/>
                      <a:pt x="1098" y="786"/>
                      <a:pt x="1017" y="909"/>
                    </a:cubicBezTo>
                    <a:cubicBezTo>
                      <a:pt x="936" y="991"/>
                      <a:pt x="812" y="1030"/>
                      <a:pt x="692" y="1072"/>
                    </a:cubicBezTo>
                    <a:cubicBezTo>
                      <a:pt x="569" y="1072"/>
                      <a:pt x="449" y="1072"/>
                      <a:pt x="368" y="991"/>
                    </a:cubicBezTo>
                    <a:cubicBezTo>
                      <a:pt x="244" y="909"/>
                      <a:pt x="205" y="828"/>
                      <a:pt x="163" y="705"/>
                    </a:cubicBezTo>
                    <a:cubicBezTo>
                      <a:pt x="163" y="585"/>
                      <a:pt x="163" y="461"/>
                      <a:pt x="244" y="341"/>
                    </a:cubicBezTo>
                    <a:cubicBezTo>
                      <a:pt x="325" y="260"/>
                      <a:pt x="449" y="179"/>
                      <a:pt x="569" y="179"/>
                    </a:cubicBezTo>
                    <a:cubicBezTo>
                      <a:pt x="602" y="168"/>
                      <a:pt x="635" y="162"/>
                      <a:pt x="667" y="162"/>
                    </a:cubicBezTo>
                    <a:close/>
                    <a:moveTo>
                      <a:pt x="653" y="1"/>
                    </a:moveTo>
                    <a:cubicBezTo>
                      <a:pt x="612" y="1"/>
                      <a:pt x="571" y="6"/>
                      <a:pt x="530" y="17"/>
                    </a:cubicBezTo>
                    <a:cubicBezTo>
                      <a:pt x="368" y="56"/>
                      <a:pt x="244" y="137"/>
                      <a:pt x="124" y="260"/>
                    </a:cubicBezTo>
                    <a:cubicBezTo>
                      <a:pt x="43" y="423"/>
                      <a:pt x="1" y="543"/>
                      <a:pt x="1" y="705"/>
                    </a:cubicBezTo>
                    <a:cubicBezTo>
                      <a:pt x="43" y="867"/>
                      <a:pt x="124" y="1030"/>
                      <a:pt x="286" y="1111"/>
                    </a:cubicBezTo>
                    <a:cubicBezTo>
                      <a:pt x="407" y="1234"/>
                      <a:pt x="569" y="1234"/>
                      <a:pt x="731" y="1234"/>
                    </a:cubicBezTo>
                    <a:cubicBezTo>
                      <a:pt x="893" y="1192"/>
                      <a:pt x="1017" y="1111"/>
                      <a:pt x="1137" y="991"/>
                    </a:cubicBezTo>
                    <a:cubicBezTo>
                      <a:pt x="1218" y="828"/>
                      <a:pt x="1260" y="705"/>
                      <a:pt x="1260" y="543"/>
                    </a:cubicBezTo>
                    <a:cubicBezTo>
                      <a:pt x="1218" y="380"/>
                      <a:pt x="1137" y="218"/>
                      <a:pt x="1017" y="137"/>
                    </a:cubicBezTo>
                    <a:cubicBezTo>
                      <a:pt x="896" y="47"/>
                      <a:pt x="774" y="1"/>
                      <a:pt x="65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5"/>
              <p:cNvSpPr/>
              <p:nvPr/>
            </p:nvSpPr>
            <p:spPr>
              <a:xfrm>
                <a:off x="2458550" y="-261475"/>
                <a:ext cx="23400" cy="30875"/>
              </a:xfrm>
              <a:custGeom>
                <a:avLst/>
                <a:gdLst/>
                <a:ahLst/>
                <a:cxnLst/>
                <a:rect l="l" t="t" r="r" b="b"/>
                <a:pathLst>
                  <a:path w="936" h="1235" extrusionOk="0">
                    <a:moveTo>
                      <a:pt x="692" y="0"/>
                    </a:moveTo>
                    <a:cubicBezTo>
                      <a:pt x="692" y="325"/>
                      <a:pt x="731" y="487"/>
                      <a:pt x="773" y="812"/>
                    </a:cubicBezTo>
                    <a:cubicBezTo>
                      <a:pt x="773" y="893"/>
                      <a:pt x="773" y="935"/>
                      <a:pt x="692" y="974"/>
                    </a:cubicBezTo>
                    <a:cubicBezTo>
                      <a:pt x="650" y="1055"/>
                      <a:pt x="611" y="1055"/>
                      <a:pt x="530" y="1097"/>
                    </a:cubicBezTo>
                    <a:cubicBezTo>
                      <a:pt x="487" y="1097"/>
                      <a:pt x="406" y="1055"/>
                      <a:pt x="367" y="1016"/>
                    </a:cubicBezTo>
                    <a:cubicBezTo>
                      <a:pt x="286" y="974"/>
                      <a:pt x="286" y="935"/>
                      <a:pt x="244" y="854"/>
                    </a:cubicBezTo>
                    <a:cubicBezTo>
                      <a:pt x="205" y="568"/>
                      <a:pt x="205" y="406"/>
                      <a:pt x="163" y="81"/>
                    </a:cubicBezTo>
                    <a:lnTo>
                      <a:pt x="0" y="81"/>
                    </a:lnTo>
                    <a:cubicBezTo>
                      <a:pt x="43" y="406"/>
                      <a:pt x="43" y="568"/>
                      <a:pt x="82" y="893"/>
                    </a:cubicBezTo>
                    <a:cubicBezTo>
                      <a:pt x="124" y="1016"/>
                      <a:pt x="163" y="1097"/>
                      <a:pt x="244" y="1136"/>
                    </a:cubicBezTo>
                    <a:cubicBezTo>
                      <a:pt x="334" y="1196"/>
                      <a:pt x="402" y="1234"/>
                      <a:pt x="478" y="1234"/>
                    </a:cubicBezTo>
                    <a:cubicBezTo>
                      <a:pt x="507" y="1234"/>
                      <a:pt x="536" y="1229"/>
                      <a:pt x="569" y="1218"/>
                    </a:cubicBezTo>
                    <a:cubicBezTo>
                      <a:pt x="692" y="1218"/>
                      <a:pt x="773" y="1179"/>
                      <a:pt x="812" y="1097"/>
                    </a:cubicBezTo>
                    <a:cubicBezTo>
                      <a:pt x="893" y="1016"/>
                      <a:pt x="935" y="935"/>
                      <a:pt x="935" y="812"/>
                    </a:cubicBezTo>
                    <a:cubicBezTo>
                      <a:pt x="893" y="487"/>
                      <a:pt x="854" y="325"/>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5"/>
              <p:cNvSpPr/>
              <p:nvPr/>
            </p:nvSpPr>
            <p:spPr>
              <a:xfrm>
                <a:off x="2484925" y="-264475"/>
                <a:ext cx="23400" cy="31425"/>
              </a:xfrm>
              <a:custGeom>
                <a:avLst/>
                <a:gdLst/>
                <a:ahLst/>
                <a:cxnLst/>
                <a:rect l="l" t="t" r="r" b="b"/>
                <a:pathLst>
                  <a:path w="936" h="1257" extrusionOk="0">
                    <a:moveTo>
                      <a:pt x="812" y="0"/>
                    </a:moveTo>
                    <a:cubicBezTo>
                      <a:pt x="773" y="39"/>
                      <a:pt x="731" y="39"/>
                      <a:pt x="650" y="39"/>
                    </a:cubicBezTo>
                    <a:cubicBezTo>
                      <a:pt x="692" y="364"/>
                      <a:pt x="692" y="526"/>
                      <a:pt x="731" y="893"/>
                    </a:cubicBezTo>
                    <a:cubicBezTo>
                      <a:pt x="488" y="568"/>
                      <a:pt x="406" y="406"/>
                      <a:pt x="163" y="81"/>
                    </a:cubicBezTo>
                    <a:lnTo>
                      <a:pt x="1" y="81"/>
                    </a:lnTo>
                    <a:cubicBezTo>
                      <a:pt x="43" y="568"/>
                      <a:pt x="82" y="812"/>
                      <a:pt x="124" y="1256"/>
                    </a:cubicBezTo>
                    <a:lnTo>
                      <a:pt x="286" y="1256"/>
                    </a:lnTo>
                    <a:cubicBezTo>
                      <a:pt x="244" y="932"/>
                      <a:pt x="244" y="731"/>
                      <a:pt x="205" y="406"/>
                    </a:cubicBezTo>
                    <a:lnTo>
                      <a:pt x="205" y="406"/>
                    </a:lnTo>
                    <a:cubicBezTo>
                      <a:pt x="449" y="731"/>
                      <a:pt x="569" y="893"/>
                      <a:pt x="773" y="1217"/>
                    </a:cubicBezTo>
                    <a:lnTo>
                      <a:pt x="936" y="1217"/>
                    </a:lnTo>
                    <a:cubicBezTo>
                      <a:pt x="893" y="731"/>
                      <a:pt x="854" y="487"/>
                      <a:pt x="812"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5"/>
              <p:cNvSpPr/>
              <p:nvPr/>
            </p:nvSpPr>
            <p:spPr>
              <a:xfrm>
                <a:off x="2509275" y="-265550"/>
                <a:ext cx="18300" cy="30475"/>
              </a:xfrm>
              <a:custGeom>
                <a:avLst/>
                <a:gdLst/>
                <a:ahLst/>
                <a:cxnLst/>
                <a:rect l="l" t="t" r="r" b="b"/>
                <a:pathLst>
                  <a:path w="732" h="1219" extrusionOk="0">
                    <a:moveTo>
                      <a:pt x="731" y="1"/>
                    </a:moveTo>
                    <a:cubicBezTo>
                      <a:pt x="449" y="1"/>
                      <a:pt x="286" y="43"/>
                      <a:pt x="1" y="43"/>
                    </a:cubicBezTo>
                    <a:lnTo>
                      <a:pt x="1" y="205"/>
                    </a:lnTo>
                    <a:cubicBezTo>
                      <a:pt x="124" y="205"/>
                      <a:pt x="163" y="205"/>
                      <a:pt x="286" y="163"/>
                    </a:cubicBezTo>
                    <a:cubicBezTo>
                      <a:pt x="325" y="611"/>
                      <a:pt x="325" y="812"/>
                      <a:pt x="367" y="1218"/>
                    </a:cubicBezTo>
                    <a:cubicBezTo>
                      <a:pt x="449" y="1218"/>
                      <a:pt x="449" y="1218"/>
                      <a:pt x="530" y="1179"/>
                    </a:cubicBezTo>
                    <a:cubicBezTo>
                      <a:pt x="488" y="774"/>
                      <a:pt x="488" y="569"/>
                      <a:pt x="449" y="163"/>
                    </a:cubicBezTo>
                    <a:lnTo>
                      <a:pt x="731" y="163"/>
                    </a:lnTo>
                    <a:lnTo>
                      <a:pt x="731" y="1"/>
                    </a:ln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5"/>
              <p:cNvSpPr/>
              <p:nvPr/>
            </p:nvSpPr>
            <p:spPr>
              <a:xfrm>
                <a:off x="2529575" y="-266525"/>
                <a:ext cx="24375" cy="30475"/>
              </a:xfrm>
              <a:custGeom>
                <a:avLst/>
                <a:gdLst/>
                <a:ahLst/>
                <a:cxnLst/>
                <a:rect l="l" t="t" r="r" b="b"/>
                <a:pathLst>
                  <a:path w="975" h="1219" extrusionOk="0">
                    <a:moveTo>
                      <a:pt x="448" y="326"/>
                    </a:moveTo>
                    <a:cubicBezTo>
                      <a:pt x="487" y="446"/>
                      <a:pt x="529" y="488"/>
                      <a:pt x="568" y="608"/>
                    </a:cubicBezTo>
                    <a:lnTo>
                      <a:pt x="367" y="608"/>
                    </a:lnTo>
                    <a:cubicBezTo>
                      <a:pt x="406" y="527"/>
                      <a:pt x="406" y="446"/>
                      <a:pt x="448" y="326"/>
                    </a:cubicBezTo>
                    <a:close/>
                    <a:moveTo>
                      <a:pt x="406" y="1"/>
                    </a:moveTo>
                    <a:lnTo>
                      <a:pt x="0" y="1218"/>
                    </a:lnTo>
                    <a:lnTo>
                      <a:pt x="163" y="1218"/>
                    </a:lnTo>
                    <a:cubicBezTo>
                      <a:pt x="244" y="1056"/>
                      <a:pt x="244" y="933"/>
                      <a:pt x="325" y="770"/>
                    </a:cubicBezTo>
                    <a:lnTo>
                      <a:pt x="611" y="770"/>
                    </a:lnTo>
                    <a:lnTo>
                      <a:pt x="812" y="1176"/>
                    </a:lnTo>
                    <a:lnTo>
                      <a:pt x="974" y="1176"/>
                    </a:lnTo>
                    <a:cubicBezTo>
                      <a:pt x="773" y="689"/>
                      <a:pt x="692" y="488"/>
                      <a:pt x="487"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5"/>
              <p:cNvSpPr/>
              <p:nvPr/>
            </p:nvSpPr>
            <p:spPr>
              <a:xfrm>
                <a:off x="2557000" y="-267575"/>
                <a:ext cx="5050" cy="30475"/>
              </a:xfrm>
              <a:custGeom>
                <a:avLst/>
                <a:gdLst/>
                <a:ahLst/>
                <a:cxnLst/>
                <a:rect l="l" t="t" r="r" b="b"/>
                <a:pathLst>
                  <a:path w="202" h="1219" extrusionOk="0">
                    <a:moveTo>
                      <a:pt x="1" y="1"/>
                    </a:moveTo>
                    <a:cubicBezTo>
                      <a:pt x="1" y="488"/>
                      <a:pt x="1" y="731"/>
                      <a:pt x="39" y="1218"/>
                    </a:cubicBezTo>
                    <a:lnTo>
                      <a:pt x="202" y="1218"/>
                    </a:lnTo>
                    <a:cubicBezTo>
                      <a:pt x="163" y="731"/>
                      <a:pt x="163" y="488"/>
                      <a:pt x="163"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5"/>
              <p:cNvSpPr/>
              <p:nvPr/>
            </p:nvSpPr>
            <p:spPr>
              <a:xfrm>
                <a:off x="2567150" y="-267575"/>
                <a:ext cx="20300" cy="29500"/>
              </a:xfrm>
              <a:custGeom>
                <a:avLst/>
                <a:gdLst/>
                <a:ahLst/>
                <a:cxnLst/>
                <a:rect l="l" t="t" r="r" b="b"/>
                <a:pathLst>
                  <a:path w="812" h="1180" extrusionOk="0">
                    <a:moveTo>
                      <a:pt x="0" y="1"/>
                    </a:moveTo>
                    <a:cubicBezTo>
                      <a:pt x="0" y="488"/>
                      <a:pt x="0" y="731"/>
                      <a:pt x="39" y="1179"/>
                    </a:cubicBezTo>
                    <a:lnTo>
                      <a:pt x="163" y="1179"/>
                    </a:lnTo>
                    <a:lnTo>
                      <a:pt x="163" y="325"/>
                    </a:lnTo>
                    <a:cubicBezTo>
                      <a:pt x="364" y="692"/>
                      <a:pt x="487" y="855"/>
                      <a:pt x="689" y="1179"/>
                    </a:cubicBezTo>
                    <a:lnTo>
                      <a:pt x="812" y="1179"/>
                    </a:lnTo>
                    <a:lnTo>
                      <a:pt x="812" y="1"/>
                    </a:lnTo>
                    <a:lnTo>
                      <a:pt x="650" y="1"/>
                    </a:lnTo>
                    <a:lnTo>
                      <a:pt x="650" y="855"/>
                    </a:lnTo>
                    <a:cubicBezTo>
                      <a:pt x="445" y="488"/>
                      <a:pt x="364" y="325"/>
                      <a:pt x="120"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5"/>
              <p:cNvSpPr/>
              <p:nvPr/>
            </p:nvSpPr>
            <p:spPr>
              <a:xfrm>
                <a:off x="2606675" y="-267575"/>
                <a:ext cx="16250" cy="29500"/>
              </a:xfrm>
              <a:custGeom>
                <a:avLst/>
                <a:gdLst/>
                <a:ahLst/>
                <a:cxnLst/>
                <a:rect l="l" t="t" r="r" b="b"/>
                <a:pathLst>
                  <a:path w="650" h="1180" extrusionOk="0">
                    <a:moveTo>
                      <a:pt x="244" y="163"/>
                    </a:moveTo>
                    <a:cubicBezTo>
                      <a:pt x="286" y="163"/>
                      <a:pt x="286" y="163"/>
                      <a:pt x="325" y="205"/>
                    </a:cubicBezTo>
                    <a:lnTo>
                      <a:pt x="367" y="244"/>
                    </a:lnTo>
                    <a:cubicBezTo>
                      <a:pt x="367" y="286"/>
                      <a:pt x="325" y="325"/>
                      <a:pt x="325" y="325"/>
                    </a:cubicBezTo>
                    <a:cubicBezTo>
                      <a:pt x="286" y="325"/>
                      <a:pt x="286" y="368"/>
                      <a:pt x="244" y="368"/>
                    </a:cubicBezTo>
                    <a:cubicBezTo>
                      <a:pt x="205" y="368"/>
                      <a:pt x="205" y="368"/>
                      <a:pt x="163" y="325"/>
                    </a:cubicBezTo>
                    <a:lnTo>
                      <a:pt x="163" y="163"/>
                    </a:lnTo>
                    <a:close/>
                    <a:moveTo>
                      <a:pt x="244" y="488"/>
                    </a:moveTo>
                    <a:cubicBezTo>
                      <a:pt x="325" y="488"/>
                      <a:pt x="367" y="530"/>
                      <a:pt x="448" y="569"/>
                    </a:cubicBezTo>
                    <a:cubicBezTo>
                      <a:pt x="487" y="650"/>
                      <a:pt x="487" y="692"/>
                      <a:pt x="487" y="773"/>
                    </a:cubicBezTo>
                    <a:cubicBezTo>
                      <a:pt x="487" y="855"/>
                      <a:pt x="487" y="893"/>
                      <a:pt x="406" y="975"/>
                    </a:cubicBezTo>
                    <a:cubicBezTo>
                      <a:pt x="367" y="1017"/>
                      <a:pt x="325" y="1056"/>
                      <a:pt x="286" y="1056"/>
                    </a:cubicBezTo>
                    <a:lnTo>
                      <a:pt x="124" y="1056"/>
                    </a:lnTo>
                    <a:cubicBezTo>
                      <a:pt x="163" y="812"/>
                      <a:pt x="163" y="731"/>
                      <a:pt x="163" y="488"/>
                    </a:cubicBezTo>
                    <a:close/>
                    <a:moveTo>
                      <a:pt x="0" y="1"/>
                    </a:moveTo>
                    <a:lnTo>
                      <a:pt x="0" y="1179"/>
                    </a:lnTo>
                    <a:lnTo>
                      <a:pt x="286" y="1179"/>
                    </a:lnTo>
                    <a:cubicBezTo>
                      <a:pt x="367" y="1179"/>
                      <a:pt x="448" y="1137"/>
                      <a:pt x="530" y="1098"/>
                    </a:cubicBezTo>
                    <a:cubicBezTo>
                      <a:pt x="611" y="1017"/>
                      <a:pt x="650" y="893"/>
                      <a:pt x="650" y="773"/>
                    </a:cubicBezTo>
                    <a:cubicBezTo>
                      <a:pt x="650" y="650"/>
                      <a:pt x="650" y="569"/>
                      <a:pt x="569" y="488"/>
                    </a:cubicBezTo>
                    <a:cubicBezTo>
                      <a:pt x="487" y="449"/>
                      <a:pt x="448" y="406"/>
                      <a:pt x="406" y="406"/>
                    </a:cubicBezTo>
                    <a:cubicBezTo>
                      <a:pt x="448" y="368"/>
                      <a:pt x="487" y="325"/>
                      <a:pt x="487" y="244"/>
                    </a:cubicBezTo>
                    <a:cubicBezTo>
                      <a:pt x="530" y="205"/>
                      <a:pt x="487" y="124"/>
                      <a:pt x="448" y="82"/>
                    </a:cubicBezTo>
                    <a:cubicBezTo>
                      <a:pt x="367" y="43"/>
                      <a:pt x="325" y="1"/>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5"/>
              <p:cNvSpPr/>
              <p:nvPr/>
            </p:nvSpPr>
            <p:spPr>
              <a:xfrm>
                <a:off x="2628025" y="-266525"/>
                <a:ext cx="5050" cy="29425"/>
              </a:xfrm>
              <a:custGeom>
                <a:avLst/>
                <a:gdLst/>
                <a:ahLst/>
                <a:cxnLst/>
                <a:rect l="l" t="t" r="r" b="b"/>
                <a:pathLst>
                  <a:path w="202" h="1177" extrusionOk="0">
                    <a:moveTo>
                      <a:pt x="39" y="1"/>
                    </a:moveTo>
                    <a:cubicBezTo>
                      <a:pt x="0" y="446"/>
                      <a:pt x="0" y="689"/>
                      <a:pt x="0" y="1176"/>
                    </a:cubicBezTo>
                    <a:lnTo>
                      <a:pt x="163" y="1176"/>
                    </a:lnTo>
                    <a:cubicBezTo>
                      <a:pt x="163" y="689"/>
                      <a:pt x="163" y="446"/>
                      <a:pt x="20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5"/>
              <p:cNvSpPr/>
              <p:nvPr/>
            </p:nvSpPr>
            <p:spPr>
              <a:xfrm>
                <a:off x="2637100" y="-266525"/>
                <a:ext cx="18300" cy="30475"/>
              </a:xfrm>
              <a:custGeom>
                <a:avLst/>
                <a:gdLst/>
                <a:ahLst/>
                <a:cxnLst/>
                <a:rect l="l" t="t" r="r" b="b"/>
                <a:pathLst>
                  <a:path w="732" h="1219" extrusionOk="0">
                    <a:moveTo>
                      <a:pt x="82" y="1"/>
                    </a:moveTo>
                    <a:cubicBezTo>
                      <a:pt x="43" y="488"/>
                      <a:pt x="43" y="731"/>
                      <a:pt x="1" y="1176"/>
                    </a:cubicBezTo>
                    <a:cubicBezTo>
                      <a:pt x="82" y="1176"/>
                      <a:pt x="124" y="1176"/>
                      <a:pt x="163" y="1218"/>
                    </a:cubicBezTo>
                    <a:cubicBezTo>
                      <a:pt x="205" y="975"/>
                      <a:pt x="205" y="851"/>
                      <a:pt x="205" y="650"/>
                    </a:cubicBezTo>
                    <a:lnTo>
                      <a:pt x="205" y="608"/>
                    </a:lnTo>
                    <a:cubicBezTo>
                      <a:pt x="368" y="851"/>
                      <a:pt x="407" y="975"/>
                      <a:pt x="569" y="1218"/>
                    </a:cubicBezTo>
                    <a:lnTo>
                      <a:pt x="731" y="1218"/>
                    </a:lnTo>
                    <a:cubicBezTo>
                      <a:pt x="569" y="933"/>
                      <a:pt x="488" y="813"/>
                      <a:pt x="325" y="488"/>
                    </a:cubicBezTo>
                    <a:cubicBezTo>
                      <a:pt x="488" y="326"/>
                      <a:pt x="569" y="244"/>
                      <a:pt x="731" y="40"/>
                    </a:cubicBezTo>
                    <a:lnTo>
                      <a:pt x="530" y="40"/>
                    </a:lnTo>
                    <a:lnTo>
                      <a:pt x="205" y="364"/>
                    </a:lnTo>
                    <a:cubicBezTo>
                      <a:pt x="205" y="244"/>
                      <a:pt x="244" y="163"/>
                      <a:pt x="24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5"/>
              <p:cNvSpPr/>
              <p:nvPr/>
            </p:nvSpPr>
            <p:spPr>
              <a:xfrm>
                <a:off x="2660475" y="-265550"/>
                <a:ext cx="18300" cy="31525"/>
              </a:xfrm>
              <a:custGeom>
                <a:avLst/>
                <a:gdLst/>
                <a:ahLst/>
                <a:cxnLst/>
                <a:rect l="l" t="t" r="r" b="b"/>
                <a:pathLst>
                  <a:path w="732" h="1261" extrusionOk="0">
                    <a:moveTo>
                      <a:pt x="82" y="1"/>
                    </a:moveTo>
                    <a:cubicBezTo>
                      <a:pt x="40" y="488"/>
                      <a:pt x="1" y="731"/>
                      <a:pt x="1" y="1218"/>
                    </a:cubicBezTo>
                    <a:cubicBezTo>
                      <a:pt x="244" y="1218"/>
                      <a:pt x="364" y="1218"/>
                      <a:pt x="608" y="1260"/>
                    </a:cubicBezTo>
                    <a:cubicBezTo>
                      <a:pt x="650" y="1179"/>
                      <a:pt x="650" y="1179"/>
                      <a:pt x="650" y="1098"/>
                    </a:cubicBezTo>
                    <a:cubicBezTo>
                      <a:pt x="446" y="1098"/>
                      <a:pt x="364" y="1098"/>
                      <a:pt x="163" y="1056"/>
                    </a:cubicBezTo>
                    <a:lnTo>
                      <a:pt x="163" y="692"/>
                    </a:lnTo>
                    <a:cubicBezTo>
                      <a:pt x="364" y="731"/>
                      <a:pt x="488" y="731"/>
                      <a:pt x="689" y="731"/>
                    </a:cubicBezTo>
                    <a:lnTo>
                      <a:pt x="689" y="569"/>
                    </a:lnTo>
                    <a:cubicBezTo>
                      <a:pt x="488" y="569"/>
                      <a:pt x="407" y="569"/>
                      <a:pt x="202" y="530"/>
                    </a:cubicBezTo>
                    <a:lnTo>
                      <a:pt x="202" y="205"/>
                    </a:lnTo>
                    <a:cubicBezTo>
                      <a:pt x="407" y="205"/>
                      <a:pt x="527" y="205"/>
                      <a:pt x="731" y="244"/>
                    </a:cubicBezTo>
                    <a:lnTo>
                      <a:pt x="731" y="82"/>
                    </a:lnTo>
                    <a:cubicBezTo>
                      <a:pt x="488" y="43"/>
                      <a:pt x="325" y="43"/>
                      <a:pt x="82"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5"/>
              <p:cNvSpPr/>
              <p:nvPr/>
            </p:nvSpPr>
            <p:spPr>
              <a:xfrm>
                <a:off x="2694975" y="-260425"/>
                <a:ext cx="28425" cy="30450"/>
              </a:xfrm>
              <a:custGeom>
                <a:avLst/>
                <a:gdLst/>
                <a:ahLst/>
                <a:cxnLst/>
                <a:rect l="l" t="t" r="r" b="b"/>
                <a:pathLst>
                  <a:path w="1137" h="1218" extrusionOk="0">
                    <a:moveTo>
                      <a:pt x="731" y="0"/>
                    </a:moveTo>
                    <a:cubicBezTo>
                      <a:pt x="527" y="0"/>
                      <a:pt x="406" y="39"/>
                      <a:pt x="244" y="120"/>
                    </a:cubicBezTo>
                    <a:cubicBezTo>
                      <a:pt x="121" y="244"/>
                      <a:pt x="40" y="364"/>
                      <a:pt x="40" y="526"/>
                    </a:cubicBezTo>
                    <a:cubicBezTo>
                      <a:pt x="1" y="689"/>
                      <a:pt x="40" y="851"/>
                      <a:pt x="163" y="974"/>
                    </a:cubicBezTo>
                    <a:cubicBezTo>
                      <a:pt x="244" y="1094"/>
                      <a:pt x="406" y="1176"/>
                      <a:pt x="569" y="1218"/>
                    </a:cubicBezTo>
                    <a:cubicBezTo>
                      <a:pt x="731" y="1218"/>
                      <a:pt x="893" y="1176"/>
                      <a:pt x="1056" y="1094"/>
                    </a:cubicBezTo>
                    <a:cubicBezTo>
                      <a:pt x="1014" y="1013"/>
                      <a:pt x="975" y="1013"/>
                      <a:pt x="932" y="974"/>
                    </a:cubicBezTo>
                    <a:cubicBezTo>
                      <a:pt x="812" y="1055"/>
                      <a:pt x="689" y="1055"/>
                      <a:pt x="569" y="1055"/>
                    </a:cubicBezTo>
                    <a:cubicBezTo>
                      <a:pt x="445" y="1055"/>
                      <a:pt x="364" y="974"/>
                      <a:pt x="283" y="893"/>
                    </a:cubicBezTo>
                    <a:cubicBezTo>
                      <a:pt x="202" y="770"/>
                      <a:pt x="163" y="689"/>
                      <a:pt x="163" y="569"/>
                    </a:cubicBezTo>
                    <a:cubicBezTo>
                      <a:pt x="202" y="445"/>
                      <a:pt x="244" y="325"/>
                      <a:pt x="364" y="244"/>
                    </a:cubicBezTo>
                    <a:cubicBezTo>
                      <a:pt x="424" y="185"/>
                      <a:pt x="505" y="146"/>
                      <a:pt x="592" y="146"/>
                    </a:cubicBezTo>
                    <a:cubicBezTo>
                      <a:pt x="624" y="146"/>
                      <a:pt x="657" y="151"/>
                      <a:pt x="689" y="163"/>
                    </a:cubicBezTo>
                    <a:cubicBezTo>
                      <a:pt x="812" y="163"/>
                      <a:pt x="932" y="244"/>
                      <a:pt x="1014" y="325"/>
                    </a:cubicBezTo>
                    <a:cubicBezTo>
                      <a:pt x="1056" y="325"/>
                      <a:pt x="1095" y="283"/>
                      <a:pt x="1137" y="244"/>
                    </a:cubicBezTo>
                    <a:cubicBezTo>
                      <a:pt x="1014" y="120"/>
                      <a:pt x="893" y="39"/>
                      <a:pt x="731"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5"/>
              <p:cNvSpPr/>
              <p:nvPr/>
            </p:nvSpPr>
            <p:spPr>
              <a:xfrm>
                <a:off x="2725425" y="-257425"/>
                <a:ext cx="14225" cy="31525"/>
              </a:xfrm>
              <a:custGeom>
                <a:avLst/>
                <a:gdLst/>
                <a:ahLst/>
                <a:cxnLst/>
                <a:rect l="l" t="t" r="r" b="b"/>
                <a:pathLst>
                  <a:path w="569" h="1261" extrusionOk="0">
                    <a:moveTo>
                      <a:pt x="162" y="0"/>
                    </a:moveTo>
                    <a:cubicBezTo>
                      <a:pt x="81" y="449"/>
                      <a:pt x="39" y="692"/>
                      <a:pt x="0" y="1179"/>
                    </a:cubicBezTo>
                    <a:cubicBezTo>
                      <a:pt x="201" y="1179"/>
                      <a:pt x="325" y="1218"/>
                      <a:pt x="568" y="1260"/>
                    </a:cubicBezTo>
                    <a:lnTo>
                      <a:pt x="568" y="1098"/>
                    </a:lnTo>
                    <a:cubicBezTo>
                      <a:pt x="406" y="1056"/>
                      <a:pt x="325" y="1056"/>
                      <a:pt x="162" y="1017"/>
                    </a:cubicBezTo>
                    <a:cubicBezTo>
                      <a:pt x="201" y="611"/>
                      <a:pt x="244" y="406"/>
                      <a:pt x="32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5"/>
              <p:cNvSpPr/>
              <p:nvPr/>
            </p:nvSpPr>
            <p:spPr>
              <a:xfrm>
                <a:off x="2744650" y="-255400"/>
                <a:ext cx="24375" cy="31900"/>
              </a:xfrm>
              <a:custGeom>
                <a:avLst/>
                <a:gdLst/>
                <a:ahLst/>
                <a:cxnLst/>
                <a:rect l="l" t="t" r="r" b="b"/>
                <a:pathLst>
                  <a:path w="975" h="1276" extrusionOk="0">
                    <a:moveTo>
                      <a:pt x="124" y="1"/>
                    </a:moveTo>
                    <a:cubicBezTo>
                      <a:pt x="82" y="325"/>
                      <a:pt x="43" y="488"/>
                      <a:pt x="0" y="812"/>
                    </a:cubicBezTo>
                    <a:cubicBezTo>
                      <a:pt x="0" y="893"/>
                      <a:pt x="0" y="1017"/>
                      <a:pt x="82" y="1098"/>
                    </a:cubicBezTo>
                    <a:cubicBezTo>
                      <a:pt x="124" y="1179"/>
                      <a:pt x="244" y="1260"/>
                      <a:pt x="325" y="1260"/>
                    </a:cubicBezTo>
                    <a:cubicBezTo>
                      <a:pt x="358" y="1271"/>
                      <a:pt x="391" y="1276"/>
                      <a:pt x="422" y="1276"/>
                    </a:cubicBezTo>
                    <a:cubicBezTo>
                      <a:pt x="510" y="1276"/>
                      <a:pt x="590" y="1239"/>
                      <a:pt x="650" y="1179"/>
                    </a:cubicBezTo>
                    <a:cubicBezTo>
                      <a:pt x="731" y="1137"/>
                      <a:pt x="773" y="1056"/>
                      <a:pt x="812" y="975"/>
                    </a:cubicBezTo>
                    <a:cubicBezTo>
                      <a:pt x="854" y="650"/>
                      <a:pt x="893" y="488"/>
                      <a:pt x="974" y="163"/>
                    </a:cubicBezTo>
                    <a:cubicBezTo>
                      <a:pt x="893" y="163"/>
                      <a:pt x="854" y="124"/>
                      <a:pt x="812" y="124"/>
                    </a:cubicBezTo>
                    <a:cubicBezTo>
                      <a:pt x="731" y="449"/>
                      <a:pt x="731" y="611"/>
                      <a:pt x="650" y="893"/>
                    </a:cubicBezTo>
                    <a:cubicBezTo>
                      <a:pt x="650" y="975"/>
                      <a:pt x="611" y="1017"/>
                      <a:pt x="569" y="1056"/>
                    </a:cubicBezTo>
                    <a:cubicBezTo>
                      <a:pt x="511" y="1086"/>
                      <a:pt x="475" y="1114"/>
                      <a:pt x="429" y="1114"/>
                    </a:cubicBezTo>
                    <a:cubicBezTo>
                      <a:pt x="411" y="1114"/>
                      <a:pt x="391" y="1109"/>
                      <a:pt x="367" y="1098"/>
                    </a:cubicBezTo>
                    <a:cubicBezTo>
                      <a:pt x="286" y="1098"/>
                      <a:pt x="244" y="1056"/>
                      <a:pt x="205" y="1017"/>
                    </a:cubicBezTo>
                    <a:cubicBezTo>
                      <a:pt x="163" y="936"/>
                      <a:pt x="163" y="893"/>
                      <a:pt x="163" y="812"/>
                    </a:cubicBezTo>
                    <a:cubicBezTo>
                      <a:pt x="205" y="530"/>
                      <a:pt x="244" y="368"/>
                      <a:pt x="286" y="43"/>
                    </a:cubicBezTo>
                    <a:cubicBezTo>
                      <a:pt x="244" y="43"/>
                      <a:pt x="205" y="43"/>
                      <a:pt x="124" y="1"/>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5"/>
              <p:cNvSpPr/>
              <p:nvPr/>
            </p:nvSpPr>
            <p:spPr>
              <a:xfrm>
                <a:off x="2769000" y="-250275"/>
                <a:ext cx="19350" cy="30450"/>
              </a:xfrm>
              <a:custGeom>
                <a:avLst/>
                <a:gdLst/>
                <a:ahLst/>
                <a:cxnLst/>
                <a:rect l="l" t="t" r="r" b="b"/>
                <a:pathLst>
                  <a:path w="774" h="1218" extrusionOk="0">
                    <a:moveTo>
                      <a:pt x="325" y="163"/>
                    </a:moveTo>
                    <a:cubicBezTo>
                      <a:pt x="367" y="201"/>
                      <a:pt x="406" y="201"/>
                      <a:pt x="448" y="201"/>
                    </a:cubicBezTo>
                    <a:cubicBezTo>
                      <a:pt x="448" y="201"/>
                      <a:pt x="487" y="201"/>
                      <a:pt x="487" y="244"/>
                    </a:cubicBezTo>
                    <a:cubicBezTo>
                      <a:pt x="530" y="244"/>
                      <a:pt x="530" y="283"/>
                      <a:pt x="530" y="325"/>
                    </a:cubicBezTo>
                    <a:cubicBezTo>
                      <a:pt x="487" y="325"/>
                      <a:pt x="487" y="364"/>
                      <a:pt x="487" y="364"/>
                    </a:cubicBezTo>
                    <a:lnTo>
                      <a:pt x="325" y="364"/>
                    </a:lnTo>
                    <a:lnTo>
                      <a:pt x="325" y="163"/>
                    </a:lnTo>
                    <a:close/>
                    <a:moveTo>
                      <a:pt x="367" y="526"/>
                    </a:moveTo>
                    <a:cubicBezTo>
                      <a:pt x="448" y="526"/>
                      <a:pt x="487" y="568"/>
                      <a:pt x="530" y="649"/>
                    </a:cubicBezTo>
                    <a:cubicBezTo>
                      <a:pt x="569" y="688"/>
                      <a:pt x="569" y="770"/>
                      <a:pt x="569" y="851"/>
                    </a:cubicBezTo>
                    <a:cubicBezTo>
                      <a:pt x="569" y="932"/>
                      <a:pt x="530" y="974"/>
                      <a:pt x="448" y="1013"/>
                    </a:cubicBezTo>
                    <a:cubicBezTo>
                      <a:pt x="406" y="1055"/>
                      <a:pt x="367" y="1055"/>
                      <a:pt x="325" y="1055"/>
                    </a:cubicBezTo>
                    <a:lnTo>
                      <a:pt x="163" y="1055"/>
                    </a:lnTo>
                    <a:cubicBezTo>
                      <a:pt x="205" y="812"/>
                      <a:pt x="244" y="731"/>
                      <a:pt x="286" y="526"/>
                    </a:cubicBezTo>
                    <a:close/>
                    <a:moveTo>
                      <a:pt x="205" y="0"/>
                    </a:moveTo>
                    <a:cubicBezTo>
                      <a:pt x="124" y="445"/>
                      <a:pt x="82" y="688"/>
                      <a:pt x="0" y="1175"/>
                    </a:cubicBezTo>
                    <a:cubicBezTo>
                      <a:pt x="124" y="1175"/>
                      <a:pt x="163" y="1218"/>
                      <a:pt x="286" y="1218"/>
                    </a:cubicBezTo>
                    <a:cubicBezTo>
                      <a:pt x="367" y="1218"/>
                      <a:pt x="448" y="1218"/>
                      <a:pt x="530" y="1136"/>
                    </a:cubicBezTo>
                    <a:cubicBezTo>
                      <a:pt x="650" y="1094"/>
                      <a:pt x="692" y="974"/>
                      <a:pt x="731" y="893"/>
                    </a:cubicBezTo>
                    <a:cubicBezTo>
                      <a:pt x="773" y="770"/>
                      <a:pt x="731" y="649"/>
                      <a:pt x="692" y="607"/>
                    </a:cubicBezTo>
                    <a:cubicBezTo>
                      <a:pt x="650" y="526"/>
                      <a:pt x="569" y="445"/>
                      <a:pt x="530" y="445"/>
                    </a:cubicBezTo>
                    <a:cubicBezTo>
                      <a:pt x="611" y="445"/>
                      <a:pt x="650" y="406"/>
                      <a:pt x="650" y="325"/>
                    </a:cubicBezTo>
                    <a:cubicBezTo>
                      <a:pt x="692" y="283"/>
                      <a:pt x="650" y="201"/>
                      <a:pt x="611" y="163"/>
                    </a:cubicBezTo>
                    <a:cubicBezTo>
                      <a:pt x="569" y="81"/>
                      <a:pt x="530" y="39"/>
                      <a:pt x="448" y="39"/>
                    </a:cubicBezTo>
                    <a:cubicBezTo>
                      <a:pt x="367" y="39"/>
                      <a:pt x="325" y="0"/>
                      <a:pt x="205"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5"/>
              <p:cNvSpPr/>
              <p:nvPr/>
            </p:nvSpPr>
            <p:spPr>
              <a:xfrm>
                <a:off x="2356125" y="74375"/>
                <a:ext cx="50750" cy="69975"/>
              </a:xfrm>
              <a:custGeom>
                <a:avLst/>
                <a:gdLst/>
                <a:ahLst/>
                <a:cxnLst/>
                <a:rect l="l" t="t" r="r" b="b"/>
                <a:pathLst>
                  <a:path w="2030" h="2799" extrusionOk="0">
                    <a:moveTo>
                      <a:pt x="2029" y="0"/>
                    </a:moveTo>
                    <a:cubicBezTo>
                      <a:pt x="1744" y="39"/>
                      <a:pt x="1581" y="81"/>
                      <a:pt x="1299" y="120"/>
                    </a:cubicBezTo>
                    <a:cubicBezTo>
                      <a:pt x="1299" y="568"/>
                      <a:pt x="1257" y="770"/>
                      <a:pt x="1257" y="1218"/>
                    </a:cubicBezTo>
                    <a:cubicBezTo>
                      <a:pt x="1380" y="1500"/>
                      <a:pt x="1461" y="1624"/>
                      <a:pt x="1624" y="1906"/>
                    </a:cubicBezTo>
                    <a:cubicBezTo>
                      <a:pt x="1744" y="1299"/>
                      <a:pt x="1867" y="650"/>
                      <a:pt x="2029" y="0"/>
                    </a:cubicBezTo>
                    <a:close/>
                    <a:moveTo>
                      <a:pt x="607" y="244"/>
                    </a:moveTo>
                    <a:cubicBezTo>
                      <a:pt x="364" y="283"/>
                      <a:pt x="244" y="325"/>
                      <a:pt x="0" y="364"/>
                    </a:cubicBezTo>
                    <a:cubicBezTo>
                      <a:pt x="325" y="893"/>
                      <a:pt x="689" y="1419"/>
                      <a:pt x="1013" y="1987"/>
                    </a:cubicBezTo>
                    <a:cubicBezTo>
                      <a:pt x="1055" y="2312"/>
                      <a:pt x="1094" y="2474"/>
                      <a:pt x="1137" y="2799"/>
                    </a:cubicBezTo>
                    <a:cubicBezTo>
                      <a:pt x="1380" y="2760"/>
                      <a:pt x="1500" y="2760"/>
                      <a:pt x="1744" y="2718"/>
                    </a:cubicBezTo>
                    <a:cubicBezTo>
                      <a:pt x="1705" y="2516"/>
                      <a:pt x="1705" y="2435"/>
                      <a:pt x="1663" y="2231"/>
                    </a:cubicBezTo>
                    <a:cubicBezTo>
                      <a:pt x="1299" y="1542"/>
                      <a:pt x="974" y="893"/>
                      <a:pt x="607" y="244"/>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5"/>
              <p:cNvSpPr/>
              <p:nvPr/>
            </p:nvSpPr>
            <p:spPr>
              <a:xfrm>
                <a:off x="2412925" y="69250"/>
                <a:ext cx="53775" cy="68050"/>
              </a:xfrm>
              <a:custGeom>
                <a:avLst/>
                <a:gdLst/>
                <a:ahLst/>
                <a:cxnLst/>
                <a:rect l="l" t="t" r="r" b="b"/>
                <a:pathLst>
                  <a:path w="2151" h="2722" extrusionOk="0">
                    <a:moveTo>
                      <a:pt x="894" y="1"/>
                    </a:moveTo>
                    <a:cubicBezTo>
                      <a:pt x="689" y="43"/>
                      <a:pt x="527" y="82"/>
                      <a:pt x="407" y="163"/>
                    </a:cubicBezTo>
                    <a:cubicBezTo>
                      <a:pt x="283" y="205"/>
                      <a:pt x="202" y="286"/>
                      <a:pt x="163" y="407"/>
                    </a:cubicBezTo>
                    <a:cubicBezTo>
                      <a:pt x="82" y="488"/>
                      <a:pt x="40" y="569"/>
                      <a:pt x="40" y="692"/>
                    </a:cubicBezTo>
                    <a:cubicBezTo>
                      <a:pt x="1" y="812"/>
                      <a:pt x="1" y="936"/>
                      <a:pt x="40" y="1056"/>
                    </a:cubicBezTo>
                    <a:cubicBezTo>
                      <a:pt x="82" y="1423"/>
                      <a:pt x="121" y="1585"/>
                      <a:pt x="163" y="1949"/>
                    </a:cubicBezTo>
                    <a:cubicBezTo>
                      <a:pt x="163" y="2072"/>
                      <a:pt x="202" y="2192"/>
                      <a:pt x="244" y="2273"/>
                    </a:cubicBezTo>
                    <a:cubicBezTo>
                      <a:pt x="283" y="2397"/>
                      <a:pt x="365" y="2478"/>
                      <a:pt x="446" y="2559"/>
                    </a:cubicBezTo>
                    <a:cubicBezTo>
                      <a:pt x="527" y="2598"/>
                      <a:pt x="650" y="2679"/>
                      <a:pt x="770" y="2679"/>
                    </a:cubicBezTo>
                    <a:cubicBezTo>
                      <a:pt x="894" y="2721"/>
                      <a:pt x="1056" y="2721"/>
                      <a:pt x="1218" y="2721"/>
                    </a:cubicBezTo>
                    <a:cubicBezTo>
                      <a:pt x="1176" y="2559"/>
                      <a:pt x="1176" y="2517"/>
                      <a:pt x="1176" y="2355"/>
                    </a:cubicBezTo>
                    <a:cubicBezTo>
                      <a:pt x="1095" y="2355"/>
                      <a:pt x="1056" y="2355"/>
                      <a:pt x="1014" y="2316"/>
                    </a:cubicBezTo>
                    <a:cubicBezTo>
                      <a:pt x="975" y="2316"/>
                      <a:pt x="933" y="2273"/>
                      <a:pt x="894" y="2234"/>
                    </a:cubicBezTo>
                    <a:cubicBezTo>
                      <a:pt x="852" y="2192"/>
                      <a:pt x="852" y="2153"/>
                      <a:pt x="813" y="2111"/>
                    </a:cubicBezTo>
                    <a:lnTo>
                      <a:pt x="813" y="1991"/>
                    </a:lnTo>
                    <a:cubicBezTo>
                      <a:pt x="731" y="1504"/>
                      <a:pt x="689" y="1299"/>
                      <a:pt x="650" y="855"/>
                    </a:cubicBezTo>
                    <a:lnTo>
                      <a:pt x="650" y="692"/>
                    </a:lnTo>
                    <a:cubicBezTo>
                      <a:pt x="650" y="650"/>
                      <a:pt x="650" y="611"/>
                      <a:pt x="689" y="569"/>
                    </a:cubicBezTo>
                    <a:cubicBezTo>
                      <a:pt x="689" y="530"/>
                      <a:pt x="731" y="488"/>
                      <a:pt x="770" y="449"/>
                    </a:cubicBezTo>
                    <a:cubicBezTo>
                      <a:pt x="813" y="407"/>
                      <a:pt x="852" y="407"/>
                      <a:pt x="933" y="368"/>
                    </a:cubicBezTo>
                    <a:cubicBezTo>
                      <a:pt x="894" y="244"/>
                      <a:pt x="894" y="163"/>
                      <a:pt x="894" y="1"/>
                    </a:cubicBezTo>
                    <a:close/>
                    <a:moveTo>
                      <a:pt x="975" y="1"/>
                    </a:moveTo>
                    <a:cubicBezTo>
                      <a:pt x="1014" y="163"/>
                      <a:pt x="1014" y="205"/>
                      <a:pt x="1014" y="368"/>
                    </a:cubicBezTo>
                    <a:cubicBezTo>
                      <a:pt x="1095" y="368"/>
                      <a:pt x="1137" y="368"/>
                      <a:pt x="1176" y="407"/>
                    </a:cubicBezTo>
                    <a:cubicBezTo>
                      <a:pt x="1257" y="407"/>
                      <a:pt x="1300" y="449"/>
                      <a:pt x="1300" y="488"/>
                    </a:cubicBezTo>
                    <a:cubicBezTo>
                      <a:pt x="1338" y="530"/>
                      <a:pt x="1381" y="569"/>
                      <a:pt x="1381" y="611"/>
                    </a:cubicBezTo>
                    <a:cubicBezTo>
                      <a:pt x="1381" y="650"/>
                      <a:pt x="1420" y="692"/>
                      <a:pt x="1420" y="731"/>
                    </a:cubicBezTo>
                    <a:cubicBezTo>
                      <a:pt x="1462" y="1218"/>
                      <a:pt x="1501" y="1423"/>
                      <a:pt x="1543" y="1868"/>
                    </a:cubicBezTo>
                    <a:lnTo>
                      <a:pt x="1543" y="2030"/>
                    </a:lnTo>
                    <a:cubicBezTo>
                      <a:pt x="1543" y="2072"/>
                      <a:pt x="1543" y="2111"/>
                      <a:pt x="1501" y="2153"/>
                    </a:cubicBezTo>
                    <a:cubicBezTo>
                      <a:pt x="1501" y="2192"/>
                      <a:pt x="1462" y="2234"/>
                      <a:pt x="1420" y="2273"/>
                    </a:cubicBezTo>
                    <a:cubicBezTo>
                      <a:pt x="1381" y="2316"/>
                      <a:pt x="1338" y="2316"/>
                      <a:pt x="1257" y="2355"/>
                    </a:cubicBezTo>
                    <a:cubicBezTo>
                      <a:pt x="1300" y="2478"/>
                      <a:pt x="1300" y="2559"/>
                      <a:pt x="1300" y="2721"/>
                    </a:cubicBezTo>
                    <a:cubicBezTo>
                      <a:pt x="1501" y="2679"/>
                      <a:pt x="1624" y="2640"/>
                      <a:pt x="1744" y="2559"/>
                    </a:cubicBezTo>
                    <a:cubicBezTo>
                      <a:pt x="1868" y="2517"/>
                      <a:pt x="1949" y="2436"/>
                      <a:pt x="2030" y="2355"/>
                    </a:cubicBezTo>
                    <a:cubicBezTo>
                      <a:pt x="2069" y="2273"/>
                      <a:pt x="2111" y="2153"/>
                      <a:pt x="2150" y="2030"/>
                    </a:cubicBezTo>
                    <a:lnTo>
                      <a:pt x="2150" y="1705"/>
                    </a:lnTo>
                    <a:cubicBezTo>
                      <a:pt x="2111" y="1342"/>
                      <a:pt x="2111" y="1137"/>
                      <a:pt x="2069" y="773"/>
                    </a:cubicBezTo>
                    <a:cubicBezTo>
                      <a:pt x="2030" y="650"/>
                      <a:pt x="2030" y="569"/>
                      <a:pt x="1988" y="449"/>
                    </a:cubicBezTo>
                    <a:cubicBezTo>
                      <a:pt x="1907" y="325"/>
                      <a:pt x="1868" y="244"/>
                      <a:pt x="1787" y="205"/>
                    </a:cubicBezTo>
                    <a:cubicBezTo>
                      <a:pt x="1705" y="124"/>
                      <a:pt x="1582" y="43"/>
                      <a:pt x="1462" y="43"/>
                    </a:cubicBezTo>
                    <a:cubicBezTo>
                      <a:pt x="1338" y="1"/>
                      <a:pt x="1176" y="1"/>
                      <a:pt x="975" y="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5"/>
              <p:cNvSpPr/>
              <p:nvPr/>
            </p:nvSpPr>
            <p:spPr>
              <a:xfrm>
                <a:off x="2471775" y="63175"/>
                <a:ext cx="54825" cy="68025"/>
              </a:xfrm>
              <a:custGeom>
                <a:avLst/>
                <a:gdLst/>
                <a:ahLst/>
                <a:cxnLst/>
                <a:rect l="l" t="t" r="r" b="b"/>
                <a:pathLst>
                  <a:path w="2193" h="2721" extrusionOk="0">
                    <a:moveTo>
                      <a:pt x="650" y="81"/>
                    </a:moveTo>
                    <a:cubicBezTo>
                      <a:pt x="406" y="124"/>
                      <a:pt x="283" y="124"/>
                      <a:pt x="1" y="163"/>
                    </a:cubicBezTo>
                    <a:cubicBezTo>
                      <a:pt x="82" y="731"/>
                      <a:pt x="121" y="1299"/>
                      <a:pt x="163" y="1867"/>
                    </a:cubicBezTo>
                    <a:cubicBezTo>
                      <a:pt x="202" y="1948"/>
                      <a:pt x="202" y="2029"/>
                      <a:pt x="202" y="2111"/>
                    </a:cubicBezTo>
                    <a:cubicBezTo>
                      <a:pt x="244" y="2153"/>
                      <a:pt x="244" y="2234"/>
                      <a:pt x="283" y="2315"/>
                    </a:cubicBezTo>
                    <a:cubicBezTo>
                      <a:pt x="325" y="2396"/>
                      <a:pt x="364" y="2435"/>
                      <a:pt x="406" y="2477"/>
                    </a:cubicBezTo>
                    <a:cubicBezTo>
                      <a:pt x="445" y="2559"/>
                      <a:pt x="527" y="2598"/>
                      <a:pt x="608" y="2640"/>
                    </a:cubicBezTo>
                    <a:cubicBezTo>
                      <a:pt x="650" y="2679"/>
                      <a:pt x="731" y="2679"/>
                      <a:pt x="851" y="2721"/>
                    </a:cubicBezTo>
                    <a:lnTo>
                      <a:pt x="1218" y="2721"/>
                    </a:lnTo>
                    <a:cubicBezTo>
                      <a:pt x="1176" y="2598"/>
                      <a:pt x="1176" y="2516"/>
                      <a:pt x="1176" y="2354"/>
                    </a:cubicBezTo>
                    <a:cubicBezTo>
                      <a:pt x="1095" y="2354"/>
                      <a:pt x="1056" y="2354"/>
                      <a:pt x="1014" y="2315"/>
                    </a:cubicBezTo>
                    <a:cubicBezTo>
                      <a:pt x="932" y="2315"/>
                      <a:pt x="932" y="2273"/>
                      <a:pt x="893" y="2234"/>
                    </a:cubicBezTo>
                    <a:cubicBezTo>
                      <a:pt x="851" y="2192"/>
                      <a:pt x="851" y="2111"/>
                      <a:pt x="851" y="2029"/>
                    </a:cubicBezTo>
                    <a:cubicBezTo>
                      <a:pt x="812" y="1990"/>
                      <a:pt x="812" y="1909"/>
                      <a:pt x="812" y="1786"/>
                    </a:cubicBezTo>
                    <a:cubicBezTo>
                      <a:pt x="770" y="1218"/>
                      <a:pt x="689" y="650"/>
                      <a:pt x="650" y="81"/>
                    </a:cubicBezTo>
                    <a:close/>
                    <a:moveTo>
                      <a:pt x="2069" y="0"/>
                    </a:moveTo>
                    <a:cubicBezTo>
                      <a:pt x="1825" y="0"/>
                      <a:pt x="1705" y="0"/>
                      <a:pt x="1419" y="42"/>
                    </a:cubicBezTo>
                    <a:lnTo>
                      <a:pt x="1543" y="1747"/>
                    </a:lnTo>
                    <a:lnTo>
                      <a:pt x="1543" y="1990"/>
                    </a:lnTo>
                    <a:lnTo>
                      <a:pt x="1543" y="2192"/>
                    </a:lnTo>
                    <a:cubicBezTo>
                      <a:pt x="1501" y="2234"/>
                      <a:pt x="1501" y="2273"/>
                      <a:pt x="1462" y="2315"/>
                    </a:cubicBezTo>
                    <a:cubicBezTo>
                      <a:pt x="1419" y="2315"/>
                      <a:pt x="1338" y="2354"/>
                      <a:pt x="1257" y="2354"/>
                    </a:cubicBezTo>
                    <a:cubicBezTo>
                      <a:pt x="1299" y="2516"/>
                      <a:pt x="1299" y="2559"/>
                      <a:pt x="1299" y="2721"/>
                    </a:cubicBezTo>
                    <a:cubicBezTo>
                      <a:pt x="1419" y="2721"/>
                      <a:pt x="1543" y="2679"/>
                      <a:pt x="1624" y="2640"/>
                    </a:cubicBezTo>
                    <a:cubicBezTo>
                      <a:pt x="1744" y="2640"/>
                      <a:pt x="1825" y="2598"/>
                      <a:pt x="1867" y="2516"/>
                    </a:cubicBezTo>
                    <a:cubicBezTo>
                      <a:pt x="1949" y="2477"/>
                      <a:pt x="1988" y="2435"/>
                      <a:pt x="2030" y="2354"/>
                    </a:cubicBezTo>
                    <a:cubicBezTo>
                      <a:pt x="2069" y="2315"/>
                      <a:pt x="2111" y="2234"/>
                      <a:pt x="2111" y="2192"/>
                    </a:cubicBezTo>
                    <a:cubicBezTo>
                      <a:pt x="2150" y="2111"/>
                      <a:pt x="2150" y="2029"/>
                      <a:pt x="2150" y="1948"/>
                    </a:cubicBezTo>
                    <a:cubicBezTo>
                      <a:pt x="2192" y="1867"/>
                      <a:pt x="2192" y="1786"/>
                      <a:pt x="2150" y="1705"/>
                    </a:cubicBezTo>
                    <a:cubicBezTo>
                      <a:pt x="2150" y="1137"/>
                      <a:pt x="2111" y="568"/>
                      <a:pt x="2069" y="0"/>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5"/>
              <p:cNvSpPr/>
              <p:nvPr/>
            </p:nvSpPr>
            <p:spPr>
              <a:xfrm>
                <a:off x="2534675" y="61725"/>
                <a:ext cx="49700" cy="66400"/>
              </a:xfrm>
              <a:custGeom>
                <a:avLst/>
                <a:gdLst/>
                <a:ahLst/>
                <a:cxnLst/>
                <a:rect l="l" t="t" r="r" b="b"/>
                <a:pathLst>
                  <a:path w="1988" h="2656" extrusionOk="0">
                    <a:moveTo>
                      <a:pt x="1012" y="1"/>
                    </a:moveTo>
                    <a:cubicBezTo>
                      <a:pt x="960" y="1"/>
                      <a:pt x="905" y="5"/>
                      <a:pt x="851" y="19"/>
                    </a:cubicBezTo>
                    <a:lnTo>
                      <a:pt x="770" y="19"/>
                    </a:lnTo>
                    <a:lnTo>
                      <a:pt x="770" y="344"/>
                    </a:lnTo>
                    <a:lnTo>
                      <a:pt x="1014" y="344"/>
                    </a:lnTo>
                    <a:cubicBezTo>
                      <a:pt x="1056" y="344"/>
                      <a:pt x="1095" y="344"/>
                      <a:pt x="1137" y="383"/>
                    </a:cubicBezTo>
                    <a:cubicBezTo>
                      <a:pt x="1176" y="383"/>
                      <a:pt x="1218" y="425"/>
                      <a:pt x="1257" y="464"/>
                    </a:cubicBezTo>
                    <a:cubicBezTo>
                      <a:pt x="1257" y="506"/>
                      <a:pt x="1299" y="545"/>
                      <a:pt x="1299" y="587"/>
                    </a:cubicBezTo>
                    <a:lnTo>
                      <a:pt x="1299" y="708"/>
                    </a:lnTo>
                    <a:lnTo>
                      <a:pt x="1299" y="831"/>
                    </a:lnTo>
                    <a:cubicBezTo>
                      <a:pt x="1299" y="870"/>
                      <a:pt x="1257" y="912"/>
                      <a:pt x="1257" y="951"/>
                    </a:cubicBezTo>
                    <a:lnTo>
                      <a:pt x="1137" y="1074"/>
                    </a:lnTo>
                    <a:cubicBezTo>
                      <a:pt x="1095" y="1074"/>
                      <a:pt x="1056" y="1113"/>
                      <a:pt x="975" y="1113"/>
                    </a:cubicBezTo>
                    <a:lnTo>
                      <a:pt x="812" y="1113"/>
                    </a:lnTo>
                    <a:lnTo>
                      <a:pt x="812" y="1399"/>
                    </a:lnTo>
                    <a:lnTo>
                      <a:pt x="932" y="1399"/>
                    </a:lnTo>
                    <a:cubicBezTo>
                      <a:pt x="1137" y="1886"/>
                      <a:pt x="1218" y="2130"/>
                      <a:pt x="1380" y="2617"/>
                    </a:cubicBezTo>
                    <a:lnTo>
                      <a:pt x="1988" y="2617"/>
                    </a:lnTo>
                    <a:cubicBezTo>
                      <a:pt x="1786" y="2087"/>
                      <a:pt x="1705" y="1844"/>
                      <a:pt x="1501" y="1318"/>
                    </a:cubicBezTo>
                    <a:lnTo>
                      <a:pt x="1744" y="1195"/>
                    </a:lnTo>
                    <a:cubicBezTo>
                      <a:pt x="1786" y="1156"/>
                      <a:pt x="1825" y="1074"/>
                      <a:pt x="1867" y="1032"/>
                    </a:cubicBezTo>
                    <a:cubicBezTo>
                      <a:pt x="1906" y="993"/>
                      <a:pt x="1906" y="912"/>
                      <a:pt x="1906" y="870"/>
                    </a:cubicBezTo>
                    <a:cubicBezTo>
                      <a:pt x="1949" y="789"/>
                      <a:pt x="1949" y="708"/>
                      <a:pt x="1949" y="669"/>
                    </a:cubicBezTo>
                    <a:cubicBezTo>
                      <a:pt x="1949" y="545"/>
                      <a:pt x="1906" y="464"/>
                      <a:pt x="1867" y="344"/>
                    </a:cubicBezTo>
                    <a:cubicBezTo>
                      <a:pt x="1825" y="263"/>
                      <a:pt x="1744" y="221"/>
                      <a:pt x="1663" y="139"/>
                    </a:cubicBezTo>
                    <a:cubicBezTo>
                      <a:pt x="1543" y="100"/>
                      <a:pt x="1462" y="58"/>
                      <a:pt x="1299" y="19"/>
                    </a:cubicBezTo>
                    <a:cubicBezTo>
                      <a:pt x="1217" y="19"/>
                      <a:pt x="1118" y="1"/>
                      <a:pt x="1012" y="1"/>
                    </a:cubicBezTo>
                    <a:close/>
                    <a:moveTo>
                      <a:pt x="1" y="19"/>
                    </a:moveTo>
                    <a:cubicBezTo>
                      <a:pt x="40" y="912"/>
                      <a:pt x="82" y="1763"/>
                      <a:pt x="121" y="2656"/>
                    </a:cubicBezTo>
                    <a:cubicBezTo>
                      <a:pt x="364" y="2656"/>
                      <a:pt x="488" y="2617"/>
                      <a:pt x="731" y="2617"/>
                    </a:cubicBezTo>
                    <a:cubicBezTo>
                      <a:pt x="731" y="1763"/>
                      <a:pt x="689" y="870"/>
                      <a:pt x="650" y="1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5"/>
              <p:cNvSpPr/>
              <p:nvPr/>
            </p:nvSpPr>
            <p:spPr>
              <a:xfrm>
                <a:off x="2605700" y="61150"/>
                <a:ext cx="34525" cy="66975"/>
              </a:xfrm>
              <a:custGeom>
                <a:avLst/>
                <a:gdLst/>
                <a:ahLst/>
                <a:cxnLst/>
                <a:rect l="l" t="t" r="r" b="b"/>
                <a:pathLst>
                  <a:path w="1381" h="2679" extrusionOk="0">
                    <a:moveTo>
                      <a:pt x="39" y="0"/>
                    </a:moveTo>
                    <a:cubicBezTo>
                      <a:pt x="39" y="893"/>
                      <a:pt x="39" y="1747"/>
                      <a:pt x="0" y="2640"/>
                    </a:cubicBezTo>
                    <a:lnTo>
                      <a:pt x="608" y="2640"/>
                    </a:lnTo>
                    <a:cubicBezTo>
                      <a:pt x="650" y="1786"/>
                      <a:pt x="689" y="893"/>
                      <a:pt x="689" y="42"/>
                    </a:cubicBezTo>
                    <a:cubicBezTo>
                      <a:pt x="445" y="0"/>
                      <a:pt x="325" y="0"/>
                      <a:pt x="39" y="0"/>
                    </a:cubicBezTo>
                    <a:close/>
                    <a:moveTo>
                      <a:pt x="731" y="2315"/>
                    </a:moveTo>
                    <a:lnTo>
                      <a:pt x="731" y="2640"/>
                    </a:lnTo>
                    <a:cubicBezTo>
                      <a:pt x="974" y="2640"/>
                      <a:pt x="1095" y="2640"/>
                      <a:pt x="1380" y="2679"/>
                    </a:cubicBezTo>
                    <a:lnTo>
                      <a:pt x="1380" y="2354"/>
                    </a:lnTo>
                    <a:cubicBezTo>
                      <a:pt x="1137" y="2315"/>
                      <a:pt x="974" y="2315"/>
                      <a:pt x="731" y="2315"/>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5"/>
              <p:cNvSpPr/>
              <p:nvPr/>
            </p:nvSpPr>
            <p:spPr>
              <a:xfrm>
                <a:off x="2646275" y="62775"/>
                <a:ext cx="52775" cy="68425"/>
              </a:xfrm>
              <a:custGeom>
                <a:avLst/>
                <a:gdLst/>
                <a:ahLst/>
                <a:cxnLst/>
                <a:rect l="l" t="t" r="r" b="b"/>
                <a:pathLst>
                  <a:path w="2111" h="2737" extrusionOk="0">
                    <a:moveTo>
                      <a:pt x="915" y="0"/>
                    </a:moveTo>
                    <a:cubicBezTo>
                      <a:pt x="802" y="0"/>
                      <a:pt x="695" y="29"/>
                      <a:pt x="608" y="58"/>
                    </a:cubicBezTo>
                    <a:cubicBezTo>
                      <a:pt x="488" y="97"/>
                      <a:pt x="364" y="140"/>
                      <a:pt x="283" y="221"/>
                    </a:cubicBezTo>
                    <a:cubicBezTo>
                      <a:pt x="202" y="302"/>
                      <a:pt x="163" y="383"/>
                      <a:pt x="121" y="503"/>
                    </a:cubicBezTo>
                    <a:cubicBezTo>
                      <a:pt x="82" y="627"/>
                      <a:pt x="40" y="708"/>
                      <a:pt x="40" y="828"/>
                    </a:cubicBezTo>
                    <a:cubicBezTo>
                      <a:pt x="40" y="1234"/>
                      <a:pt x="40" y="1396"/>
                      <a:pt x="1" y="1763"/>
                    </a:cubicBezTo>
                    <a:cubicBezTo>
                      <a:pt x="1" y="1883"/>
                      <a:pt x="1" y="2006"/>
                      <a:pt x="40" y="2127"/>
                    </a:cubicBezTo>
                    <a:cubicBezTo>
                      <a:pt x="40" y="2208"/>
                      <a:pt x="121" y="2331"/>
                      <a:pt x="163" y="2412"/>
                    </a:cubicBezTo>
                    <a:cubicBezTo>
                      <a:pt x="244" y="2493"/>
                      <a:pt x="325" y="2575"/>
                      <a:pt x="445" y="2614"/>
                    </a:cubicBezTo>
                    <a:cubicBezTo>
                      <a:pt x="569" y="2656"/>
                      <a:pt x="731" y="2695"/>
                      <a:pt x="893" y="2737"/>
                    </a:cubicBezTo>
                    <a:cubicBezTo>
                      <a:pt x="893" y="2575"/>
                      <a:pt x="893" y="2493"/>
                      <a:pt x="932" y="2370"/>
                    </a:cubicBezTo>
                    <a:cubicBezTo>
                      <a:pt x="851" y="2331"/>
                      <a:pt x="812" y="2331"/>
                      <a:pt x="770" y="2289"/>
                    </a:cubicBezTo>
                    <a:cubicBezTo>
                      <a:pt x="731" y="2250"/>
                      <a:pt x="689" y="2250"/>
                      <a:pt x="650" y="2208"/>
                    </a:cubicBezTo>
                    <a:cubicBezTo>
                      <a:pt x="650" y="2169"/>
                      <a:pt x="608" y="2088"/>
                      <a:pt x="608" y="2045"/>
                    </a:cubicBezTo>
                    <a:lnTo>
                      <a:pt x="608" y="1925"/>
                    </a:lnTo>
                    <a:cubicBezTo>
                      <a:pt x="650" y="1438"/>
                      <a:pt x="650" y="1234"/>
                      <a:pt x="689" y="747"/>
                    </a:cubicBezTo>
                    <a:lnTo>
                      <a:pt x="689" y="627"/>
                    </a:lnTo>
                    <a:cubicBezTo>
                      <a:pt x="731" y="584"/>
                      <a:pt x="731" y="545"/>
                      <a:pt x="770" y="503"/>
                    </a:cubicBezTo>
                    <a:cubicBezTo>
                      <a:pt x="812" y="464"/>
                      <a:pt x="812" y="422"/>
                      <a:pt x="893" y="422"/>
                    </a:cubicBezTo>
                    <a:cubicBezTo>
                      <a:pt x="932" y="383"/>
                      <a:pt x="975" y="383"/>
                      <a:pt x="1056" y="383"/>
                    </a:cubicBezTo>
                    <a:lnTo>
                      <a:pt x="1056" y="16"/>
                    </a:lnTo>
                    <a:cubicBezTo>
                      <a:pt x="1009" y="5"/>
                      <a:pt x="962" y="0"/>
                      <a:pt x="915" y="0"/>
                    </a:cubicBezTo>
                    <a:close/>
                    <a:moveTo>
                      <a:pt x="1176" y="16"/>
                    </a:moveTo>
                    <a:cubicBezTo>
                      <a:pt x="1176" y="140"/>
                      <a:pt x="1176" y="221"/>
                      <a:pt x="1137" y="383"/>
                    </a:cubicBezTo>
                    <a:cubicBezTo>
                      <a:pt x="1218" y="383"/>
                      <a:pt x="1257" y="422"/>
                      <a:pt x="1299" y="422"/>
                    </a:cubicBezTo>
                    <a:lnTo>
                      <a:pt x="1419" y="545"/>
                    </a:lnTo>
                    <a:cubicBezTo>
                      <a:pt x="1419" y="584"/>
                      <a:pt x="1462" y="627"/>
                      <a:pt x="1462" y="666"/>
                    </a:cubicBezTo>
                    <a:lnTo>
                      <a:pt x="1462" y="828"/>
                    </a:lnTo>
                    <a:cubicBezTo>
                      <a:pt x="1419" y="1276"/>
                      <a:pt x="1419" y="1519"/>
                      <a:pt x="1380" y="1964"/>
                    </a:cubicBezTo>
                    <a:cubicBezTo>
                      <a:pt x="1380" y="2006"/>
                      <a:pt x="1338" y="2045"/>
                      <a:pt x="1338" y="2088"/>
                    </a:cubicBezTo>
                    <a:cubicBezTo>
                      <a:pt x="1338" y="2169"/>
                      <a:pt x="1299" y="2208"/>
                      <a:pt x="1299" y="2250"/>
                    </a:cubicBezTo>
                    <a:cubicBezTo>
                      <a:pt x="1257" y="2289"/>
                      <a:pt x="1218" y="2289"/>
                      <a:pt x="1176" y="2331"/>
                    </a:cubicBezTo>
                    <a:cubicBezTo>
                      <a:pt x="1137" y="2331"/>
                      <a:pt x="1095" y="2370"/>
                      <a:pt x="1014" y="2370"/>
                    </a:cubicBezTo>
                    <a:cubicBezTo>
                      <a:pt x="1014" y="2493"/>
                      <a:pt x="1014" y="2575"/>
                      <a:pt x="975" y="2737"/>
                    </a:cubicBezTo>
                    <a:cubicBezTo>
                      <a:pt x="1176" y="2737"/>
                      <a:pt x="1299" y="2695"/>
                      <a:pt x="1419" y="2695"/>
                    </a:cubicBezTo>
                    <a:cubicBezTo>
                      <a:pt x="1543" y="2656"/>
                      <a:pt x="1663" y="2575"/>
                      <a:pt x="1744" y="2493"/>
                    </a:cubicBezTo>
                    <a:cubicBezTo>
                      <a:pt x="1825" y="2412"/>
                      <a:pt x="1867" y="2331"/>
                      <a:pt x="1906" y="2250"/>
                    </a:cubicBezTo>
                    <a:cubicBezTo>
                      <a:pt x="1949" y="2127"/>
                      <a:pt x="1988" y="2006"/>
                      <a:pt x="1988" y="1883"/>
                    </a:cubicBezTo>
                    <a:cubicBezTo>
                      <a:pt x="2030" y="1519"/>
                      <a:pt x="2030" y="1357"/>
                      <a:pt x="2069" y="990"/>
                    </a:cubicBezTo>
                    <a:cubicBezTo>
                      <a:pt x="2111" y="870"/>
                      <a:pt x="2069" y="747"/>
                      <a:pt x="2069" y="627"/>
                    </a:cubicBezTo>
                    <a:cubicBezTo>
                      <a:pt x="2030" y="545"/>
                      <a:pt x="1988" y="422"/>
                      <a:pt x="1906" y="341"/>
                    </a:cubicBezTo>
                    <a:cubicBezTo>
                      <a:pt x="1867" y="260"/>
                      <a:pt x="1744" y="179"/>
                      <a:pt x="1624" y="140"/>
                    </a:cubicBezTo>
                    <a:cubicBezTo>
                      <a:pt x="1501" y="58"/>
                      <a:pt x="1380" y="16"/>
                      <a:pt x="1176" y="16"/>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5"/>
              <p:cNvSpPr/>
              <p:nvPr/>
            </p:nvSpPr>
            <p:spPr>
              <a:xfrm>
                <a:off x="2705125" y="68275"/>
                <a:ext cx="52775" cy="70000"/>
              </a:xfrm>
              <a:custGeom>
                <a:avLst/>
                <a:gdLst/>
                <a:ahLst/>
                <a:cxnLst/>
                <a:rect l="l" t="t" r="r" b="b"/>
                <a:pathLst>
                  <a:path w="2111" h="2800" extrusionOk="0">
                    <a:moveTo>
                      <a:pt x="1257" y="40"/>
                    </a:moveTo>
                    <a:cubicBezTo>
                      <a:pt x="1257" y="163"/>
                      <a:pt x="1257" y="244"/>
                      <a:pt x="1218" y="364"/>
                    </a:cubicBezTo>
                    <a:cubicBezTo>
                      <a:pt x="1299" y="407"/>
                      <a:pt x="1380" y="407"/>
                      <a:pt x="1419" y="446"/>
                    </a:cubicBezTo>
                    <a:cubicBezTo>
                      <a:pt x="1461" y="488"/>
                      <a:pt x="1461" y="527"/>
                      <a:pt x="1500" y="569"/>
                    </a:cubicBezTo>
                    <a:lnTo>
                      <a:pt x="1500" y="731"/>
                    </a:lnTo>
                    <a:lnTo>
                      <a:pt x="1500" y="894"/>
                    </a:lnTo>
                    <a:lnTo>
                      <a:pt x="1500" y="1056"/>
                    </a:lnTo>
                    <a:cubicBezTo>
                      <a:pt x="1744" y="1095"/>
                      <a:pt x="1867" y="1095"/>
                      <a:pt x="2111" y="1137"/>
                    </a:cubicBezTo>
                    <a:lnTo>
                      <a:pt x="2111" y="1014"/>
                    </a:lnTo>
                    <a:lnTo>
                      <a:pt x="2111" y="650"/>
                    </a:lnTo>
                    <a:cubicBezTo>
                      <a:pt x="2111" y="569"/>
                      <a:pt x="2068" y="446"/>
                      <a:pt x="1987" y="364"/>
                    </a:cubicBezTo>
                    <a:cubicBezTo>
                      <a:pt x="1906" y="283"/>
                      <a:pt x="1825" y="202"/>
                      <a:pt x="1705" y="163"/>
                    </a:cubicBezTo>
                    <a:cubicBezTo>
                      <a:pt x="1581" y="82"/>
                      <a:pt x="1461" y="40"/>
                      <a:pt x="1257" y="40"/>
                    </a:cubicBezTo>
                    <a:close/>
                    <a:moveTo>
                      <a:pt x="1176" y="1"/>
                    </a:moveTo>
                    <a:cubicBezTo>
                      <a:pt x="974" y="1"/>
                      <a:pt x="812" y="1"/>
                      <a:pt x="689" y="40"/>
                    </a:cubicBezTo>
                    <a:cubicBezTo>
                      <a:pt x="569" y="82"/>
                      <a:pt x="445" y="121"/>
                      <a:pt x="364" y="202"/>
                    </a:cubicBezTo>
                    <a:cubicBezTo>
                      <a:pt x="283" y="283"/>
                      <a:pt x="202" y="364"/>
                      <a:pt x="163" y="446"/>
                    </a:cubicBezTo>
                    <a:cubicBezTo>
                      <a:pt x="121" y="569"/>
                      <a:pt x="121" y="689"/>
                      <a:pt x="82" y="812"/>
                    </a:cubicBezTo>
                    <a:cubicBezTo>
                      <a:pt x="39" y="1176"/>
                      <a:pt x="39" y="1381"/>
                      <a:pt x="0" y="1744"/>
                    </a:cubicBezTo>
                    <a:lnTo>
                      <a:pt x="0" y="1949"/>
                    </a:lnTo>
                    <a:cubicBezTo>
                      <a:pt x="0" y="2030"/>
                      <a:pt x="0" y="2069"/>
                      <a:pt x="39" y="2150"/>
                    </a:cubicBezTo>
                    <a:cubicBezTo>
                      <a:pt x="39" y="2231"/>
                      <a:pt x="82" y="2273"/>
                      <a:pt x="121" y="2355"/>
                    </a:cubicBezTo>
                    <a:cubicBezTo>
                      <a:pt x="163" y="2394"/>
                      <a:pt x="202" y="2475"/>
                      <a:pt x="283" y="2517"/>
                    </a:cubicBezTo>
                    <a:cubicBezTo>
                      <a:pt x="325" y="2556"/>
                      <a:pt x="406" y="2598"/>
                      <a:pt x="487" y="2637"/>
                    </a:cubicBezTo>
                    <a:cubicBezTo>
                      <a:pt x="569" y="2679"/>
                      <a:pt x="689" y="2679"/>
                      <a:pt x="812" y="2718"/>
                    </a:cubicBezTo>
                    <a:lnTo>
                      <a:pt x="851" y="2718"/>
                    </a:lnTo>
                    <a:cubicBezTo>
                      <a:pt x="851" y="2556"/>
                      <a:pt x="851" y="2475"/>
                      <a:pt x="893" y="2355"/>
                    </a:cubicBezTo>
                    <a:cubicBezTo>
                      <a:pt x="812" y="2355"/>
                      <a:pt x="770" y="2312"/>
                      <a:pt x="731" y="2273"/>
                    </a:cubicBezTo>
                    <a:cubicBezTo>
                      <a:pt x="689" y="2231"/>
                      <a:pt x="650" y="2231"/>
                      <a:pt x="650" y="2192"/>
                    </a:cubicBezTo>
                    <a:cubicBezTo>
                      <a:pt x="608" y="2150"/>
                      <a:pt x="608" y="2069"/>
                      <a:pt x="608" y="2030"/>
                    </a:cubicBezTo>
                    <a:lnTo>
                      <a:pt x="608" y="1907"/>
                    </a:lnTo>
                    <a:cubicBezTo>
                      <a:pt x="650" y="1462"/>
                      <a:pt x="689" y="1218"/>
                      <a:pt x="731" y="731"/>
                    </a:cubicBezTo>
                    <a:cubicBezTo>
                      <a:pt x="731" y="689"/>
                      <a:pt x="770" y="650"/>
                      <a:pt x="770" y="608"/>
                    </a:cubicBezTo>
                    <a:cubicBezTo>
                      <a:pt x="770" y="569"/>
                      <a:pt x="812" y="527"/>
                      <a:pt x="851" y="488"/>
                    </a:cubicBezTo>
                    <a:cubicBezTo>
                      <a:pt x="851" y="446"/>
                      <a:pt x="893" y="407"/>
                      <a:pt x="932" y="407"/>
                    </a:cubicBezTo>
                    <a:cubicBezTo>
                      <a:pt x="1013" y="364"/>
                      <a:pt x="1056" y="364"/>
                      <a:pt x="1137" y="364"/>
                    </a:cubicBezTo>
                    <a:cubicBezTo>
                      <a:pt x="1137" y="244"/>
                      <a:pt x="1137" y="163"/>
                      <a:pt x="1176" y="1"/>
                    </a:cubicBezTo>
                    <a:close/>
                    <a:moveTo>
                      <a:pt x="1176" y="1381"/>
                    </a:moveTo>
                    <a:cubicBezTo>
                      <a:pt x="1176" y="1501"/>
                      <a:pt x="1176" y="1582"/>
                      <a:pt x="1137" y="1705"/>
                    </a:cubicBezTo>
                    <a:cubicBezTo>
                      <a:pt x="1257" y="1705"/>
                      <a:pt x="1299" y="1705"/>
                      <a:pt x="1380" y="1744"/>
                    </a:cubicBezTo>
                    <a:lnTo>
                      <a:pt x="1380" y="1988"/>
                    </a:lnTo>
                    <a:cubicBezTo>
                      <a:pt x="1380" y="2030"/>
                      <a:pt x="1338" y="2069"/>
                      <a:pt x="1338" y="2111"/>
                    </a:cubicBezTo>
                    <a:cubicBezTo>
                      <a:pt x="1338" y="2150"/>
                      <a:pt x="1299" y="2192"/>
                      <a:pt x="1257" y="2231"/>
                    </a:cubicBezTo>
                    <a:cubicBezTo>
                      <a:pt x="1257" y="2273"/>
                      <a:pt x="1218" y="2312"/>
                      <a:pt x="1176" y="2355"/>
                    </a:cubicBezTo>
                    <a:lnTo>
                      <a:pt x="974" y="2355"/>
                    </a:lnTo>
                    <a:cubicBezTo>
                      <a:pt x="974" y="2517"/>
                      <a:pt x="974" y="2556"/>
                      <a:pt x="932" y="2718"/>
                    </a:cubicBezTo>
                    <a:cubicBezTo>
                      <a:pt x="1056" y="2718"/>
                      <a:pt x="1137" y="2679"/>
                      <a:pt x="1218" y="2637"/>
                    </a:cubicBezTo>
                    <a:cubicBezTo>
                      <a:pt x="1299" y="2637"/>
                      <a:pt x="1380" y="2598"/>
                      <a:pt x="1419" y="2517"/>
                    </a:cubicBezTo>
                    <a:cubicBezTo>
                      <a:pt x="1461" y="2598"/>
                      <a:pt x="1461" y="2637"/>
                      <a:pt x="1500" y="2718"/>
                    </a:cubicBezTo>
                    <a:cubicBezTo>
                      <a:pt x="1624" y="2760"/>
                      <a:pt x="1705" y="2760"/>
                      <a:pt x="1867" y="2799"/>
                    </a:cubicBezTo>
                    <a:cubicBezTo>
                      <a:pt x="1948" y="2273"/>
                      <a:pt x="1987" y="1988"/>
                      <a:pt x="2068" y="1462"/>
                    </a:cubicBezTo>
                    <a:cubicBezTo>
                      <a:pt x="1705" y="1420"/>
                      <a:pt x="1543" y="1420"/>
                      <a:pt x="1176" y="1381"/>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5"/>
              <p:cNvSpPr/>
              <p:nvPr/>
            </p:nvSpPr>
            <p:spPr>
              <a:xfrm>
                <a:off x="2763975" y="76650"/>
                <a:ext cx="54800" cy="68500"/>
              </a:xfrm>
              <a:custGeom>
                <a:avLst/>
                <a:gdLst/>
                <a:ahLst/>
                <a:cxnLst/>
                <a:rect l="l" t="t" r="r" b="b"/>
                <a:pathLst>
                  <a:path w="2192" h="2740" extrusionOk="0">
                    <a:moveTo>
                      <a:pt x="1013" y="0"/>
                    </a:moveTo>
                    <a:cubicBezTo>
                      <a:pt x="932" y="0"/>
                      <a:pt x="851" y="10"/>
                      <a:pt x="770" y="29"/>
                    </a:cubicBezTo>
                    <a:cubicBezTo>
                      <a:pt x="649" y="72"/>
                      <a:pt x="526" y="111"/>
                      <a:pt x="445" y="153"/>
                    </a:cubicBezTo>
                    <a:cubicBezTo>
                      <a:pt x="364" y="234"/>
                      <a:pt x="283" y="315"/>
                      <a:pt x="244" y="435"/>
                    </a:cubicBezTo>
                    <a:cubicBezTo>
                      <a:pt x="201" y="516"/>
                      <a:pt x="162" y="640"/>
                      <a:pt x="162" y="760"/>
                    </a:cubicBezTo>
                    <a:cubicBezTo>
                      <a:pt x="120" y="1127"/>
                      <a:pt x="81" y="1328"/>
                      <a:pt x="39" y="1695"/>
                    </a:cubicBezTo>
                    <a:cubicBezTo>
                      <a:pt x="0" y="1815"/>
                      <a:pt x="0" y="1896"/>
                      <a:pt x="0" y="2020"/>
                    </a:cubicBezTo>
                    <a:cubicBezTo>
                      <a:pt x="39" y="2140"/>
                      <a:pt x="81" y="2221"/>
                      <a:pt x="120" y="2302"/>
                    </a:cubicBezTo>
                    <a:cubicBezTo>
                      <a:pt x="201" y="2425"/>
                      <a:pt x="283" y="2507"/>
                      <a:pt x="406" y="2545"/>
                    </a:cubicBezTo>
                    <a:cubicBezTo>
                      <a:pt x="487" y="2627"/>
                      <a:pt x="649" y="2669"/>
                      <a:pt x="812" y="2708"/>
                    </a:cubicBezTo>
                    <a:cubicBezTo>
                      <a:pt x="851" y="2545"/>
                      <a:pt x="851" y="2507"/>
                      <a:pt x="893" y="2344"/>
                    </a:cubicBezTo>
                    <a:cubicBezTo>
                      <a:pt x="812" y="2344"/>
                      <a:pt x="770" y="2302"/>
                      <a:pt x="731" y="2263"/>
                    </a:cubicBezTo>
                    <a:cubicBezTo>
                      <a:pt x="688" y="2221"/>
                      <a:pt x="649" y="2182"/>
                      <a:pt x="649" y="2140"/>
                    </a:cubicBezTo>
                    <a:cubicBezTo>
                      <a:pt x="607" y="2101"/>
                      <a:pt x="607" y="2059"/>
                      <a:pt x="607" y="2020"/>
                    </a:cubicBezTo>
                    <a:lnTo>
                      <a:pt x="607" y="1896"/>
                    </a:lnTo>
                    <a:cubicBezTo>
                      <a:pt x="688" y="1409"/>
                      <a:pt x="731" y="1208"/>
                      <a:pt x="812" y="760"/>
                    </a:cubicBezTo>
                    <a:cubicBezTo>
                      <a:pt x="812" y="679"/>
                      <a:pt x="812" y="640"/>
                      <a:pt x="851" y="598"/>
                    </a:cubicBezTo>
                    <a:cubicBezTo>
                      <a:pt x="851" y="559"/>
                      <a:pt x="893" y="516"/>
                      <a:pt x="893" y="477"/>
                    </a:cubicBezTo>
                    <a:cubicBezTo>
                      <a:pt x="932" y="435"/>
                      <a:pt x="974" y="435"/>
                      <a:pt x="1013" y="396"/>
                    </a:cubicBezTo>
                    <a:lnTo>
                      <a:pt x="1218" y="396"/>
                    </a:lnTo>
                    <a:cubicBezTo>
                      <a:pt x="1218" y="234"/>
                      <a:pt x="1257" y="153"/>
                      <a:pt x="1257" y="29"/>
                    </a:cubicBezTo>
                    <a:cubicBezTo>
                      <a:pt x="1175" y="10"/>
                      <a:pt x="1094" y="0"/>
                      <a:pt x="1013" y="0"/>
                    </a:cubicBezTo>
                    <a:close/>
                    <a:moveTo>
                      <a:pt x="1380" y="29"/>
                    </a:moveTo>
                    <a:cubicBezTo>
                      <a:pt x="1338" y="192"/>
                      <a:pt x="1338" y="273"/>
                      <a:pt x="1299" y="396"/>
                    </a:cubicBezTo>
                    <a:cubicBezTo>
                      <a:pt x="1380" y="435"/>
                      <a:pt x="1419" y="435"/>
                      <a:pt x="1461" y="477"/>
                    </a:cubicBezTo>
                    <a:cubicBezTo>
                      <a:pt x="1500" y="516"/>
                      <a:pt x="1542" y="559"/>
                      <a:pt x="1542" y="598"/>
                    </a:cubicBezTo>
                    <a:cubicBezTo>
                      <a:pt x="1581" y="640"/>
                      <a:pt x="1581" y="679"/>
                      <a:pt x="1581" y="721"/>
                    </a:cubicBezTo>
                    <a:lnTo>
                      <a:pt x="1581" y="883"/>
                    </a:lnTo>
                    <a:cubicBezTo>
                      <a:pt x="1500" y="1328"/>
                      <a:pt x="1461" y="1572"/>
                      <a:pt x="1380" y="2020"/>
                    </a:cubicBezTo>
                    <a:cubicBezTo>
                      <a:pt x="1338" y="2059"/>
                      <a:pt x="1338" y="2101"/>
                      <a:pt x="1338" y="2140"/>
                    </a:cubicBezTo>
                    <a:cubicBezTo>
                      <a:pt x="1299" y="2182"/>
                      <a:pt x="1299" y="2221"/>
                      <a:pt x="1257" y="2263"/>
                    </a:cubicBezTo>
                    <a:cubicBezTo>
                      <a:pt x="1218" y="2302"/>
                      <a:pt x="1175" y="2344"/>
                      <a:pt x="1136" y="2344"/>
                    </a:cubicBezTo>
                    <a:cubicBezTo>
                      <a:pt x="1094" y="2383"/>
                      <a:pt x="1055" y="2383"/>
                      <a:pt x="974" y="2383"/>
                    </a:cubicBezTo>
                    <a:cubicBezTo>
                      <a:pt x="932" y="2507"/>
                      <a:pt x="932" y="2588"/>
                      <a:pt x="893" y="2708"/>
                    </a:cubicBezTo>
                    <a:cubicBezTo>
                      <a:pt x="994" y="2729"/>
                      <a:pt x="1085" y="2739"/>
                      <a:pt x="1166" y="2739"/>
                    </a:cubicBezTo>
                    <a:cubicBezTo>
                      <a:pt x="1247" y="2739"/>
                      <a:pt x="1318" y="2729"/>
                      <a:pt x="1380" y="2708"/>
                    </a:cubicBezTo>
                    <a:cubicBezTo>
                      <a:pt x="1500" y="2708"/>
                      <a:pt x="1581" y="2627"/>
                      <a:pt x="1705" y="2588"/>
                    </a:cubicBezTo>
                    <a:cubicBezTo>
                      <a:pt x="1786" y="2507"/>
                      <a:pt x="1825" y="2425"/>
                      <a:pt x="1906" y="2344"/>
                    </a:cubicBezTo>
                    <a:cubicBezTo>
                      <a:pt x="1948" y="2221"/>
                      <a:pt x="1987" y="2140"/>
                      <a:pt x="1987" y="2020"/>
                    </a:cubicBezTo>
                    <a:cubicBezTo>
                      <a:pt x="2068" y="1653"/>
                      <a:pt x="2110" y="1451"/>
                      <a:pt x="2192" y="1085"/>
                    </a:cubicBezTo>
                    <a:lnTo>
                      <a:pt x="2192" y="760"/>
                    </a:lnTo>
                    <a:cubicBezTo>
                      <a:pt x="2192" y="640"/>
                      <a:pt x="2149" y="559"/>
                      <a:pt x="2068" y="435"/>
                    </a:cubicBezTo>
                    <a:cubicBezTo>
                      <a:pt x="2029" y="354"/>
                      <a:pt x="1948" y="273"/>
                      <a:pt x="1825" y="192"/>
                    </a:cubicBezTo>
                    <a:cubicBezTo>
                      <a:pt x="1705" y="111"/>
                      <a:pt x="1542" y="72"/>
                      <a:pt x="1380" y="29"/>
                    </a:cubicBezTo>
                    <a:close/>
                  </a:path>
                </a:pathLst>
              </a:custGeom>
              <a:solidFill>
                <a:srgbClr val="B0D4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99"/>
        <p:cNvGrpSpPr/>
        <p:nvPr/>
      </p:nvGrpSpPr>
      <p:grpSpPr>
        <a:xfrm>
          <a:off x="0" y="0"/>
          <a:ext cx="0" cy="0"/>
          <a:chOff x="0" y="0"/>
          <a:chExt cx="0" cy="0"/>
        </a:xfrm>
      </p:grpSpPr>
      <p:sp>
        <p:nvSpPr>
          <p:cNvPr id="400" name="Google Shape;400;p43"/>
          <p:cNvSpPr txBox="1">
            <a:spLocks noGrp="1"/>
          </p:cNvSpPr>
          <p:nvPr>
            <p:ph type="title"/>
          </p:nvPr>
        </p:nvSpPr>
        <p:spPr>
          <a:xfrm>
            <a:off x="713250" y="2444050"/>
            <a:ext cx="7717500" cy="72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راهنمای آیکون و تصاویر</a:t>
            </a:r>
            <a:endParaRPr dirty="0">
              <a:latin typeface="Sahel" panose="020B0603030804020204" pitchFamily="34" charset="-78"/>
              <a:cs typeface="Sahel" panose="020B0603030804020204" pitchFamily="34" charset="-78"/>
            </a:endParaRPr>
          </a:p>
        </p:txBody>
      </p:sp>
      <p:sp>
        <p:nvSpPr>
          <p:cNvPr id="401" name="Google Shape;401;p43"/>
          <p:cNvSpPr txBox="1">
            <a:spLocks noGrp="1"/>
          </p:cNvSpPr>
          <p:nvPr>
            <p:ph type="subTitle" idx="1"/>
          </p:nvPr>
        </p:nvSpPr>
        <p:spPr>
          <a:xfrm>
            <a:off x="1756788" y="3461656"/>
            <a:ext cx="5640000" cy="31979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در این فصل با ... آشنا می‌شوید.</a:t>
            </a:r>
            <a:endParaRPr dirty="0">
              <a:latin typeface="Sahel" panose="020B0603030804020204" pitchFamily="34" charset="-78"/>
              <a:cs typeface="Sahel" panose="020B0603030804020204" pitchFamily="34" charset="-78"/>
            </a:endParaRPr>
          </a:p>
        </p:txBody>
      </p:sp>
      <p:sp>
        <p:nvSpPr>
          <p:cNvPr id="402" name="Google Shape;402;p43"/>
          <p:cNvSpPr txBox="1">
            <a:spLocks noGrp="1"/>
          </p:cNvSpPr>
          <p:nvPr>
            <p:ph type="title" idx="2"/>
          </p:nvPr>
        </p:nvSpPr>
        <p:spPr>
          <a:xfrm>
            <a:off x="3974088" y="1366400"/>
            <a:ext cx="1205400" cy="7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4400" b="1" dirty="0">
                <a:latin typeface="Sahel" panose="020B0603030804020204" pitchFamily="34" charset="-78"/>
                <a:cs typeface="Sahel" panose="020B0603030804020204" pitchFamily="34" charset="-78"/>
              </a:rPr>
              <a:t>04</a:t>
            </a:r>
            <a:endParaRPr sz="4400" b="1"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16535836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12"/>
        <p:cNvGrpSpPr/>
        <p:nvPr/>
      </p:nvGrpSpPr>
      <p:grpSpPr>
        <a:xfrm>
          <a:off x="0" y="0"/>
          <a:ext cx="0" cy="0"/>
          <a:chOff x="0" y="0"/>
          <a:chExt cx="0" cy="0"/>
        </a:xfrm>
      </p:grpSpPr>
      <p:sp>
        <p:nvSpPr>
          <p:cNvPr id="1413" name="Google Shape;1413;p59"/>
          <p:cNvSpPr/>
          <p:nvPr/>
        </p:nvSpPr>
        <p:spPr>
          <a:xfrm>
            <a:off x="1113452" y="14903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9"/>
          <p:cNvSpPr/>
          <p:nvPr/>
        </p:nvSpPr>
        <p:spPr>
          <a:xfrm>
            <a:off x="2978610" y="14903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9"/>
          <p:cNvSpPr/>
          <p:nvPr/>
        </p:nvSpPr>
        <p:spPr>
          <a:xfrm>
            <a:off x="4843769" y="14903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9"/>
          <p:cNvSpPr/>
          <p:nvPr/>
        </p:nvSpPr>
        <p:spPr>
          <a:xfrm>
            <a:off x="6708927" y="14903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9"/>
          <p:cNvSpPr/>
          <p:nvPr/>
        </p:nvSpPr>
        <p:spPr>
          <a:xfrm>
            <a:off x="1113452" y="32429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9"/>
          <p:cNvSpPr/>
          <p:nvPr/>
        </p:nvSpPr>
        <p:spPr>
          <a:xfrm>
            <a:off x="2978610" y="32429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9"/>
          <p:cNvSpPr/>
          <p:nvPr/>
        </p:nvSpPr>
        <p:spPr>
          <a:xfrm>
            <a:off x="4843769" y="32429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9"/>
          <p:cNvSpPr/>
          <p:nvPr/>
        </p:nvSpPr>
        <p:spPr>
          <a:xfrm>
            <a:off x="6708927" y="324298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1" name="Google Shape;1421;p59"/>
          <p:cNvGrpSpPr/>
          <p:nvPr/>
        </p:nvGrpSpPr>
        <p:grpSpPr>
          <a:xfrm>
            <a:off x="1338001" y="1880526"/>
            <a:ext cx="977540" cy="589211"/>
            <a:chOff x="4514450" y="1928575"/>
            <a:chExt cx="469700" cy="283125"/>
          </a:xfrm>
        </p:grpSpPr>
        <p:sp>
          <p:nvSpPr>
            <p:cNvPr id="1422" name="Google Shape;1422;p59"/>
            <p:cNvSpPr/>
            <p:nvPr/>
          </p:nvSpPr>
          <p:spPr>
            <a:xfrm>
              <a:off x="4514450" y="1928575"/>
              <a:ext cx="469700" cy="283125"/>
            </a:xfrm>
            <a:custGeom>
              <a:avLst/>
              <a:gdLst/>
              <a:ahLst/>
              <a:cxnLst/>
              <a:rect l="l" t="t" r="r" b="b"/>
              <a:pathLst>
                <a:path w="18788" h="11325" extrusionOk="0">
                  <a:moveTo>
                    <a:pt x="9334" y="0"/>
                  </a:moveTo>
                  <a:cubicBezTo>
                    <a:pt x="8847" y="43"/>
                    <a:pt x="6938" y="124"/>
                    <a:pt x="5925" y="692"/>
                  </a:cubicBezTo>
                  <a:cubicBezTo>
                    <a:pt x="4708" y="1380"/>
                    <a:pt x="3734" y="2153"/>
                    <a:pt x="2880" y="2640"/>
                  </a:cubicBezTo>
                  <a:cubicBezTo>
                    <a:pt x="1663" y="3370"/>
                    <a:pt x="1500" y="4870"/>
                    <a:pt x="1218" y="5520"/>
                  </a:cubicBezTo>
                  <a:cubicBezTo>
                    <a:pt x="932" y="6130"/>
                    <a:pt x="0" y="6818"/>
                    <a:pt x="364" y="9740"/>
                  </a:cubicBezTo>
                  <a:cubicBezTo>
                    <a:pt x="364" y="9740"/>
                    <a:pt x="932" y="10876"/>
                    <a:pt x="2231" y="11324"/>
                  </a:cubicBezTo>
                  <a:lnTo>
                    <a:pt x="16597" y="11324"/>
                  </a:lnTo>
                  <a:cubicBezTo>
                    <a:pt x="17856" y="10876"/>
                    <a:pt x="18463" y="9740"/>
                    <a:pt x="18463" y="9740"/>
                  </a:cubicBezTo>
                  <a:cubicBezTo>
                    <a:pt x="18788" y="6818"/>
                    <a:pt x="17856" y="6130"/>
                    <a:pt x="17571" y="5520"/>
                  </a:cubicBezTo>
                  <a:cubicBezTo>
                    <a:pt x="17327" y="4870"/>
                    <a:pt x="17246" y="3370"/>
                    <a:pt x="15908" y="2640"/>
                  </a:cubicBezTo>
                  <a:cubicBezTo>
                    <a:pt x="15097" y="2153"/>
                    <a:pt x="14123" y="1380"/>
                    <a:pt x="12905" y="692"/>
                  </a:cubicBezTo>
                  <a:cubicBezTo>
                    <a:pt x="11850" y="124"/>
                    <a:pt x="9983" y="43"/>
                    <a:pt x="9454"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9"/>
            <p:cNvSpPr/>
            <p:nvPr/>
          </p:nvSpPr>
          <p:spPr>
            <a:xfrm>
              <a:off x="4656475" y="1983350"/>
              <a:ext cx="108550" cy="171650"/>
            </a:xfrm>
            <a:custGeom>
              <a:avLst/>
              <a:gdLst/>
              <a:ahLst/>
              <a:cxnLst/>
              <a:rect l="l" t="t" r="r" b="b"/>
              <a:pathLst>
                <a:path w="4342" h="6866" extrusionOk="0">
                  <a:moveTo>
                    <a:pt x="1" y="1"/>
                  </a:moveTo>
                  <a:cubicBezTo>
                    <a:pt x="1" y="1"/>
                    <a:pt x="1301" y="6865"/>
                    <a:pt x="2778" y="6865"/>
                  </a:cubicBezTo>
                  <a:cubicBezTo>
                    <a:pt x="2799" y="6865"/>
                    <a:pt x="2820" y="6864"/>
                    <a:pt x="2841" y="6861"/>
                  </a:cubicBezTo>
                  <a:cubicBezTo>
                    <a:pt x="4341" y="6617"/>
                    <a:pt x="1744" y="1423"/>
                    <a:pt x="1"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9"/>
            <p:cNvSpPr/>
            <p:nvPr/>
          </p:nvSpPr>
          <p:spPr>
            <a:xfrm>
              <a:off x="4581550" y="2040650"/>
              <a:ext cx="81050" cy="114275"/>
            </a:xfrm>
            <a:custGeom>
              <a:avLst/>
              <a:gdLst/>
              <a:ahLst/>
              <a:cxnLst/>
              <a:rect l="l" t="t" r="r" b="b"/>
              <a:pathLst>
                <a:path w="3242" h="4571" extrusionOk="0">
                  <a:moveTo>
                    <a:pt x="1181" y="0"/>
                  </a:moveTo>
                  <a:cubicBezTo>
                    <a:pt x="1110" y="0"/>
                    <a:pt x="1063" y="86"/>
                    <a:pt x="1050" y="267"/>
                  </a:cubicBezTo>
                  <a:cubicBezTo>
                    <a:pt x="973" y="730"/>
                    <a:pt x="675" y="1082"/>
                    <a:pt x="367" y="1082"/>
                  </a:cubicBezTo>
                  <a:cubicBezTo>
                    <a:pt x="351" y="1082"/>
                    <a:pt x="335" y="1081"/>
                    <a:pt x="319" y="1079"/>
                  </a:cubicBezTo>
                  <a:cubicBezTo>
                    <a:pt x="300" y="1074"/>
                    <a:pt x="282" y="1071"/>
                    <a:pt x="265" y="1071"/>
                  </a:cubicBezTo>
                  <a:cubicBezTo>
                    <a:pt x="1" y="1071"/>
                    <a:pt x="58" y="1656"/>
                    <a:pt x="439" y="2459"/>
                  </a:cubicBezTo>
                  <a:cubicBezTo>
                    <a:pt x="439" y="2459"/>
                    <a:pt x="1419" y="4571"/>
                    <a:pt x="3145" y="4571"/>
                  </a:cubicBezTo>
                  <a:cubicBezTo>
                    <a:pt x="3177" y="4571"/>
                    <a:pt x="3209" y="4570"/>
                    <a:pt x="3241" y="4569"/>
                  </a:cubicBezTo>
                  <a:lnTo>
                    <a:pt x="1780" y="874"/>
                  </a:lnTo>
                  <a:cubicBezTo>
                    <a:pt x="1539" y="315"/>
                    <a:pt x="1316" y="0"/>
                    <a:pt x="1181"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9"/>
            <p:cNvSpPr/>
            <p:nvPr/>
          </p:nvSpPr>
          <p:spPr>
            <a:xfrm>
              <a:off x="4540825" y="2114725"/>
              <a:ext cx="24625" cy="41375"/>
            </a:xfrm>
            <a:custGeom>
              <a:avLst/>
              <a:gdLst/>
              <a:ahLst/>
              <a:cxnLst/>
              <a:rect l="l" t="t" r="r" b="b"/>
              <a:pathLst>
                <a:path w="985" h="1655" extrusionOk="0">
                  <a:moveTo>
                    <a:pt x="130" y="1"/>
                  </a:moveTo>
                  <a:cubicBezTo>
                    <a:pt x="101" y="1"/>
                    <a:pt x="96" y="47"/>
                    <a:pt x="121" y="145"/>
                  </a:cubicBezTo>
                  <a:cubicBezTo>
                    <a:pt x="163" y="508"/>
                    <a:pt x="121" y="875"/>
                    <a:pt x="0" y="995"/>
                  </a:cubicBezTo>
                  <a:lnTo>
                    <a:pt x="244" y="1645"/>
                  </a:lnTo>
                  <a:cubicBezTo>
                    <a:pt x="292" y="1651"/>
                    <a:pt x="337" y="1654"/>
                    <a:pt x="380" y="1654"/>
                  </a:cubicBezTo>
                  <a:cubicBezTo>
                    <a:pt x="873" y="1654"/>
                    <a:pt x="984" y="1233"/>
                    <a:pt x="650" y="671"/>
                  </a:cubicBezTo>
                  <a:cubicBezTo>
                    <a:pt x="394" y="247"/>
                    <a:pt x="198" y="1"/>
                    <a:pt x="13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9"/>
            <p:cNvSpPr/>
            <p:nvPr/>
          </p:nvSpPr>
          <p:spPr>
            <a:xfrm>
              <a:off x="4684875" y="1949925"/>
              <a:ext cx="28450" cy="19250"/>
            </a:xfrm>
            <a:custGeom>
              <a:avLst/>
              <a:gdLst/>
              <a:ahLst/>
              <a:cxnLst/>
              <a:rect l="l" t="t" r="r" b="b"/>
              <a:pathLst>
                <a:path w="1138" h="770" extrusionOk="0">
                  <a:moveTo>
                    <a:pt x="569" y="0"/>
                  </a:moveTo>
                  <a:cubicBezTo>
                    <a:pt x="283" y="0"/>
                    <a:pt x="1" y="163"/>
                    <a:pt x="1" y="364"/>
                  </a:cubicBezTo>
                  <a:cubicBezTo>
                    <a:pt x="1" y="607"/>
                    <a:pt x="283" y="770"/>
                    <a:pt x="569" y="770"/>
                  </a:cubicBezTo>
                  <a:cubicBezTo>
                    <a:pt x="894" y="770"/>
                    <a:pt x="1137" y="607"/>
                    <a:pt x="1137" y="364"/>
                  </a:cubicBezTo>
                  <a:cubicBezTo>
                    <a:pt x="1137" y="163"/>
                    <a:pt x="894" y="0"/>
                    <a:pt x="569"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9"/>
            <p:cNvSpPr/>
            <p:nvPr/>
          </p:nvSpPr>
          <p:spPr>
            <a:xfrm>
              <a:off x="4734550" y="1983350"/>
              <a:ext cx="107575" cy="171650"/>
            </a:xfrm>
            <a:custGeom>
              <a:avLst/>
              <a:gdLst/>
              <a:ahLst/>
              <a:cxnLst/>
              <a:rect l="l" t="t" r="r" b="b"/>
              <a:pathLst>
                <a:path w="4303" h="6866" extrusionOk="0">
                  <a:moveTo>
                    <a:pt x="4303" y="1"/>
                  </a:moveTo>
                  <a:lnTo>
                    <a:pt x="4303" y="1"/>
                  </a:lnTo>
                  <a:cubicBezTo>
                    <a:pt x="2559" y="1423"/>
                    <a:pt x="1" y="6617"/>
                    <a:pt x="1462" y="6861"/>
                  </a:cubicBezTo>
                  <a:cubicBezTo>
                    <a:pt x="1483" y="6864"/>
                    <a:pt x="1504" y="6865"/>
                    <a:pt x="1525" y="6865"/>
                  </a:cubicBezTo>
                  <a:cubicBezTo>
                    <a:pt x="3002" y="6865"/>
                    <a:pt x="4302" y="1"/>
                    <a:pt x="4303"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9"/>
            <p:cNvSpPr/>
            <p:nvPr/>
          </p:nvSpPr>
          <p:spPr>
            <a:xfrm>
              <a:off x="4837075" y="2040650"/>
              <a:ext cx="81025" cy="114275"/>
            </a:xfrm>
            <a:custGeom>
              <a:avLst/>
              <a:gdLst/>
              <a:ahLst/>
              <a:cxnLst/>
              <a:rect l="l" t="t" r="r" b="b"/>
              <a:pathLst>
                <a:path w="3241" h="4571" extrusionOk="0">
                  <a:moveTo>
                    <a:pt x="2032" y="0"/>
                  </a:moveTo>
                  <a:cubicBezTo>
                    <a:pt x="1888" y="0"/>
                    <a:pt x="1675" y="315"/>
                    <a:pt x="1461" y="874"/>
                  </a:cubicBezTo>
                  <a:lnTo>
                    <a:pt x="0" y="4569"/>
                  </a:lnTo>
                  <a:cubicBezTo>
                    <a:pt x="32" y="4570"/>
                    <a:pt x="63" y="4571"/>
                    <a:pt x="95" y="4571"/>
                  </a:cubicBezTo>
                  <a:cubicBezTo>
                    <a:pt x="1782" y="4571"/>
                    <a:pt x="2799" y="2459"/>
                    <a:pt x="2799" y="2459"/>
                  </a:cubicBezTo>
                  <a:cubicBezTo>
                    <a:pt x="3180" y="1656"/>
                    <a:pt x="3240" y="1071"/>
                    <a:pt x="2977" y="1071"/>
                  </a:cubicBezTo>
                  <a:cubicBezTo>
                    <a:pt x="2960" y="1071"/>
                    <a:pt x="2942" y="1074"/>
                    <a:pt x="2922" y="1079"/>
                  </a:cubicBezTo>
                  <a:cubicBezTo>
                    <a:pt x="2904" y="1081"/>
                    <a:pt x="2886" y="1082"/>
                    <a:pt x="2868" y="1082"/>
                  </a:cubicBezTo>
                  <a:cubicBezTo>
                    <a:pt x="2524" y="1082"/>
                    <a:pt x="2229" y="730"/>
                    <a:pt x="2192" y="267"/>
                  </a:cubicBezTo>
                  <a:cubicBezTo>
                    <a:pt x="2164" y="86"/>
                    <a:pt x="2107" y="0"/>
                    <a:pt x="2032"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9"/>
            <p:cNvSpPr/>
            <p:nvPr/>
          </p:nvSpPr>
          <p:spPr>
            <a:xfrm>
              <a:off x="4933150" y="2114725"/>
              <a:ext cx="25700" cy="41375"/>
            </a:xfrm>
            <a:custGeom>
              <a:avLst/>
              <a:gdLst/>
              <a:ahLst/>
              <a:cxnLst/>
              <a:rect l="l" t="t" r="r" b="b"/>
              <a:pathLst>
                <a:path w="1028" h="1655" extrusionOk="0">
                  <a:moveTo>
                    <a:pt x="885" y="1"/>
                  </a:moveTo>
                  <a:cubicBezTo>
                    <a:pt x="806" y="1"/>
                    <a:pt x="592" y="247"/>
                    <a:pt x="336" y="671"/>
                  </a:cubicBezTo>
                  <a:cubicBezTo>
                    <a:pt x="1" y="1233"/>
                    <a:pt x="145" y="1654"/>
                    <a:pt x="613" y="1654"/>
                  </a:cubicBezTo>
                  <a:cubicBezTo>
                    <a:pt x="654" y="1654"/>
                    <a:pt x="696" y="1651"/>
                    <a:pt x="741" y="1645"/>
                  </a:cubicBezTo>
                  <a:lnTo>
                    <a:pt x="1027" y="995"/>
                  </a:lnTo>
                  <a:cubicBezTo>
                    <a:pt x="904" y="875"/>
                    <a:pt x="823" y="508"/>
                    <a:pt x="904" y="145"/>
                  </a:cubicBezTo>
                  <a:cubicBezTo>
                    <a:pt x="928" y="47"/>
                    <a:pt x="920" y="1"/>
                    <a:pt x="885"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9"/>
            <p:cNvSpPr/>
            <p:nvPr/>
          </p:nvSpPr>
          <p:spPr>
            <a:xfrm>
              <a:off x="4785275" y="1949925"/>
              <a:ext cx="28450" cy="19250"/>
            </a:xfrm>
            <a:custGeom>
              <a:avLst/>
              <a:gdLst/>
              <a:ahLst/>
              <a:cxnLst/>
              <a:rect l="l" t="t" r="r" b="b"/>
              <a:pathLst>
                <a:path w="1138" h="770" extrusionOk="0">
                  <a:moveTo>
                    <a:pt x="569" y="0"/>
                  </a:moveTo>
                  <a:cubicBezTo>
                    <a:pt x="244" y="0"/>
                    <a:pt x="1" y="163"/>
                    <a:pt x="1" y="364"/>
                  </a:cubicBezTo>
                  <a:cubicBezTo>
                    <a:pt x="1" y="607"/>
                    <a:pt x="244" y="770"/>
                    <a:pt x="569" y="770"/>
                  </a:cubicBezTo>
                  <a:cubicBezTo>
                    <a:pt x="894" y="770"/>
                    <a:pt x="1137" y="607"/>
                    <a:pt x="1137" y="364"/>
                  </a:cubicBezTo>
                  <a:cubicBezTo>
                    <a:pt x="1137" y="163"/>
                    <a:pt x="894" y="0"/>
                    <a:pt x="569"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9"/>
            <p:cNvSpPr/>
            <p:nvPr/>
          </p:nvSpPr>
          <p:spPr>
            <a:xfrm>
              <a:off x="4525575" y="2176125"/>
              <a:ext cx="448450" cy="35575"/>
            </a:xfrm>
            <a:custGeom>
              <a:avLst/>
              <a:gdLst/>
              <a:ahLst/>
              <a:cxnLst/>
              <a:rect l="l" t="t" r="r" b="b"/>
              <a:pathLst>
                <a:path w="17938" h="1423" extrusionOk="0">
                  <a:moveTo>
                    <a:pt x="0" y="0"/>
                  </a:moveTo>
                  <a:cubicBezTo>
                    <a:pt x="205" y="286"/>
                    <a:pt x="773" y="1055"/>
                    <a:pt x="1786" y="1422"/>
                  </a:cubicBezTo>
                  <a:lnTo>
                    <a:pt x="16152" y="1422"/>
                  </a:lnTo>
                  <a:cubicBezTo>
                    <a:pt x="17168" y="1055"/>
                    <a:pt x="17736" y="286"/>
                    <a:pt x="17937"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 name="Google Shape;1432;p59"/>
          <p:cNvGrpSpPr/>
          <p:nvPr/>
        </p:nvGrpSpPr>
        <p:grpSpPr>
          <a:xfrm>
            <a:off x="3187077" y="1728711"/>
            <a:ext cx="977557" cy="892841"/>
            <a:chOff x="5887075" y="1939775"/>
            <a:chExt cx="294250" cy="268750"/>
          </a:xfrm>
        </p:grpSpPr>
        <p:sp>
          <p:nvSpPr>
            <p:cNvPr id="1433" name="Google Shape;1433;p59"/>
            <p:cNvSpPr/>
            <p:nvPr/>
          </p:nvSpPr>
          <p:spPr>
            <a:xfrm>
              <a:off x="5887075" y="1939775"/>
              <a:ext cx="294250" cy="268750"/>
            </a:xfrm>
            <a:custGeom>
              <a:avLst/>
              <a:gdLst/>
              <a:ahLst/>
              <a:cxnLst/>
              <a:rect l="l" t="t" r="r" b="b"/>
              <a:pathLst>
                <a:path w="11770" h="10750" extrusionOk="0">
                  <a:moveTo>
                    <a:pt x="4059" y="0"/>
                  </a:moveTo>
                  <a:cubicBezTo>
                    <a:pt x="4059" y="0"/>
                    <a:pt x="4344" y="1137"/>
                    <a:pt x="4059" y="1137"/>
                  </a:cubicBezTo>
                  <a:cubicBezTo>
                    <a:pt x="3776" y="1137"/>
                    <a:pt x="3614" y="163"/>
                    <a:pt x="3614" y="163"/>
                  </a:cubicBezTo>
                  <a:lnTo>
                    <a:pt x="2072" y="406"/>
                  </a:lnTo>
                  <a:cubicBezTo>
                    <a:pt x="2072" y="406"/>
                    <a:pt x="2354" y="1500"/>
                    <a:pt x="1991" y="1582"/>
                  </a:cubicBezTo>
                  <a:cubicBezTo>
                    <a:pt x="1981" y="1583"/>
                    <a:pt x="1971" y="1583"/>
                    <a:pt x="1962" y="1583"/>
                  </a:cubicBezTo>
                  <a:cubicBezTo>
                    <a:pt x="1575" y="1583"/>
                    <a:pt x="1380" y="770"/>
                    <a:pt x="1380" y="770"/>
                  </a:cubicBezTo>
                  <a:lnTo>
                    <a:pt x="1" y="1257"/>
                  </a:lnTo>
                  <a:lnTo>
                    <a:pt x="530" y="2598"/>
                  </a:lnTo>
                  <a:cubicBezTo>
                    <a:pt x="488" y="4302"/>
                    <a:pt x="2598" y="8847"/>
                    <a:pt x="2598" y="8847"/>
                  </a:cubicBezTo>
                  <a:cubicBezTo>
                    <a:pt x="2192" y="9821"/>
                    <a:pt x="2802" y="10552"/>
                    <a:pt x="2802" y="10552"/>
                  </a:cubicBezTo>
                  <a:cubicBezTo>
                    <a:pt x="3384" y="10700"/>
                    <a:pt x="4100" y="10749"/>
                    <a:pt x="4798" y="10749"/>
                  </a:cubicBezTo>
                  <a:cubicBezTo>
                    <a:pt x="6192" y="10749"/>
                    <a:pt x="7510" y="10552"/>
                    <a:pt x="7510" y="10552"/>
                  </a:cubicBezTo>
                  <a:cubicBezTo>
                    <a:pt x="8279" y="10023"/>
                    <a:pt x="7753" y="8886"/>
                    <a:pt x="7753" y="8886"/>
                  </a:cubicBezTo>
                  <a:cubicBezTo>
                    <a:pt x="7753" y="8886"/>
                    <a:pt x="10227" y="6046"/>
                    <a:pt x="11000" y="5276"/>
                  </a:cubicBezTo>
                  <a:cubicBezTo>
                    <a:pt x="11769" y="4464"/>
                    <a:pt x="11688" y="3448"/>
                    <a:pt x="11000" y="3166"/>
                  </a:cubicBezTo>
                  <a:cubicBezTo>
                    <a:pt x="10899" y="3118"/>
                    <a:pt x="10779" y="3097"/>
                    <a:pt x="10647" y="3097"/>
                  </a:cubicBezTo>
                  <a:cubicBezTo>
                    <a:pt x="9770" y="3097"/>
                    <a:pt x="8360" y="4016"/>
                    <a:pt x="8360" y="4016"/>
                  </a:cubicBezTo>
                  <a:cubicBezTo>
                    <a:pt x="8523" y="3529"/>
                    <a:pt x="7955" y="2718"/>
                    <a:pt x="8036" y="1948"/>
                  </a:cubicBezTo>
                  <a:cubicBezTo>
                    <a:pt x="8159" y="1176"/>
                    <a:pt x="8360" y="0"/>
                    <a:pt x="8360" y="0"/>
                  </a:cubicBezTo>
                  <a:lnTo>
                    <a:pt x="6575" y="0"/>
                  </a:lnTo>
                  <a:cubicBezTo>
                    <a:pt x="6575" y="0"/>
                    <a:pt x="6617" y="893"/>
                    <a:pt x="6292" y="932"/>
                  </a:cubicBezTo>
                  <a:cubicBezTo>
                    <a:pt x="6286" y="933"/>
                    <a:pt x="6280" y="934"/>
                    <a:pt x="6275" y="934"/>
                  </a:cubicBezTo>
                  <a:cubicBezTo>
                    <a:pt x="6003" y="934"/>
                    <a:pt x="5926" y="0"/>
                    <a:pt x="5926"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9"/>
            <p:cNvSpPr/>
            <p:nvPr/>
          </p:nvSpPr>
          <p:spPr>
            <a:xfrm>
              <a:off x="5977425" y="2159900"/>
              <a:ext cx="72000" cy="27450"/>
            </a:xfrm>
            <a:custGeom>
              <a:avLst/>
              <a:gdLst/>
              <a:ahLst/>
              <a:cxnLst/>
              <a:rect l="l" t="t" r="r" b="b"/>
              <a:pathLst>
                <a:path w="2880" h="1098" extrusionOk="0">
                  <a:moveTo>
                    <a:pt x="0" y="0"/>
                  </a:moveTo>
                  <a:lnTo>
                    <a:pt x="0" y="1097"/>
                  </a:lnTo>
                  <a:lnTo>
                    <a:pt x="2880" y="1097"/>
                  </a:lnTo>
                  <a:lnTo>
                    <a:pt x="288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9"/>
            <p:cNvSpPr/>
            <p:nvPr/>
          </p:nvSpPr>
          <p:spPr>
            <a:xfrm>
              <a:off x="5962150" y="2094950"/>
              <a:ext cx="98475" cy="49775"/>
            </a:xfrm>
            <a:custGeom>
              <a:avLst/>
              <a:gdLst/>
              <a:ahLst/>
              <a:cxnLst/>
              <a:rect l="l" t="t" r="r" b="b"/>
              <a:pathLst>
                <a:path w="3939" h="1991" extrusionOk="0">
                  <a:moveTo>
                    <a:pt x="1991" y="1"/>
                  </a:moveTo>
                  <a:cubicBezTo>
                    <a:pt x="893" y="1"/>
                    <a:pt x="1" y="449"/>
                    <a:pt x="1" y="975"/>
                  </a:cubicBezTo>
                  <a:cubicBezTo>
                    <a:pt x="1" y="1543"/>
                    <a:pt x="893" y="1991"/>
                    <a:pt x="1991" y="1991"/>
                  </a:cubicBezTo>
                  <a:cubicBezTo>
                    <a:pt x="3046" y="1991"/>
                    <a:pt x="3939" y="1543"/>
                    <a:pt x="3939" y="975"/>
                  </a:cubicBezTo>
                  <a:cubicBezTo>
                    <a:pt x="3939" y="449"/>
                    <a:pt x="3046" y="1"/>
                    <a:pt x="1991"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9"/>
            <p:cNvSpPr/>
            <p:nvPr/>
          </p:nvSpPr>
          <p:spPr>
            <a:xfrm>
              <a:off x="5908425" y="1997900"/>
              <a:ext cx="34525" cy="37975"/>
            </a:xfrm>
            <a:custGeom>
              <a:avLst/>
              <a:gdLst/>
              <a:ahLst/>
              <a:cxnLst/>
              <a:rect l="l" t="t" r="r" b="b"/>
              <a:pathLst>
                <a:path w="1381" h="1519" extrusionOk="0">
                  <a:moveTo>
                    <a:pt x="642" y="0"/>
                  </a:moveTo>
                  <a:cubicBezTo>
                    <a:pt x="591" y="0"/>
                    <a:pt x="539" y="9"/>
                    <a:pt x="487" y="29"/>
                  </a:cubicBezTo>
                  <a:cubicBezTo>
                    <a:pt x="163" y="110"/>
                    <a:pt x="0" y="516"/>
                    <a:pt x="82" y="922"/>
                  </a:cubicBezTo>
                  <a:cubicBezTo>
                    <a:pt x="183" y="1264"/>
                    <a:pt x="459" y="1518"/>
                    <a:pt x="738" y="1518"/>
                  </a:cubicBezTo>
                  <a:cubicBezTo>
                    <a:pt x="790" y="1518"/>
                    <a:pt x="842" y="1509"/>
                    <a:pt x="893" y="1490"/>
                  </a:cubicBezTo>
                  <a:cubicBezTo>
                    <a:pt x="1218" y="1409"/>
                    <a:pt x="1380" y="1003"/>
                    <a:pt x="1257" y="597"/>
                  </a:cubicBezTo>
                  <a:cubicBezTo>
                    <a:pt x="1156" y="256"/>
                    <a:pt x="911" y="0"/>
                    <a:pt x="642"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9"/>
            <p:cNvSpPr/>
            <p:nvPr/>
          </p:nvSpPr>
          <p:spPr>
            <a:xfrm>
              <a:off x="5914500" y="2004550"/>
              <a:ext cx="22350" cy="24675"/>
            </a:xfrm>
            <a:custGeom>
              <a:avLst/>
              <a:gdLst/>
              <a:ahLst/>
              <a:cxnLst/>
              <a:rect l="l" t="t" r="r" b="b"/>
              <a:pathLst>
                <a:path w="894" h="987" extrusionOk="0">
                  <a:moveTo>
                    <a:pt x="390" y="0"/>
                  </a:moveTo>
                  <a:cubicBezTo>
                    <a:pt x="369" y="0"/>
                    <a:pt x="347" y="2"/>
                    <a:pt x="326" y="7"/>
                  </a:cubicBezTo>
                  <a:cubicBezTo>
                    <a:pt x="121" y="88"/>
                    <a:pt x="1" y="331"/>
                    <a:pt x="82" y="614"/>
                  </a:cubicBezTo>
                  <a:cubicBezTo>
                    <a:pt x="155" y="833"/>
                    <a:pt x="326" y="986"/>
                    <a:pt x="508" y="986"/>
                  </a:cubicBezTo>
                  <a:cubicBezTo>
                    <a:pt x="528" y="986"/>
                    <a:pt x="549" y="985"/>
                    <a:pt x="569" y="981"/>
                  </a:cubicBezTo>
                  <a:cubicBezTo>
                    <a:pt x="770" y="899"/>
                    <a:pt x="894" y="656"/>
                    <a:pt x="813" y="370"/>
                  </a:cubicBezTo>
                  <a:cubicBezTo>
                    <a:pt x="740" y="153"/>
                    <a:pt x="569" y="0"/>
                    <a:pt x="390"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9"/>
            <p:cNvSpPr/>
            <p:nvPr/>
          </p:nvSpPr>
          <p:spPr>
            <a:xfrm>
              <a:off x="5953075" y="1985300"/>
              <a:ext cx="33450" cy="38775"/>
            </a:xfrm>
            <a:custGeom>
              <a:avLst/>
              <a:gdLst/>
              <a:ahLst/>
              <a:cxnLst/>
              <a:rect l="l" t="t" r="r" b="b"/>
              <a:pathLst>
                <a:path w="1338" h="1551" extrusionOk="0">
                  <a:moveTo>
                    <a:pt x="621" y="1"/>
                  </a:moveTo>
                  <a:cubicBezTo>
                    <a:pt x="604" y="1"/>
                    <a:pt x="586" y="2"/>
                    <a:pt x="568" y="4"/>
                  </a:cubicBezTo>
                  <a:cubicBezTo>
                    <a:pt x="244" y="46"/>
                    <a:pt x="0" y="452"/>
                    <a:pt x="81" y="858"/>
                  </a:cubicBezTo>
                  <a:cubicBezTo>
                    <a:pt x="118" y="1274"/>
                    <a:pt x="404" y="1550"/>
                    <a:pt x="706" y="1550"/>
                  </a:cubicBezTo>
                  <a:cubicBezTo>
                    <a:pt x="727" y="1550"/>
                    <a:pt x="748" y="1549"/>
                    <a:pt x="769" y="1546"/>
                  </a:cubicBezTo>
                  <a:cubicBezTo>
                    <a:pt x="1094" y="1507"/>
                    <a:pt x="1338" y="1101"/>
                    <a:pt x="1256" y="696"/>
                  </a:cubicBezTo>
                  <a:cubicBezTo>
                    <a:pt x="1220" y="312"/>
                    <a:pt x="928" y="1"/>
                    <a:pt x="621"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9"/>
            <p:cNvSpPr/>
            <p:nvPr/>
          </p:nvSpPr>
          <p:spPr>
            <a:xfrm>
              <a:off x="5959150" y="1992400"/>
              <a:ext cx="21300" cy="24625"/>
            </a:xfrm>
            <a:custGeom>
              <a:avLst/>
              <a:gdLst/>
              <a:ahLst/>
              <a:cxnLst/>
              <a:rect l="l" t="t" r="r" b="b"/>
              <a:pathLst>
                <a:path w="852" h="985" extrusionOk="0">
                  <a:moveTo>
                    <a:pt x="418" y="0"/>
                  </a:moveTo>
                  <a:cubicBezTo>
                    <a:pt x="400" y="0"/>
                    <a:pt x="382" y="2"/>
                    <a:pt x="364" y="6"/>
                  </a:cubicBezTo>
                  <a:cubicBezTo>
                    <a:pt x="163" y="45"/>
                    <a:pt x="1" y="288"/>
                    <a:pt x="40" y="532"/>
                  </a:cubicBezTo>
                  <a:cubicBezTo>
                    <a:pt x="78" y="794"/>
                    <a:pt x="251" y="985"/>
                    <a:pt x="437" y="985"/>
                  </a:cubicBezTo>
                  <a:cubicBezTo>
                    <a:pt x="453" y="985"/>
                    <a:pt x="470" y="983"/>
                    <a:pt x="488" y="980"/>
                  </a:cubicBezTo>
                  <a:cubicBezTo>
                    <a:pt x="689" y="937"/>
                    <a:pt x="851" y="694"/>
                    <a:pt x="812" y="450"/>
                  </a:cubicBezTo>
                  <a:cubicBezTo>
                    <a:pt x="774" y="193"/>
                    <a:pt x="603" y="0"/>
                    <a:pt x="418"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9"/>
            <p:cNvSpPr/>
            <p:nvPr/>
          </p:nvSpPr>
          <p:spPr>
            <a:xfrm>
              <a:off x="5999725" y="1980275"/>
              <a:ext cx="31450" cy="38650"/>
            </a:xfrm>
            <a:custGeom>
              <a:avLst/>
              <a:gdLst/>
              <a:ahLst/>
              <a:cxnLst/>
              <a:rect l="l" t="t" r="r" b="b"/>
              <a:pathLst>
                <a:path w="1258" h="1546" extrusionOk="0">
                  <a:moveTo>
                    <a:pt x="665" y="0"/>
                  </a:moveTo>
                  <a:cubicBezTo>
                    <a:pt x="646" y="0"/>
                    <a:pt x="627" y="1"/>
                    <a:pt x="608" y="4"/>
                  </a:cubicBezTo>
                  <a:cubicBezTo>
                    <a:pt x="244" y="4"/>
                    <a:pt x="1" y="367"/>
                    <a:pt x="40" y="773"/>
                  </a:cubicBezTo>
                  <a:cubicBezTo>
                    <a:pt x="40" y="1221"/>
                    <a:pt x="325" y="1546"/>
                    <a:pt x="650" y="1546"/>
                  </a:cubicBezTo>
                  <a:cubicBezTo>
                    <a:pt x="1014" y="1504"/>
                    <a:pt x="1257" y="1140"/>
                    <a:pt x="1218" y="734"/>
                  </a:cubicBezTo>
                  <a:cubicBezTo>
                    <a:pt x="1218" y="312"/>
                    <a:pt x="965" y="0"/>
                    <a:pt x="665"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9"/>
            <p:cNvSpPr/>
            <p:nvPr/>
          </p:nvSpPr>
          <p:spPr>
            <a:xfrm>
              <a:off x="6005825" y="1986450"/>
              <a:ext cx="19250" cy="25350"/>
            </a:xfrm>
            <a:custGeom>
              <a:avLst/>
              <a:gdLst/>
              <a:ahLst/>
              <a:cxnLst/>
              <a:rect l="l" t="t" r="r" b="b"/>
              <a:pathLst>
                <a:path w="770" h="1014" extrusionOk="0">
                  <a:moveTo>
                    <a:pt x="364" y="0"/>
                  </a:moveTo>
                  <a:cubicBezTo>
                    <a:pt x="163" y="39"/>
                    <a:pt x="0" y="244"/>
                    <a:pt x="0" y="526"/>
                  </a:cubicBezTo>
                  <a:cubicBezTo>
                    <a:pt x="0" y="812"/>
                    <a:pt x="202" y="1013"/>
                    <a:pt x="406" y="1013"/>
                  </a:cubicBezTo>
                  <a:cubicBezTo>
                    <a:pt x="607" y="974"/>
                    <a:pt x="770" y="770"/>
                    <a:pt x="770" y="487"/>
                  </a:cubicBezTo>
                  <a:cubicBezTo>
                    <a:pt x="770" y="202"/>
                    <a:pt x="568" y="0"/>
                    <a:pt x="364"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9"/>
            <p:cNvSpPr/>
            <p:nvPr/>
          </p:nvSpPr>
          <p:spPr>
            <a:xfrm>
              <a:off x="6047375" y="1978225"/>
              <a:ext cx="32500" cy="38750"/>
            </a:xfrm>
            <a:custGeom>
              <a:avLst/>
              <a:gdLst/>
              <a:ahLst/>
              <a:cxnLst/>
              <a:rect l="l" t="t" r="r" b="b"/>
              <a:pathLst>
                <a:path w="1300" h="1550" extrusionOk="0">
                  <a:moveTo>
                    <a:pt x="674" y="1"/>
                  </a:moveTo>
                  <a:cubicBezTo>
                    <a:pt x="369" y="1"/>
                    <a:pt x="79" y="313"/>
                    <a:pt x="43" y="735"/>
                  </a:cubicBezTo>
                  <a:cubicBezTo>
                    <a:pt x="1" y="1141"/>
                    <a:pt x="244" y="1504"/>
                    <a:pt x="569" y="1547"/>
                  </a:cubicBezTo>
                  <a:cubicBezTo>
                    <a:pt x="589" y="1549"/>
                    <a:pt x="609" y="1550"/>
                    <a:pt x="628" y="1550"/>
                  </a:cubicBezTo>
                  <a:cubicBezTo>
                    <a:pt x="966" y="1550"/>
                    <a:pt x="1220" y="1239"/>
                    <a:pt x="1260" y="855"/>
                  </a:cubicBezTo>
                  <a:cubicBezTo>
                    <a:pt x="1299" y="410"/>
                    <a:pt x="1098" y="44"/>
                    <a:pt x="731" y="5"/>
                  </a:cubicBezTo>
                  <a:cubicBezTo>
                    <a:pt x="712" y="2"/>
                    <a:pt x="693" y="1"/>
                    <a:pt x="674"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9"/>
            <p:cNvSpPr/>
            <p:nvPr/>
          </p:nvSpPr>
          <p:spPr>
            <a:xfrm>
              <a:off x="6053475" y="1985400"/>
              <a:ext cx="20300" cy="24500"/>
            </a:xfrm>
            <a:custGeom>
              <a:avLst/>
              <a:gdLst/>
              <a:ahLst/>
              <a:cxnLst/>
              <a:rect l="l" t="t" r="r" b="b"/>
              <a:pathLst>
                <a:path w="812" h="980" extrusionOk="0">
                  <a:moveTo>
                    <a:pt x="487" y="0"/>
                  </a:moveTo>
                  <a:cubicBezTo>
                    <a:pt x="244" y="0"/>
                    <a:pt x="81" y="205"/>
                    <a:pt x="42" y="448"/>
                  </a:cubicBezTo>
                  <a:cubicBezTo>
                    <a:pt x="0" y="730"/>
                    <a:pt x="162" y="974"/>
                    <a:pt x="367" y="974"/>
                  </a:cubicBezTo>
                  <a:cubicBezTo>
                    <a:pt x="385" y="978"/>
                    <a:pt x="402" y="980"/>
                    <a:pt x="420" y="980"/>
                  </a:cubicBezTo>
                  <a:cubicBezTo>
                    <a:pt x="603" y="980"/>
                    <a:pt x="776" y="787"/>
                    <a:pt x="812" y="529"/>
                  </a:cubicBezTo>
                  <a:cubicBezTo>
                    <a:pt x="812" y="244"/>
                    <a:pt x="692" y="42"/>
                    <a:pt x="487"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59"/>
          <p:cNvGrpSpPr/>
          <p:nvPr/>
        </p:nvGrpSpPr>
        <p:grpSpPr>
          <a:xfrm>
            <a:off x="4969873" y="3413829"/>
            <a:ext cx="1123615" cy="1027804"/>
            <a:chOff x="448175" y="2786500"/>
            <a:chExt cx="590475" cy="540125"/>
          </a:xfrm>
        </p:grpSpPr>
        <p:sp>
          <p:nvSpPr>
            <p:cNvPr id="1445" name="Google Shape;1445;p59"/>
            <p:cNvSpPr/>
            <p:nvPr/>
          </p:nvSpPr>
          <p:spPr>
            <a:xfrm>
              <a:off x="483625" y="2786500"/>
              <a:ext cx="555025" cy="281425"/>
            </a:xfrm>
            <a:custGeom>
              <a:avLst/>
              <a:gdLst/>
              <a:ahLst/>
              <a:cxnLst/>
              <a:rect l="l" t="t" r="r" b="b"/>
              <a:pathLst>
                <a:path w="22201" h="11257" extrusionOk="0">
                  <a:moveTo>
                    <a:pt x="9710" y="1"/>
                  </a:moveTo>
                  <a:cubicBezTo>
                    <a:pt x="7018" y="1"/>
                    <a:pt x="3798" y="617"/>
                    <a:pt x="1" y="2207"/>
                  </a:cubicBezTo>
                  <a:cubicBezTo>
                    <a:pt x="1" y="2207"/>
                    <a:pt x="3734" y="7119"/>
                    <a:pt x="7955" y="8862"/>
                  </a:cubicBezTo>
                  <a:cubicBezTo>
                    <a:pt x="11738" y="10413"/>
                    <a:pt x="15455" y="11257"/>
                    <a:pt x="19962" y="11257"/>
                  </a:cubicBezTo>
                  <a:cubicBezTo>
                    <a:pt x="20532" y="11257"/>
                    <a:pt x="21116" y="11243"/>
                    <a:pt x="21714" y="11216"/>
                  </a:cubicBezTo>
                  <a:cubicBezTo>
                    <a:pt x="21714" y="11216"/>
                    <a:pt x="22201" y="8538"/>
                    <a:pt x="20454" y="5415"/>
                  </a:cubicBezTo>
                  <a:cubicBezTo>
                    <a:pt x="19267" y="3238"/>
                    <a:pt x="15878" y="1"/>
                    <a:pt x="9710"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9"/>
            <p:cNvSpPr/>
            <p:nvPr/>
          </p:nvSpPr>
          <p:spPr>
            <a:xfrm>
              <a:off x="448175" y="2869100"/>
              <a:ext cx="165350" cy="190400"/>
            </a:xfrm>
            <a:custGeom>
              <a:avLst/>
              <a:gdLst/>
              <a:ahLst/>
              <a:cxnLst/>
              <a:rect l="l" t="t" r="r" b="b"/>
              <a:pathLst>
                <a:path w="6614" h="7616" extrusionOk="0">
                  <a:moveTo>
                    <a:pt x="2354" y="0"/>
                  </a:moveTo>
                  <a:cubicBezTo>
                    <a:pt x="2354" y="0"/>
                    <a:pt x="1256" y="568"/>
                    <a:pt x="1419" y="1948"/>
                  </a:cubicBezTo>
                  <a:cubicBezTo>
                    <a:pt x="1581" y="3286"/>
                    <a:pt x="0" y="4464"/>
                    <a:pt x="364" y="5844"/>
                  </a:cubicBezTo>
                  <a:cubicBezTo>
                    <a:pt x="688" y="7063"/>
                    <a:pt x="1676" y="7616"/>
                    <a:pt x="3190" y="7616"/>
                  </a:cubicBezTo>
                  <a:cubicBezTo>
                    <a:pt x="3389" y="7616"/>
                    <a:pt x="3598" y="7606"/>
                    <a:pt x="3815" y="7587"/>
                  </a:cubicBezTo>
                  <a:cubicBezTo>
                    <a:pt x="3815" y="7587"/>
                    <a:pt x="4545" y="5639"/>
                    <a:pt x="6613" y="3977"/>
                  </a:cubicBezTo>
                  <a:cubicBezTo>
                    <a:pt x="6613" y="3977"/>
                    <a:pt x="3734" y="1744"/>
                    <a:pt x="2354"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9"/>
            <p:cNvSpPr/>
            <p:nvPr/>
          </p:nvSpPr>
          <p:spPr>
            <a:xfrm>
              <a:off x="581025" y="2856925"/>
              <a:ext cx="390675" cy="155975"/>
            </a:xfrm>
            <a:custGeom>
              <a:avLst/>
              <a:gdLst/>
              <a:ahLst/>
              <a:cxnLst/>
              <a:rect l="l" t="t" r="r" b="b"/>
              <a:pathLst>
                <a:path w="15627" h="6239" extrusionOk="0">
                  <a:moveTo>
                    <a:pt x="569" y="0"/>
                  </a:moveTo>
                  <a:lnTo>
                    <a:pt x="1" y="202"/>
                  </a:lnTo>
                  <a:cubicBezTo>
                    <a:pt x="1" y="202"/>
                    <a:pt x="3374" y="6238"/>
                    <a:pt x="14266" y="6238"/>
                  </a:cubicBezTo>
                  <a:cubicBezTo>
                    <a:pt x="14707" y="6238"/>
                    <a:pt x="15160" y="6228"/>
                    <a:pt x="15626" y="6208"/>
                  </a:cubicBezTo>
                  <a:cubicBezTo>
                    <a:pt x="15626" y="6208"/>
                    <a:pt x="4221" y="893"/>
                    <a:pt x="569"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9"/>
            <p:cNvSpPr/>
            <p:nvPr/>
          </p:nvSpPr>
          <p:spPr>
            <a:xfrm>
              <a:off x="606425" y="2833550"/>
              <a:ext cx="371350" cy="157325"/>
            </a:xfrm>
            <a:custGeom>
              <a:avLst/>
              <a:gdLst/>
              <a:ahLst/>
              <a:cxnLst/>
              <a:rect l="l" t="t" r="r" b="b"/>
              <a:pathLst>
                <a:path w="14854" h="6293" extrusionOk="0">
                  <a:moveTo>
                    <a:pt x="1137" y="0"/>
                  </a:moveTo>
                  <a:lnTo>
                    <a:pt x="1" y="529"/>
                  </a:lnTo>
                  <a:cubicBezTo>
                    <a:pt x="6776" y="1503"/>
                    <a:pt x="14854" y="6292"/>
                    <a:pt x="14854" y="6292"/>
                  </a:cubicBezTo>
                  <a:cubicBezTo>
                    <a:pt x="9416" y="81"/>
                    <a:pt x="1137" y="0"/>
                    <a:pt x="1137"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9"/>
            <p:cNvSpPr/>
            <p:nvPr/>
          </p:nvSpPr>
          <p:spPr>
            <a:xfrm>
              <a:off x="663250" y="2802150"/>
              <a:ext cx="338875" cy="184650"/>
            </a:xfrm>
            <a:custGeom>
              <a:avLst/>
              <a:gdLst/>
              <a:ahLst/>
              <a:cxnLst/>
              <a:rect l="l" t="t" r="r" b="b"/>
              <a:pathLst>
                <a:path w="13555" h="7386" extrusionOk="0">
                  <a:moveTo>
                    <a:pt x="2296" y="0"/>
                  </a:moveTo>
                  <a:cubicBezTo>
                    <a:pt x="1577" y="0"/>
                    <a:pt x="813" y="38"/>
                    <a:pt x="0" y="120"/>
                  </a:cubicBezTo>
                  <a:cubicBezTo>
                    <a:pt x="0" y="120"/>
                    <a:pt x="4302" y="487"/>
                    <a:pt x="7101" y="2191"/>
                  </a:cubicBezTo>
                  <a:cubicBezTo>
                    <a:pt x="9860" y="3854"/>
                    <a:pt x="13555" y="7386"/>
                    <a:pt x="13555" y="7386"/>
                  </a:cubicBezTo>
                  <a:cubicBezTo>
                    <a:pt x="13555" y="7386"/>
                    <a:pt x="12317" y="0"/>
                    <a:pt x="2296"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9"/>
            <p:cNvSpPr/>
            <p:nvPr/>
          </p:nvSpPr>
          <p:spPr>
            <a:xfrm>
              <a:off x="483625" y="2790925"/>
              <a:ext cx="177625" cy="91350"/>
            </a:xfrm>
            <a:custGeom>
              <a:avLst/>
              <a:gdLst/>
              <a:ahLst/>
              <a:cxnLst/>
              <a:rect l="l" t="t" r="r" b="b"/>
              <a:pathLst>
                <a:path w="7105" h="3654" extrusionOk="0">
                  <a:moveTo>
                    <a:pt x="7104" y="1"/>
                  </a:moveTo>
                  <a:lnTo>
                    <a:pt x="7104" y="1"/>
                  </a:lnTo>
                  <a:cubicBezTo>
                    <a:pt x="4994" y="287"/>
                    <a:pt x="2640" y="936"/>
                    <a:pt x="1" y="2030"/>
                  </a:cubicBezTo>
                  <a:cubicBezTo>
                    <a:pt x="1" y="2030"/>
                    <a:pt x="530" y="2721"/>
                    <a:pt x="1381" y="3653"/>
                  </a:cubicBezTo>
                  <a:cubicBezTo>
                    <a:pt x="1462" y="3491"/>
                    <a:pt x="2478" y="1829"/>
                    <a:pt x="3004" y="1504"/>
                  </a:cubicBezTo>
                  <a:cubicBezTo>
                    <a:pt x="3572" y="1179"/>
                    <a:pt x="6981" y="43"/>
                    <a:pt x="7104"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9"/>
            <p:cNvSpPr/>
            <p:nvPr/>
          </p:nvSpPr>
          <p:spPr>
            <a:xfrm>
              <a:off x="461300" y="2894425"/>
              <a:ext cx="66025" cy="105400"/>
            </a:xfrm>
            <a:custGeom>
              <a:avLst/>
              <a:gdLst/>
              <a:ahLst/>
              <a:cxnLst/>
              <a:rect l="l" t="t" r="r" b="b"/>
              <a:pathLst>
                <a:path w="2641" h="4216" extrusionOk="0">
                  <a:moveTo>
                    <a:pt x="975" y="0"/>
                  </a:moveTo>
                  <a:cubicBezTo>
                    <a:pt x="894" y="244"/>
                    <a:pt x="855" y="568"/>
                    <a:pt x="894" y="935"/>
                  </a:cubicBezTo>
                  <a:cubicBezTo>
                    <a:pt x="1017" y="1786"/>
                    <a:pt x="368" y="2597"/>
                    <a:pt x="1" y="3451"/>
                  </a:cubicBezTo>
                  <a:cubicBezTo>
                    <a:pt x="137" y="3620"/>
                    <a:pt x="557" y="4215"/>
                    <a:pt x="1213" y="4215"/>
                  </a:cubicBezTo>
                  <a:cubicBezTo>
                    <a:pt x="1341" y="4215"/>
                    <a:pt x="1478" y="4193"/>
                    <a:pt x="1624" y="4140"/>
                  </a:cubicBezTo>
                  <a:cubicBezTo>
                    <a:pt x="2640" y="3815"/>
                    <a:pt x="2517" y="1260"/>
                    <a:pt x="975" y="0"/>
                  </a:cubicBezTo>
                  <a:close/>
                </a:path>
              </a:pathLst>
            </a:custGeom>
            <a:solidFill>
              <a:srgbClr val="60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9"/>
            <p:cNvSpPr/>
            <p:nvPr/>
          </p:nvSpPr>
          <p:spPr>
            <a:xfrm>
              <a:off x="543525" y="3018200"/>
              <a:ext cx="207000" cy="308425"/>
            </a:xfrm>
            <a:custGeom>
              <a:avLst/>
              <a:gdLst/>
              <a:ahLst/>
              <a:cxnLst/>
              <a:rect l="l" t="t" r="r" b="b"/>
              <a:pathLst>
                <a:path w="8280" h="12337" extrusionOk="0">
                  <a:moveTo>
                    <a:pt x="6289" y="854"/>
                  </a:moveTo>
                  <a:lnTo>
                    <a:pt x="6289" y="854"/>
                  </a:lnTo>
                  <a:cubicBezTo>
                    <a:pt x="5564" y="2263"/>
                    <a:pt x="4079" y="5075"/>
                    <a:pt x="3582" y="5075"/>
                  </a:cubicBezTo>
                  <a:cubicBezTo>
                    <a:pt x="3579" y="5075"/>
                    <a:pt x="3575" y="5075"/>
                    <a:pt x="3572" y="5074"/>
                  </a:cubicBezTo>
                  <a:cubicBezTo>
                    <a:pt x="3085" y="5032"/>
                    <a:pt x="1624" y="2516"/>
                    <a:pt x="1056" y="1503"/>
                  </a:cubicBezTo>
                  <a:lnTo>
                    <a:pt x="6289" y="854"/>
                  </a:lnTo>
                  <a:close/>
                  <a:moveTo>
                    <a:pt x="689" y="0"/>
                  </a:moveTo>
                  <a:lnTo>
                    <a:pt x="1" y="1623"/>
                  </a:lnTo>
                  <a:cubicBezTo>
                    <a:pt x="1" y="1623"/>
                    <a:pt x="3611" y="7143"/>
                    <a:pt x="3854" y="7629"/>
                  </a:cubicBezTo>
                  <a:cubicBezTo>
                    <a:pt x="4140" y="8116"/>
                    <a:pt x="6370" y="12337"/>
                    <a:pt x="6370" y="12337"/>
                  </a:cubicBezTo>
                  <a:lnTo>
                    <a:pt x="7344" y="11973"/>
                  </a:lnTo>
                  <a:cubicBezTo>
                    <a:pt x="7344" y="11973"/>
                    <a:pt x="5033" y="8808"/>
                    <a:pt x="4789" y="7305"/>
                  </a:cubicBezTo>
                  <a:cubicBezTo>
                    <a:pt x="4585" y="5763"/>
                    <a:pt x="8279" y="568"/>
                    <a:pt x="8279" y="568"/>
                  </a:cubicBezTo>
                  <a:lnTo>
                    <a:pt x="6695" y="0"/>
                  </a:ln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 name="Google Shape;1453;p59"/>
          <p:cNvGrpSpPr/>
          <p:nvPr/>
        </p:nvGrpSpPr>
        <p:grpSpPr>
          <a:xfrm>
            <a:off x="3284814" y="3448328"/>
            <a:ext cx="778687" cy="958807"/>
            <a:chOff x="703825" y="4176800"/>
            <a:chExt cx="513375" cy="632125"/>
          </a:xfrm>
        </p:grpSpPr>
        <p:sp>
          <p:nvSpPr>
            <p:cNvPr id="1454" name="Google Shape;1454;p59"/>
            <p:cNvSpPr/>
            <p:nvPr/>
          </p:nvSpPr>
          <p:spPr>
            <a:xfrm>
              <a:off x="703825" y="4176800"/>
              <a:ext cx="513375" cy="632125"/>
            </a:xfrm>
            <a:custGeom>
              <a:avLst/>
              <a:gdLst/>
              <a:ahLst/>
              <a:cxnLst/>
              <a:rect l="l" t="t" r="r" b="b"/>
              <a:pathLst>
                <a:path w="20535" h="25285" extrusionOk="0">
                  <a:moveTo>
                    <a:pt x="7955" y="0"/>
                  </a:moveTo>
                  <a:cubicBezTo>
                    <a:pt x="7955" y="0"/>
                    <a:pt x="7750" y="487"/>
                    <a:pt x="7020" y="692"/>
                  </a:cubicBezTo>
                  <a:cubicBezTo>
                    <a:pt x="6289" y="893"/>
                    <a:pt x="2436" y="2315"/>
                    <a:pt x="1867" y="2598"/>
                  </a:cubicBezTo>
                  <a:cubicBezTo>
                    <a:pt x="1257" y="2922"/>
                    <a:pt x="569" y="3857"/>
                    <a:pt x="488" y="5276"/>
                  </a:cubicBezTo>
                  <a:cubicBezTo>
                    <a:pt x="406" y="6698"/>
                    <a:pt x="121" y="8646"/>
                    <a:pt x="1" y="9133"/>
                  </a:cubicBezTo>
                  <a:cubicBezTo>
                    <a:pt x="1" y="9133"/>
                    <a:pt x="792" y="9771"/>
                    <a:pt x="2115" y="9771"/>
                  </a:cubicBezTo>
                  <a:cubicBezTo>
                    <a:pt x="2458" y="9771"/>
                    <a:pt x="2837" y="9728"/>
                    <a:pt x="3247" y="9620"/>
                  </a:cubicBezTo>
                  <a:cubicBezTo>
                    <a:pt x="3247" y="9620"/>
                    <a:pt x="3978" y="12256"/>
                    <a:pt x="4098" y="13473"/>
                  </a:cubicBezTo>
                  <a:cubicBezTo>
                    <a:pt x="4179" y="14691"/>
                    <a:pt x="4422" y="16963"/>
                    <a:pt x="4260" y="18872"/>
                  </a:cubicBezTo>
                  <a:cubicBezTo>
                    <a:pt x="4059" y="20778"/>
                    <a:pt x="3491" y="24512"/>
                    <a:pt x="3572" y="24879"/>
                  </a:cubicBezTo>
                  <a:cubicBezTo>
                    <a:pt x="3653" y="25161"/>
                    <a:pt x="9779" y="25284"/>
                    <a:pt x="10266" y="25284"/>
                  </a:cubicBezTo>
                  <a:lnTo>
                    <a:pt x="10308" y="25284"/>
                  </a:lnTo>
                  <a:cubicBezTo>
                    <a:pt x="10795" y="25284"/>
                    <a:pt x="16922" y="25161"/>
                    <a:pt x="17003" y="24879"/>
                  </a:cubicBezTo>
                  <a:cubicBezTo>
                    <a:pt x="17084" y="24512"/>
                    <a:pt x="16516" y="20778"/>
                    <a:pt x="16314" y="18872"/>
                  </a:cubicBezTo>
                  <a:cubicBezTo>
                    <a:pt x="16110" y="16963"/>
                    <a:pt x="16396" y="14691"/>
                    <a:pt x="16477" y="13473"/>
                  </a:cubicBezTo>
                  <a:cubicBezTo>
                    <a:pt x="16558" y="12256"/>
                    <a:pt x="17288" y="9620"/>
                    <a:pt x="17288" y="9620"/>
                  </a:cubicBezTo>
                  <a:cubicBezTo>
                    <a:pt x="17707" y="9728"/>
                    <a:pt x="18090" y="9771"/>
                    <a:pt x="18436" y="9771"/>
                  </a:cubicBezTo>
                  <a:cubicBezTo>
                    <a:pt x="19768" y="9771"/>
                    <a:pt x="20535" y="9133"/>
                    <a:pt x="20535" y="9133"/>
                  </a:cubicBezTo>
                  <a:cubicBezTo>
                    <a:pt x="20454" y="8646"/>
                    <a:pt x="20168" y="6698"/>
                    <a:pt x="20087" y="5276"/>
                  </a:cubicBezTo>
                  <a:cubicBezTo>
                    <a:pt x="20006" y="3857"/>
                    <a:pt x="19317" y="2922"/>
                    <a:pt x="18707" y="2598"/>
                  </a:cubicBezTo>
                  <a:cubicBezTo>
                    <a:pt x="18139" y="2315"/>
                    <a:pt x="14285" y="893"/>
                    <a:pt x="13555" y="692"/>
                  </a:cubicBezTo>
                  <a:cubicBezTo>
                    <a:pt x="12824" y="487"/>
                    <a:pt x="12581" y="0"/>
                    <a:pt x="12581" y="0"/>
                  </a:cubicBezTo>
                  <a:cubicBezTo>
                    <a:pt x="12214" y="812"/>
                    <a:pt x="10471" y="935"/>
                    <a:pt x="10266" y="935"/>
                  </a:cubicBezTo>
                  <a:cubicBezTo>
                    <a:pt x="10104" y="935"/>
                    <a:pt x="8360" y="812"/>
                    <a:pt x="7955"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9"/>
            <p:cNvSpPr/>
            <p:nvPr/>
          </p:nvSpPr>
          <p:spPr>
            <a:xfrm>
              <a:off x="768750" y="4346275"/>
              <a:ext cx="16275" cy="73050"/>
            </a:xfrm>
            <a:custGeom>
              <a:avLst/>
              <a:gdLst/>
              <a:ahLst/>
              <a:cxnLst/>
              <a:rect l="l" t="t" r="r" b="b"/>
              <a:pathLst>
                <a:path w="651" h="2922" extrusionOk="0">
                  <a:moveTo>
                    <a:pt x="1" y="0"/>
                  </a:moveTo>
                  <a:lnTo>
                    <a:pt x="325" y="2922"/>
                  </a:lnTo>
                  <a:lnTo>
                    <a:pt x="650" y="2841"/>
                  </a:lnTo>
                  <a:lnTo>
                    <a:pt x="1"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9"/>
            <p:cNvSpPr/>
            <p:nvPr/>
          </p:nvSpPr>
          <p:spPr>
            <a:xfrm>
              <a:off x="1134975" y="4346275"/>
              <a:ext cx="17300" cy="73050"/>
            </a:xfrm>
            <a:custGeom>
              <a:avLst/>
              <a:gdLst/>
              <a:ahLst/>
              <a:cxnLst/>
              <a:rect l="l" t="t" r="r" b="b"/>
              <a:pathLst>
                <a:path w="692" h="2922" extrusionOk="0">
                  <a:moveTo>
                    <a:pt x="692" y="0"/>
                  </a:moveTo>
                  <a:lnTo>
                    <a:pt x="0" y="2841"/>
                  </a:lnTo>
                  <a:lnTo>
                    <a:pt x="325" y="2922"/>
                  </a:lnTo>
                  <a:lnTo>
                    <a:pt x="692"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9"/>
            <p:cNvSpPr/>
            <p:nvPr/>
          </p:nvSpPr>
          <p:spPr>
            <a:xfrm>
              <a:off x="958425" y="4200175"/>
              <a:ext cx="5150" cy="608750"/>
            </a:xfrm>
            <a:custGeom>
              <a:avLst/>
              <a:gdLst/>
              <a:ahLst/>
              <a:cxnLst/>
              <a:rect l="l" t="t" r="r" b="b"/>
              <a:pathLst>
                <a:path w="206" h="24350" extrusionOk="0">
                  <a:moveTo>
                    <a:pt x="1" y="0"/>
                  </a:moveTo>
                  <a:lnTo>
                    <a:pt x="1" y="24349"/>
                  </a:lnTo>
                  <a:lnTo>
                    <a:pt x="206" y="24349"/>
                  </a:lnTo>
                  <a:lnTo>
                    <a:pt x="206"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9"/>
            <p:cNvSpPr/>
            <p:nvPr/>
          </p:nvSpPr>
          <p:spPr>
            <a:xfrm>
              <a:off x="731175" y="4192050"/>
              <a:ext cx="192800" cy="228250"/>
            </a:xfrm>
            <a:custGeom>
              <a:avLst/>
              <a:gdLst/>
              <a:ahLst/>
              <a:cxnLst/>
              <a:rect l="l" t="t" r="r" b="b"/>
              <a:pathLst>
                <a:path w="7712" h="9130" extrusionOk="0">
                  <a:moveTo>
                    <a:pt x="7630" y="1"/>
                  </a:moveTo>
                  <a:cubicBezTo>
                    <a:pt x="7429" y="364"/>
                    <a:pt x="6130" y="894"/>
                    <a:pt x="4913" y="1380"/>
                  </a:cubicBezTo>
                  <a:cubicBezTo>
                    <a:pt x="3289" y="2030"/>
                    <a:pt x="1624" y="2718"/>
                    <a:pt x="1017" y="3449"/>
                  </a:cubicBezTo>
                  <a:cubicBezTo>
                    <a:pt x="1" y="4708"/>
                    <a:pt x="1" y="8318"/>
                    <a:pt x="1" y="9010"/>
                  </a:cubicBezTo>
                  <a:cubicBezTo>
                    <a:pt x="244" y="9091"/>
                    <a:pt x="488" y="9130"/>
                    <a:pt x="812" y="9130"/>
                  </a:cubicBezTo>
                  <a:cubicBezTo>
                    <a:pt x="731" y="8724"/>
                    <a:pt x="569" y="7750"/>
                    <a:pt x="611" y="6818"/>
                  </a:cubicBezTo>
                  <a:cubicBezTo>
                    <a:pt x="650" y="5276"/>
                    <a:pt x="893" y="4179"/>
                    <a:pt x="1299" y="3692"/>
                  </a:cubicBezTo>
                  <a:cubicBezTo>
                    <a:pt x="1828" y="3004"/>
                    <a:pt x="3533" y="2312"/>
                    <a:pt x="5033" y="1705"/>
                  </a:cubicBezTo>
                  <a:cubicBezTo>
                    <a:pt x="6656" y="1056"/>
                    <a:pt x="7468" y="488"/>
                    <a:pt x="7711" y="40"/>
                  </a:cubicBezTo>
                  <a:cubicBezTo>
                    <a:pt x="7672" y="40"/>
                    <a:pt x="7672" y="1"/>
                    <a:pt x="7630"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9"/>
            <p:cNvSpPr/>
            <p:nvPr/>
          </p:nvSpPr>
          <p:spPr>
            <a:xfrm>
              <a:off x="998050" y="4192050"/>
              <a:ext cx="192775" cy="228250"/>
            </a:xfrm>
            <a:custGeom>
              <a:avLst/>
              <a:gdLst/>
              <a:ahLst/>
              <a:cxnLst/>
              <a:rect l="l" t="t" r="r" b="b"/>
              <a:pathLst>
                <a:path w="7711" h="9130" extrusionOk="0">
                  <a:moveTo>
                    <a:pt x="81" y="1"/>
                  </a:moveTo>
                  <a:cubicBezTo>
                    <a:pt x="39" y="1"/>
                    <a:pt x="39" y="40"/>
                    <a:pt x="0" y="40"/>
                  </a:cubicBezTo>
                  <a:cubicBezTo>
                    <a:pt x="283" y="488"/>
                    <a:pt x="1094" y="1056"/>
                    <a:pt x="2679" y="1705"/>
                  </a:cubicBezTo>
                  <a:cubicBezTo>
                    <a:pt x="4179" y="2312"/>
                    <a:pt x="5883" y="3004"/>
                    <a:pt x="6412" y="3692"/>
                  </a:cubicBezTo>
                  <a:cubicBezTo>
                    <a:pt x="6857" y="4179"/>
                    <a:pt x="7100" y="5276"/>
                    <a:pt x="7100" y="6818"/>
                  </a:cubicBezTo>
                  <a:cubicBezTo>
                    <a:pt x="7143" y="7750"/>
                    <a:pt x="6980" y="8724"/>
                    <a:pt x="6938" y="9130"/>
                  </a:cubicBezTo>
                  <a:cubicBezTo>
                    <a:pt x="7224" y="9130"/>
                    <a:pt x="7467" y="9091"/>
                    <a:pt x="7711" y="9010"/>
                  </a:cubicBezTo>
                  <a:cubicBezTo>
                    <a:pt x="7711" y="8318"/>
                    <a:pt x="7711" y="4708"/>
                    <a:pt x="6695" y="3449"/>
                  </a:cubicBezTo>
                  <a:cubicBezTo>
                    <a:pt x="6088" y="2718"/>
                    <a:pt x="4422" y="2030"/>
                    <a:pt x="2799" y="1380"/>
                  </a:cubicBezTo>
                  <a:cubicBezTo>
                    <a:pt x="1581" y="894"/>
                    <a:pt x="283" y="364"/>
                    <a:pt x="81" y="1"/>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9"/>
            <p:cNvSpPr/>
            <p:nvPr/>
          </p:nvSpPr>
          <p:spPr>
            <a:xfrm>
              <a:off x="791075" y="4472075"/>
              <a:ext cx="65925" cy="331725"/>
            </a:xfrm>
            <a:custGeom>
              <a:avLst/>
              <a:gdLst/>
              <a:ahLst/>
              <a:cxnLst/>
              <a:rect l="l" t="t" r="r" b="b"/>
              <a:pathLst>
                <a:path w="2637" h="13269" extrusionOk="0">
                  <a:moveTo>
                    <a:pt x="325" y="0"/>
                  </a:moveTo>
                  <a:cubicBezTo>
                    <a:pt x="445" y="607"/>
                    <a:pt x="569" y="1218"/>
                    <a:pt x="608" y="1662"/>
                  </a:cubicBezTo>
                  <a:cubicBezTo>
                    <a:pt x="689" y="2880"/>
                    <a:pt x="932" y="5152"/>
                    <a:pt x="770" y="7061"/>
                  </a:cubicBezTo>
                  <a:cubicBezTo>
                    <a:pt x="569" y="8967"/>
                    <a:pt x="1" y="12701"/>
                    <a:pt x="82" y="13068"/>
                  </a:cubicBezTo>
                  <a:cubicBezTo>
                    <a:pt x="121" y="13149"/>
                    <a:pt x="731" y="13230"/>
                    <a:pt x="1624" y="13269"/>
                  </a:cubicBezTo>
                  <a:cubicBezTo>
                    <a:pt x="2150" y="10915"/>
                    <a:pt x="2637" y="7182"/>
                    <a:pt x="2637" y="4584"/>
                  </a:cubicBezTo>
                  <a:cubicBezTo>
                    <a:pt x="2556" y="974"/>
                    <a:pt x="325" y="0"/>
                    <a:pt x="325"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9"/>
            <p:cNvSpPr/>
            <p:nvPr/>
          </p:nvSpPr>
          <p:spPr>
            <a:xfrm>
              <a:off x="1063950" y="4472075"/>
              <a:ext cx="66975" cy="331725"/>
            </a:xfrm>
            <a:custGeom>
              <a:avLst/>
              <a:gdLst/>
              <a:ahLst/>
              <a:cxnLst/>
              <a:rect l="l" t="t" r="r" b="b"/>
              <a:pathLst>
                <a:path w="2679" h="13269" extrusionOk="0">
                  <a:moveTo>
                    <a:pt x="2354" y="0"/>
                  </a:moveTo>
                  <a:lnTo>
                    <a:pt x="2354" y="0"/>
                  </a:lnTo>
                  <a:cubicBezTo>
                    <a:pt x="2354" y="0"/>
                    <a:pt x="82" y="974"/>
                    <a:pt x="43" y="4584"/>
                  </a:cubicBezTo>
                  <a:cubicBezTo>
                    <a:pt x="0" y="7182"/>
                    <a:pt x="530" y="10915"/>
                    <a:pt x="1056" y="13269"/>
                  </a:cubicBezTo>
                  <a:cubicBezTo>
                    <a:pt x="1909" y="13230"/>
                    <a:pt x="2559" y="13149"/>
                    <a:pt x="2598" y="13068"/>
                  </a:cubicBezTo>
                  <a:cubicBezTo>
                    <a:pt x="2679" y="12701"/>
                    <a:pt x="2111" y="8967"/>
                    <a:pt x="1909" y="7061"/>
                  </a:cubicBezTo>
                  <a:cubicBezTo>
                    <a:pt x="1705" y="5152"/>
                    <a:pt x="1991" y="2880"/>
                    <a:pt x="2072" y="1662"/>
                  </a:cubicBezTo>
                  <a:cubicBezTo>
                    <a:pt x="2111" y="1218"/>
                    <a:pt x="2234" y="607"/>
                    <a:pt x="2354"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59"/>
          <p:cNvGrpSpPr/>
          <p:nvPr/>
        </p:nvGrpSpPr>
        <p:grpSpPr>
          <a:xfrm>
            <a:off x="1065573" y="3672693"/>
            <a:ext cx="1312846" cy="510076"/>
            <a:chOff x="531350" y="3637800"/>
            <a:chExt cx="556975" cy="216400"/>
          </a:xfrm>
        </p:grpSpPr>
        <p:sp>
          <p:nvSpPr>
            <p:cNvPr id="1463" name="Google Shape;1463;p59"/>
            <p:cNvSpPr/>
            <p:nvPr/>
          </p:nvSpPr>
          <p:spPr>
            <a:xfrm>
              <a:off x="850900" y="3692900"/>
              <a:ext cx="211800" cy="132900"/>
            </a:xfrm>
            <a:custGeom>
              <a:avLst/>
              <a:gdLst/>
              <a:ahLst/>
              <a:cxnLst/>
              <a:rect l="l" t="t" r="r" b="b"/>
              <a:pathLst>
                <a:path w="8472" h="5316" extrusionOk="0">
                  <a:moveTo>
                    <a:pt x="6211" y="445"/>
                  </a:moveTo>
                  <a:lnTo>
                    <a:pt x="6197" y="460"/>
                  </a:lnTo>
                  <a:lnTo>
                    <a:pt x="6197" y="460"/>
                  </a:lnTo>
                  <a:cubicBezTo>
                    <a:pt x="6771" y="527"/>
                    <a:pt x="7273" y="603"/>
                    <a:pt x="7630" y="689"/>
                  </a:cubicBezTo>
                  <a:cubicBezTo>
                    <a:pt x="7305" y="608"/>
                    <a:pt x="6779" y="526"/>
                    <a:pt x="6211" y="445"/>
                  </a:cubicBezTo>
                  <a:close/>
                  <a:moveTo>
                    <a:pt x="611" y="1"/>
                  </a:moveTo>
                  <a:lnTo>
                    <a:pt x="611" y="1"/>
                  </a:lnTo>
                  <a:cubicBezTo>
                    <a:pt x="1" y="186"/>
                    <a:pt x="827" y="1144"/>
                    <a:pt x="2058" y="2196"/>
                  </a:cubicBezTo>
                  <a:lnTo>
                    <a:pt x="2058" y="2196"/>
                  </a:lnTo>
                  <a:cubicBezTo>
                    <a:pt x="1722" y="1893"/>
                    <a:pt x="1420" y="1621"/>
                    <a:pt x="1179" y="1380"/>
                  </a:cubicBezTo>
                  <a:lnTo>
                    <a:pt x="2396" y="121"/>
                  </a:lnTo>
                  <a:cubicBezTo>
                    <a:pt x="1341" y="40"/>
                    <a:pt x="611" y="1"/>
                    <a:pt x="611" y="1"/>
                  </a:cubicBezTo>
                  <a:close/>
                  <a:moveTo>
                    <a:pt x="2760" y="163"/>
                  </a:moveTo>
                  <a:lnTo>
                    <a:pt x="2760" y="163"/>
                  </a:lnTo>
                  <a:cubicBezTo>
                    <a:pt x="3247" y="202"/>
                    <a:pt x="3734" y="244"/>
                    <a:pt x="4263" y="283"/>
                  </a:cubicBezTo>
                  <a:lnTo>
                    <a:pt x="2239" y="2349"/>
                  </a:lnTo>
                  <a:lnTo>
                    <a:pt x="2239" y="2349"/>
                  </a:lnTo>
                  <a:cubicBezTo>
                    <a:pt x="2178" y="2298"/>
                    <a:pt x="2118" y="2246"/>
                    <a:pt x="2058" y="2196"/>
                  </a:cubicBezTo>
                  <a:lnTo>
                    <a:pt x="2058" y="2196"/>
                  </a:lnTo>
                  <a:cubicBezTo>
                    <a:pt x="2116" y="2248"/>
                    <a:pt x="2174" y="2300"/>
                    <a:pt x="2234" y="2354"/>
                  </a:cubicBezTo>
                  <a:lnTo>
                    <a:pt x="2239" y="2349"/>
                  </a:lnTo>
                  <a:lnTo>
                    <a:pt x="2239" y="2349"/>
                  </a:lnTo>
                  <a:cubicBezTo>
                    <a:pt x="2970" y="2959"/>
                    <a:pt x="3819" y="3591"/>
                    <a:pt x="4589" y="4113"/>
                  </a:cubicBezTo>
                  <a:lnTo>
                    <a:pt x="4589" y="4113"/>
                  </a:lnTo>
                  <a:cubicBezTo>
                    <a:pt x="4196" y="3837"/>
                    <a:pt x="3804" y="3563"/>
                    <a:pt x="3451" y="3286"/>
                  </a:cubicBezTo>
                  <a:lnTo>
                    <a:pt x="6197" y="460"/>
                  </a:lnTo>
                  <a:lnTo>
                    <a:pt x="6197" y="460"/>
                  </a:lnTo>
                  <a:cubicBezTo>
                    <a:pt x="5139" y="336"/>
                    <a:pt x="3839" y="241"/>
                    <a:pt x="2760" y="163"/>
                  </a:cubicBezTo>
                  <a:close/>
                  <a:moveTo>
                    <a:pt x="4589" y="4113"/>
                  </a:moveTo>
                  <a:lnTo>
                    <a:pt x="4589" y="4113"/>
                  </a:lnTo>
                  <a:cubicBezTo>
                    <a:pt x="4601" y="4122"/>
                    <a:pt x="4614" y="4131"/>
                    <a:pt x="4627" y="4140"/>
                  </a:cubicBezTo>
                  <a:lnTo>
                    <a:pt x="4627" y="4139"/>
                  </a:lnTo>
                  <a:lnTo>
                    <a:pt x="4627" y="4139"/>
                  </a:lnTo>
                  <a:cubicBezTo>
                    <a:pt x="4614" y="4131"/>
                    <a:pt x="4602" y="4122"/>
                    <a:pt x="4589" y="4113"/>
                  </a:cubicBezTo>
                  <a:close/>
                  <a:moveTo>
                    <a:pt x="7915" y="770"/>
                  </a:moveTo>
                  <a:lnTo>
                    <a:pt x="4627" y="4139"/>
                  </a:lnTo>
                  <a:lnTo>
                    <a:pt x="4627" y="4139"/>
                  </a:lnTo>
                  <a:cubicBezTo>
                    <a:pt x="5245" y="4557"/>
                    <a:pt x="5809" y="4902"/>
                    <a:pt x="6216" y="5109"/>
                  </a:cubicBezTo>
                  <a:lnTo>
                    <a:pt x="6216" y="5109"/>
                  </a:lnTo>
                  <a:lnTo>
                    <a:pt x="7792" y="3491"/>
                  </a:lnTo>
                  <a:lnTo>
                    <a:pt x="7792" y="3491"/>
                  </a:lnTo>
                  <a:cubicBezTo>
                    <a:pt x="7737" y="3674"/>
                    <a:pt x="7676" y="3853"/>
                    <a:pt x="7611" y="4023"/>
                  </a:cubicBezTo>
                  <a:lnTo>
                    <a:pt x="7611" y="4023"/>
                  </a:lnTo>
                  <a:cubicBezTo>
                    <a:pt x="8081" y="2842"/>
                    <a:pt x="8471" y="1222"/>
                    <a:pt x="8198" y="893"/>
                  </a:cubicBezTo>
                  <a:cubicBezTo>
                    <a:pt x="8159" y="851"/>
                    <a:pt x="8078" y="812"/>
                    <a:pt x="7915" y="770"/>
                  </a:cubicBezTo>
                  <a:close/>
                  <a:moveTo>
                    <a:pt x="6216" y="5109"/>
                  </a:moveTo>
                  <a:lnTo>
                    <a:pt x="6211" y="5114"/>
                  </a:lnTo>
                  <a:cubicBezTo>
                    <a:pt x="6249" y="5130"/>
                    <a:pt x="6286" y="5146"/>
                    <a:pt x="6322" y="5161"/>
                  </a:cubicBezTo>
                  <a:lnTo>
                    <a:pt x="6322" y="5161"/>
                  </a:lnTo>
                  <a:cubicBezTo>
                    <a:pt x="6288" y="5144"/>
                    <a:pt x="6253" y="5127"/>
                    <a:pt x="6216" y="5109"/>
                  </a:cubicBezTo>
                  <a:close/>
                  <a:moveTo>
                    <a:pt x="7611" y="4023"/>
                  </a:moveTo>
                  <a:cubicBezTo>
                    <a:pt x="7384" y="4594"/>
                    <a:pt x="7139" y="5063"/>
                    <a:pt x="6941" y="5234"/>
                  </a:cubicBezTo>
                  <a:cubicBezTo>
                    <a:pt x="7130" y="5078"/>
                    <a:pt x="7390" y="4605"/>
                    <a:pt x="7611" y="4023"/>
                  </a:cubicBezTo>
                  <a:close/>
                  <a:moveTo>
                    <a:pt x="6322" y="5161"/>
                  </a:moveTo>
                  <a:cubicBezTo>
                    <a:pt x="6530" y="5260"/>
                    <a:pt x="6688" y="5315"/>
                    <a:pt x="6779" y="5315"/>
                  </a:cubicBezTo>
                  <a:cubicBezTo>
                    <a:pt x="6709" y="5315"/>
                    <a:pt x="6547" y="5255"/>
                    <a:pt x="6322" y="5161"/>
                  </a:cubicBezTo>
                  <a:close/>
                </a:path>
              </a:pathLst>
            </a:custGeom>
            <a:solidFill>
              <a:srgbClr val="8FE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9"/>
            <p:cNvSpPr/>
            <p:nvPr/>
          </p:nvSpPr>
          <p:spPr>
            <a:xfrm>
              <a:off x="880350" y="3695900"/>
              <a:ext cx="77150" cy="55875"/>
            </a:xfrm>
            <a:custGeom>
              <a:avLst/>
              <a:gdLst/>
              <a:ahLst/>
              <a:cxnLst/>
              <a:rect l="l" t="t" r="r" b="b"/>
              <a:pathLst>
                <a:path w="3086" h="2235" extrusionOk="0">
                  <a:moveTo>
                    <a:pt x="1218" y="1"/>
                  </a:moveTo>
                  <a:lnTo>
                    <a:pt x="1" y="1260"/>
                  </a:lnTo>
                  <a:cubicBezTo>
                    <a:pt x="283" y="1543"/>
                    <a:pt x="650" y="1867"/>
                    <a:pt x="1056" y="2234"/>
                  </a:cubicBezTo>
                  <a:lnTo>
                    <a:pt x="3085" y="163"/>
                  </a:lnTo>
                  <a:cubicBezTo>
                    <a:pt x="2556" y="124"/>
                    <a:pt x="2069" y="82"/>
                    <a:pt x="1582" y="43"/>
                  </a:cubicBezTo>
                  <a:cubicBezTo>
                    <a:pt x="1462" y="1"/>
                    <a:pt x="1338" y="1"/>
                    <a:pt x="1218" y="1"/>
                  </a:cubicBezTo>
                  <a:close/>
                </a:path>
              </a:pathLst>
            </a:custGeom>
            <a:solidFill>
              <a:srgbClr val="A4F2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9"/>
            <p:cNvSpPr/>
            <p:nvPr/>
          </p:nvSpPr>
          <p:spPr>
            <a:xfrm>
              <a:off x="937175" y="3704025"/>
              <a:ext cx="111625" cy="92375"/>
            </a:xfrm>
            <a:custGeom>
              <a:avLst/>
              <a:gdLst/>
              <a:ahLst/>
              <a:cxnLst/>
              <a:rect l="l" t="t" r="r" b="b"/>
              <a:pathLst>
                <a:path w="4465" h="3695" extrusionOk="0">
                  <a:moveTo>
                    <a:pt x="2760" y="0"/>
                  </a:moveTo>
                  <a:lnTo>
                    <a:pt x="0" y="2841"/>
                  </a:lnTo>
                  <a:cubicBezTo>
                    <a:pt x="364" y="3127"/>
                    <a:pt x="770" y="3409"/>
                    <a:pt x="1176" y="3695"/>
                  </a:cubicBezTo>
                  <a:lnTo>
                    <a:pt x="4464" y="325"/>
                  </a:lnTo>
                  <a:cubicBezTo>
                    <a:pt x="4383" y="286"/>
                    <a:pt x="4302" y="286"/>
                    <a:pt x="4179" y="244"/>
                  </a:cubicBezTo>
                  <a:cubicBezTo>
                    <a:pt x="3854" y="163"/>
                    <a:pt x="3328" y="81"/>
                    <a:pt x="2760" y="0"/>
                  </a:cubicBezTo>
                  <a:close/>
                </a:path>
              </a:pathLst>
            </a:custGeom>
            <a:solidFill>
              <a:srgbClr val="A4F2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9"/>
            <p:cNvSpPr/>
            <p:nvPr/>
          </p:nvSpPr>
          <p:spPr>
            <a:xfrm>
              <a:off x="1006150" y="3780150"/>
              <a:ext cx="39550" cy="45650"/>
            </a:xfrm>
            <a:custGeom>
              <a:avLst/>
              <a:gdLst/>
              <a:ahLst/>
              <a:cxnLst/>
              <a:rect l="l" t="t" r="r" b="b"/>
              <a:pathLst>
                <a:path w="1582" h="1826" extrusionOk="0">
                  <a:moveTo>
                    <a:pt x="1582" y="1"/>
                  </a:moveTo>
                  <a:lnTo>
                    <a:pt x="1" y="1624"/>
                  </a:lnTo>
                  <a:cubicBezTo>
                    <a:pt x="283" y="1744"/>
                    <a:pt x="488" y="1825"/>
                    <a:pt x="569" y="1825"/>
                  </a:cubicBezTo>
                  <a:lnTo>
                    <a:pt x="650" y="1825"/>
                  </a:lnTo>
                  <a:cubicBezTo>
                    <a:pt x="650" y="1786"/>
                    <a:pt x="689" y="1786"/>
                    <a:pt x="731" y="1744"/>
                  </a:cubicBezTo>
                  <a:cubicBezTo>
                    <a:pt x="975" y="1543"/>
                    <a:pt x="1339" y="812"/>
                    <a:pt x="1582" y="1"/>
                  </a:cubicBezTo>
                  <a:close/>
                </a:path>
              </a:pathLst>
            </a:custGeom>
            <a:solidFill>
              <a:srgbClr val="A4F2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9"/>
            <p:cNvSpPr/>
            <p:nvPr/>
          </p:nvSpPr>
          <p:spPr>
            <a:xfrm>
              <a:off x="531350" y="3637800"/>
              <a:ext cx="556975" cy="216400"/>
            </a:xfrm>
            <a:custGeom>
              <a:avLst/>
              <a:gdLst/>
              <a:ahLst/>
              <a:cxnLst/>
              <a:rect l="l" t="t" r="r" b="b"/>
              <a:pathLst>
                <a:path w="22279" h="8656" extrusionOk="0">
                  <a:moveTo>
                    <a:pt x="11960" y="901"/>
                  </a:moveTo>
                  <a:cubicBezTo>
                    <a:pt x="12139" y="901"/>
                    <a:pt x="12256" y="906"/>
                    <a:pt x="12256" y="906"/>
                  </a:cubicBezTo>
                  <a:cubicBezTo>
                    <a:pt x="11565" y="1188"/>
                    <a:pt x="12013" y="2081"/>
                    <a:pt x="12013" y="2081"/>
                  </a:cubicBezTo>
                  <a:cubicBezTo>
                    <a:pt x="12013" y="2081"/>
                    <a:pt x="10104" y="1675"/>
                    <a:pt x="10146" y="1351"/>
                  </a:cubicBezTo>
                  <a:cubicBezTo>
                    <a:pt x="10146" y="949"/>
                    <a:pt x="11378" y="901"/>
                    <a:pt x="11960" y="901"/>
                  </a:cubicBezTo>
                  <a:close/>
                  <a:moveTo>
                    <a:pt x="11807" y="1"/>
                  </a:moveTo>
                  <a:cubicBezTo>
                    <a:pt x="8074" y="1"/>
                    <a:pt x="1095" y="52"/>
                    <a:pt x="1095" y="52"/>
                  </a:cubicBezTo>
                  <a:lnTo>
                    <a:pt x="1" y="1188"/>
                  </a:lnTo>
                  <a:lnTo>
                    <a:pt x="689" y="2042"/>
                  </a:lnTo>
                  <a:lnTo>
                    <a:pt x="1624" y="945"/>
                  </a:lnTo>
                  <a:lnTo>
                    <a:pt x="11890" y="2893"/>
                  </a:lnTo>
                  <a:cubicBezTo>
                    <a:pt x="13149" y="4152"/>
                    <a:pt x="18831" y="8655"/>
                    <a:pt x="18831" y="8655"/>
                  </a:cubicBezTo>
                  <a:cubicBezTo>
                    <a:pt x="21428" y="6831"/>
                    <a:pt x="22278" y="1919"/>
                    <a:pt x="22278" y="1919"/>
                  </a:cubicBezTo>
                  <a:cubicBezTo>
                    <a:pt x="22035" y="1393"/>
                    <a:pt x="15584" y="52"/>
                    <a:pt x="13880" y="13"/>
                  </a:cubicBezTo>
                  <a:cubicBezTo>
                    <a:pt x="13528" y="4"/>
                    <a:pt x="12777" y="1"/>
                    <a:pt x="11807" y="1"/>
                  </a:cubicBezTo>
                  <a:close/>
                </a:path>
              </a:pathLst>
            </a:custGeom>
            <a:solidFill>
              <a:srgbClr val="1F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9"/>
            <p:cNvSpPr/>
            <p:nvPr/>
          </p:nvSpPr>
          <p:spPr>
            <a:xfrm>
              <a:off x="831150" y="3672600"/>
              <a:ext cx="234850" cy="143125"/>
            </a:xfrm>
            <a:custGeom>
              <a:avLst/>
              <a:gdLst/>
              <a:ahLst/>
              <a:cxnLst/>
              <a:rect l="l" t="t" r="r" b="b"/>
              <a:pathLst>
                <a:path w="9394" h="5725" extrusionOk="0">
                  <a:moveTo>
                    <a:pt x="1482" y="1"/>
                  </a:moveTo>
                  <a:lnTo>
                    <a:pt x="1482" y="1"/>
                  </a:lnTo>
                  <a:cubicBezTo>
                    <a:pt x="0" y="321"/>
                    <a:pt x="6523" y="5725"/>
                    <a:pt x="7295" y="5725"/>
                  </a:cubicBezTo>
                  <a:cubicBezTo>
                    <a:pt x="7307" y="5725"/>
                    <a:pt x="7317" y="5724"/>
                    <a:pt x="7326" y="5721"/>
                  </a:cubicBezTo>
                  <a:cubicBezTo>
                    <a:pt x="7975" y="5559"/>
                    <a:pt x="9394" y="1988"/>
                    <a:pt x="9030" y="1420"/>
                  </a:cubicBezTo>
                  <a:cubicBezTo>
                    <a:pt x="8624" y="894"/>
                    <a:pt x="1482" y="1"/>
                    <a:pt x="1482" y="1"/>
                  </a:cubicBezTo>
                  <a:close/>
                </a:path>
              </a:pathLst>
            </a:custGeom>
            <a:solidFill>
              <a:srgbClr val="5FD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9"/>
            <p:cNvSpPr/>
            <p:nvPr/>
          </p:nvSpPr>
          <p:spPr>
            <a:xfrm>
              <a:off x="880350" y="3678700"/>
              <a:ext cx="79175" cy="54800"/>
            </a:xfrm>
            <a:custGeom>
              <a:avLst/>
              <a:gdLst/>
              <a:ahLst/>
              <a:cxnLst/>
              <a:rect l="l" t="t" r="r" b="b"/>
              <a:pathLst>
                <a:path w="3167" h="2192" extrusionOk="0">
                  <a:moveTo>
                    <a:pt x="1338" y="0"/>
                  </a:moveTo>
                  <a:lnTo>
                    <a:pt x="1" y="1137"/>
                  </a:lnTo>
                  <a:cubicBezTo>
                    <a:pt x="283" y="1461"/>
                    <a:pt x="608" y="1825"/>
                    <a:pt x="975" y="2192"/>
                  </a:cubicBezTo>
                  <a:lnTo>
                    <a:pt x="3166" y="283"/>
                  </a:lnTo>
                  <a:cubicBezTo>
                    <a:pt x="2517" y="163"/>
                    <a:pt x="1868" y="82"/>
                    <a:pt x="1338" y="0"/>
                  </a:cubicBezTo>
                  <a:close/>
                </a:path>
              </a:pathLst>
            </a:custGeom>
            <a:solidFill>
              <a:srgbClr val="7EE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9"/>
            <p:cNvSpPr/>
            <p:nvPr/>
          </p:nvSpPr>
          <p:spPr>
            <a:xfrm>
              <a:off x="933125" y="3693875"/>
              <a:ext cx="116650" cy="88325"/>
            </a:xfrm>
            <a:custGeom>
              <a:avLst/>
              <a:gdLst/>
              <a:ahLst/>
              <a:cxnLst/>
              <a:rect l="l" t="t" r="r" b="b"/>
              <a:pathLst>
                <a:path w="4666" h="3533" extrusionOk="0">
                  <a:moveTo>
                    <a:pt x="3003" y="1"/>
                  </a:moveTo>
                  <a:lnTo>
                    <a:pt x="0" y="2598"/>
                  </a:lnTo>
                  <a:cubicBezTo>
                    <a:pt x="364" y="2922"/>
                    <a:pt x="769" y="3247"/>
                    <a:pt x="1136" y="3533"/>
                  </a:cubicBezTo>
                  <a:lnTo>
                    <a:pt x="4665" y="449"/>
                  </a:lnTo>
                  <a:cubicBezTo>
                    <a:pt x="4341" y="286"/>
                    <a:pt x="3734" y="163"/>
                    <a:pt x="3003" y="1"/>
                  </a:cubicBezTo>
                  <a:close/>
                </a:path>
              </a:pathLst>
            </a:custGeom>
            <a:solidFill>
              <a:srgbClr val="7EE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9"/>
            <p:cNvSpPr/>
            <p:nvPr/>
          </p:nvSpPr>
          <p:spPr>
            <a:xfrm>
              <a:off x="1000075" y="3773000"/>
              <a:ext cx="41575" cy="42850"/>
            </a:xfrm>
            <a:custGeom>
              <a:avLst/>
              <a:gdLst/>
              <a:ahLst/>
              <a:cxnLst/>
              <a:rect l="l" t="t" r="r" b="b"/>
              <a:pathLst>
                <a:path w="1663" h="1714" extrusionOk="0">
                  <a:moveTo>
                    <a:pt x="1663" y="1"/>
                  </a:moveTo>
                  <a:lnTo>
                    <a:pt x="0" y="1462"/>
                  </a:lnTo>
                  <a:cubicBezTo>
                    <a:pt x="245" y="1602"/>
                    <a:pt x="431" y="1714"/>
                    <a:pt x="529" y="1714"/>
                  </a:cubicBezTo>
                  <a:cubicBezTo>
                    <a:pt x="545" y="1714"/>
                    <a:pt x="558" y="1711"/>
                    <a:pt x="569" y="1705"/>
                  </a:cubicBezTo>
                  <a:cubicBezTo>
                    <a:pt x="851" y="1624"/>
                    <a:pt x="1299" y="855"/>
                    <a:pt x="1663" y="1"/>
                  </a:cubicBezTo>
                  <a:close/>
                </a:path>
              </a:pathLst>
            </a:custGeom>
            <a:solidFill>
              <a:srgbClr val="7EE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59"/>
          <p:cNvGrpSpPr/>
          <p:nvPr/>
        </p:nvGrpSpPr>
        <p:grpSpPr>
          <a:xfrm>
            <a:off x="4883349" y="1806818"/>
            <a:ext cx="1312819" cy="736626"/>
            <a:chOff x="1488025" y="2816250"/>
            <a:chExt cx="656475" cy="368350"/>
          </a:xfrm>
        </p:grpSpPr>
        <p:sp>
          <p:nvSpPr>
            <p:cNvPr id="1473" name="Google Shape;1473;p59"/>
            <p:cNvSpPr/>
            <p:nvPr/>
          </p:nvSpPr>
          <p:spPr>
            <a:xfrm>
              <a:off x="1682825" y="2923875"/>
              <a:ext cx="172500" cy="260725"/>
            </a:xfrm>
            <a:custGeom>
              <a:avLst/>
              <a:gdLst/>
              <a:ahLst/>
              <a:cxnLst/>
              <a:rect l="l" t="t" r="r" b="b"/>
              <a:pathLst>
                <a:path w="6900" h="10429" extrusionOk="0">
                  <a:moveTo>
                    <a:pt x="0" y="1"/>
                  </a:moveTo>
                  <a:lnTo>
                    <a:pt x="3328" y="10429"/>
                  </a:lnTo>
                  <a:lnTo>
                    <a:pt x="6899" y="10429"/>
                  </a:lnTo>
                  <a:lnTo>
                    <a:pt x="3614"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9"/>
            <p:cNvSpPr/>
            <p:nvPr/>
          </p:nvSpPr>
          <p:spPr>
            <a:xfrm>
              <a:off x="1488025" y="2816250"/>
              <a:ext cx="656475" cy="140200"/>
            </a:xfrm>
            <a:custGeom>
              <a:avLst/>
              <a:gdLst/>
              <a:ahLst/>
              <a:cxnLst/>
              <a:rect l="l" t="t" r="r" b="b"/>
              <a:pathLst>
                <a:path w="26259" h="5608" extrusionOk="0">
                  <a:moveTo>
                    <a:pt x="20702" y="0"/>
                  </a:moveTo>
                  <a:cubicBezTo>
                    <a:pt x="18662" y="0"/>
                    <a:pt x="16209" y="214"/>
                    <a:pt x="14285" y="530"/>
                  </a:cubicBezTo>
                  <a:cubicBezTo>
                    <a:pt x="13247" y="687"/>
                    <a:pt x="12058" y="734"/>
                    <a:pt x="10828" y="734"/>
                  </a:cubicBezTo>
                  <a:cubicBezTo>
                    <a:pt x="9006" y="734"/>
                    <a:pt x="7092" y="631"/>
                    <a:pt x="5442" y="631"/>
                  </a:cubicBezTo>
                  <a:cubicBezTo>
                    <a:pt x="5031" y="631"/>
                    <a:pt x="4636" y="637"/>
                    <a:pt x="4263" y="653"/>
                  </a:cubicBezTo>
                  <a:cubicBezTo>
                    <a:pt x="1380" y="734"/>
                    <a:pt x="611" y="2277"/>
                    <a:pt x="286" y="3046"/>
                  </a:cubicBezTo>
                  <a:cubicBezTo>
                    <a:pt x="1" y="3819"/>
                    <a:pt x="488" y="4143"/>
                    <a:pt x="488" y="4143"/>
                  </a:cubicBezTo>
                  <a:cubicBezTo>
                    <a:pt x="531" y="4209"/>
                    <a:pt x="709" y="4230"/>
                    <a:pt x="979" y="4230"/>
                  </a:cubicBezTo>
                  <a:cubicBezTo>
                    <a:pt x="1473" y="4230"/>
                    <a:pt x="2277" y="4160"/>
                    <a:pt x="3148" y="4160"/>
                  </a:cubicBezTo>
                  <a:cubicBezTo>
                    <a:pt x="3567" y="4160"/>
                    <a:pt x="4002" y="4176"/>
                    <a:pt x="4426" y="4225"/>
                  </a:cubicBezTo>
                  <a:cubicBezTo>
                    <a:pt x="6169" y="4426"/>
                    <a:pt x="8198" y="5523"/>
                    <a:pt x="9497" y="5604"/>
                  </a:cubicBezTo>
                  <a:cubicBezTo>
                    <a:pt x="9562" y="5606"/>
                    <a:pt x="9625" y="5607"/>
                    <a:pt x="9686" y="5607"/>
                  </a:cubicBezTo>
                  <a:cubicBezTo>
                    <a:pt x="10864" y="5607"/>
                    <a:pt x="11154" y="5250"/>
                    <a:pt x="12581" y="4669"/>
                  </a:cubicBezTo>
                  <a:cubicBezTo>
                    <a:pt x="14084" y="4101"/>
                    <a:pt x="15827" y="3332"/>
                    <a:pt x="18830" y="3046"/>
                  </a:cubicBezTo>
                  <a:cubicBezTo>
                    <a:pt x="21795" y="2764"/>
                    <a:pt x="24431" y="2520"/>
                    <a:pt x="25324" y="2072"/>
                  </a:cubicBezTo>
                  <a:cubicBezTo>
                    <a:pt x="26259" y="1627"/>
                    <a:pt x="25567" y="611"/>
                    <a:pt x="23499" y="205"/>
                  </a:cubicBezTo>
                  <a:cubicBezTo>
                    <a:pt x="22787" y="63"/>
                    <a:pt x="21805" y="0"/>
                    <a:pt x="20702" y="0"/>
                  </a:cubicBezTo>
                  <a:close/>
                </a:path>
              </a:pathLst>
            </a:custGeom>
            <a:solidFill>
              <a:srgbClr val="4647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9"/>
            <p:cNvSpPr/>
            <p:nvPr/>
          </p:nvSpPr>
          <p:spPr>
            <a:xfrm>
              <a:off x="1488025" y="2867075"/>
              <a:ext cx="646325" cy="114700"/>
            </a:xfrm>
            <a:custGeom>
              <a:avLst/>
              <a:gdLst/>
              <a:ahLst/>
              <a:cxnLst/>
              <a:rect l="l" t="t" r="r" b="b"/>
              <a:pathLst>
                <a:path w="25853" h="4588" extrusionOk="0">
                  <a:moveTo>
                    <a:pt x="25405" y="0"/>
                  </a:moveTo>
                  <a:cubicBezTo>
                    <a:pt x="25405" y="0"/>
                    <a:pt x="25366" y="39"/>
                    <a:pt x="25324" y="39"/>
                  </a:cubicBezTo>
                  <a:cubicBezTo>
                    <a:pt x="24431" y="487"/>
                    <a:pt x="21795" y="731"/>
                    <a:pt x="18830" y="1013"/>
                  </a:cubicBezTo>
                  <a:cubicBezTo>
                    <a:pt x="15827" y="1299"/>
                    <a:pt x="14084" y="2068"/>
                    <a:pt x="12581" y="2636"/>
                  </a:cubicBezTo>
                  <a:cubicBezTo>
                    <a:pt x="11154" y="3217"/>
                    <a:pt x="10864" y="3574"/>
                    <a:pt x="9686" y="3574"/>
                  </a:cubicBezTo>
                  <a:cubicBezTo>
                    <a:pt x="9625" y="3574"/>
                    <a:pt x="9562" y="3573"/>
                    <a:pt x="9497" y="3571"/>
                  </a:cubicBezTo>
                  <a:cubicBezTo>
                    <a:pt x="8198" y="3490"/>
                    <a:pt x="6169" y="2393"/>
                    <a:pt x="4426" y="2192"/>
                  </a:cubicBezTo>
                  <a:cubicBezTo>
                    <a:pt x="4002" y="2143"/>
                    <a:pt x="3567" y="2127"/>
                    <a:pt x="3148" y="2127"/>
                  </a:cubicBezTo>
                  <a:cubicBezTo>
                    <a:pt x="2277" y="2127"/>
                    <a:pt x="1473" y="2197"/>
                    <a:pt x="979" y="2197"/>
                  </a:cubicBezTo>
                  <a:cubicBezTo>
                    <a:pt x="709" y="2197"/>
                    <a:pt x="531" y="2176"/>
                    <a:pt x="488" y="2110"/>
                  </a:cubicBezTo>
                  <a:cubicBezTo>
                    <a:pt x="488" y="2110"/>
                    <a:pt x="406" y="2068"/>
                    <a:pt x="325" y="1948"/>
                  </a:cubicBezTo>
                  <a:cubicBezTo>
                    <a:pt x="325" y="1987"/>
                    <a:pt x="325" y="2029"/>
                    <a:pt x="286" y="2029"/>
                  </a:cubicBezTo>
                  <a:cubicBezTo>
                    <a:pt x="1" y="2799"/>
                    <a:pt x="488" y="3123"/>
                    <a:pt x="488" y="3123"/>
                  </a:cubicBezTo>
                  <a:cubicBezTo>
                    <a:pt x="532" y="3189"/>
                    <a:pt x="711" y="3211"/>
                    <a:pt x="984" y="3211"/>
                  </a:cubicBezTo>
                  <a:cubicBezTo>
                    <a:pt x="1480" y="3211"/>
                    <a:pt x="2284" y="3141"/>
                    <a:pt x="3155" y="3141"/>
                  </a:cubicBezTo>
                  <a:cubicBezTo>
                    <a:pt x="3572" y="3141"/>
                    <a:pt x="4004" y="3157"/>
                    <a:pt x="4426" y="3204"/>
                  </a:cubicBezTo>
                  <a:cubicBezTo>
                    <a:pt x="6169" y="3409"/>
                    <a:pt x="8198" y="4503"/>
                    <a:pt x="9497" y="4584"/>
                  </a:cubicBezTo>
                  <a:cubicBezTo>
                    <a:pt x="9567" y="4586"/>
                    <a:pt x="9634" y="4587"/>
                    <a:pt x="9698" y="4587"/>
                  </a:cubicBezTo>
                  <a:cubicBezTo>
                    <a:pt x="10866" y="4587"/>
                    <a:pt x="11159" y="4228"/>
                    <a:pt x="12581" y="3652"/>
                  </a:cubicBezTo>
                  <a:cubicBezTo>
                    <a:pt x="14084" y="3084"/>
                    <a:pt x="15827" y="2312"/>
                    <a:pt x="18830" y="2029"/>
                  </a:cubicBezTo>
                  <a:cubicBezTo>
                    <a:pt x="21795" y="1743"/>
                    <a:pt x="24431" y="1500"/>
                    <a:pt x="25324" y="1055"/>
                  </a:cubicBezTo>
                  <a:cubicBezTo>
                    <a:pt x="25853" y="812"/>
                    <a:pt x="25853" y="406"/>
                    <a:pt x="25405"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59"/>
          <p:cNvGrpSpPr/>
          <p:nvPr/>
        </p:nvGrpSpPr>
        <p:grpSpPr>
          <a:xfrm>
            <a:off x="6848554" y="3506714"/>
            <a:ext cx="1023235" cy="842035"/>
            <a:chOff x="1550925" y="3520425"/>
            <a:chExt cx="521500" cy="429150"/>
          </a:xfrm>
        </p:grpSpPr>
        <p:sp>
          <p:nvSpPr>
            <p:cNvPr id="1477" name="Google Shape;1477;p59"/>
            <p:cNvSpPr/>
            <p:nvPr/>
          </p:nvSpPr>
          <p:spPr>
            <a:xfrm>
              <a:off x="1550925" y="3520425"/>
              <a:ext cx="521500" cy="429150"/>
            </a:xfrm>
            <a:custGeom>
              <a:avLst/>
              <a:gdLst/>
              <a:ahLst/>
              <a:cxnLst/>
              <a:rect l="l" t="t" r="r" b="b"/>
              <a:pathLst>
                <a:path w="20860" h="17166" extrusionOk="0">
                  <a:moveTo>
                    <a:pt x="5520" y="1"/>
                  </a:moveTo>
                  <a:cubicBezTo>
                    <a:pt x="5075" y="1"/>
                    <a:pt x="4588" y="82"/>
                    <a:pt x="4101" y="163"/>
                  </a:cubicBezTo>
                  <a:cubicBezTo>
                    <a:pt x="1828" y="689"/>
                    <a:pt x="530" y="2718"/>
                    <a:pt x="244" y="4789"/>
                  </a:cubicBezTo>
                  <a:cubicBezTo>
                    <a:pt x="1" y="6413"/>
                    <a:pt x="692" y="8481"/>
                    <a:pt x="2923" y="10714"/>
                  </a:cubicBezTo>
                  <a:cubicBezTo>
                    <a:pt x="4994" y="12743"/>
                    <a:pt x="8484" y="15665"/>
                    <a:pt x="10065" y="16801"/>
                  </a:cubicBezTo>
                  <a:lnTo>
                    <a:pt x="10513" y="17165"/>
                  </a:lnTo>
                  <a:lnTo>
                    <a:pt x="10795" y="17003"/>
                  </a:lnTo>
                  <a:cubicBezTo>
                    <a:pt x="12380" y="15909"/>
                    <a:pt x="15828" y="13188"/>
                    <a:pt x="17899" y="11120"/>
                  </a:cubicBezTo>
                  <a:cubicBezTo>
                    <a:pt x="20129" y="8929"/>
                    <a:pt x="20860" y="6413"/>
                    <a:pt x="20616" y="4789"/>
                  </a:cubicBezTo>
                  <a:cubicBezTo>
                    <a:pt x="20334" y="2718"/>
                    <a:pt x="18792" y="689"/>
                    <a:pt x="16558" y="163"/>
                  </a:cubicBezTo>
                  <a:cubicBezTo>
                    <a:pt x="16071" y="82"/>
                    <a:pt x="15584" y="1"/>
                    <a:pt x="15097" y="1"/>
                  </a:cubicBezTo>
                  <a:cubicBezTo>
                    <a:pt x="13841" y="1"/>
                    <a:pt x="12662" y="445"/>
                    <a:pt x="11445" y="1380"/>
                  </a:cubicBezTo>
                  <a:cubicBezTo>
                    <a:pt x="10919" y="1786"/>
                    <a:pt x="10552" y="2231"/>
                    <a:pt x="10308" y="2637"/>
                  </a:cubicBezTo>
                  <a:cubicBezTo>
                    <a:pt x="10065" y="2231"/>
                    <a:pt x="9701" y="1786"/>
                    <a:pt x="9172" y="1380"/>
                  </a:cubicBezTo>
                  <a:cubicBezTo>
                    <a:pt x="7955" y="445"/>
                    <a:pt x="6818" y="1"/>
                    <a:pt x="5520" y="1"/>
                  </a:cubicBezTo>
                  <a:close/>
                </a:path>
              </a:pathLst>
            </a:custGeom>
            <a:solidFill>
              <a:srgbClr val="F15D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9"/>
            <p:cNvSpPr/>
            <p:nvPr/>
          </p:nvSpPr>
          <p:spPr>
            <a:xfrm>
              <a:off x="1638175" y="3568875"/>
              <a:ext cx="364300" cy="365500"/>
            </a:xfrm>
            <a:custGeom>
              <a:avLst/>
              <a:gdLst/>
              <a:ahLst/>
              <a:cxnLst/>
              <a:rect l="l" t="t" r="r" b="b"/>
              <a:pathLst>
                <a:path w="14572" h="14620" extrusionOk="0">
                  <a:moveTo>
                    <a:pt x="3973" y="0"/>
                  </a:moveTo>
                  <a:cubicBezTo>
                    <a:pt x="3836" y="0"/>
                    <a:pt x="3694" y="71"/>
                    <a:pt x="3653" y="212"/>
                  </a:cubicBezTo>
                  <a:lnTo>
                    <a:pt x="1949" y="7883"/>
                  </a:lnTo>
                  <a:cubicBezTo>
                    <a:pt x="1828" y="8328"/>
                    <a:pt x="1747" y="8815"/>
                    <a:pt x="1624" y="9263"/>
                  </a:cubicBezTo>
                  <a:lnTo>
                    <a:pt x="1624" y="9302"/>
                  </a:lnTo>
                  <a:lnTo>
                    <a:pt x="1" y="9302"/>
                  </a:lnTo>
                  <a:cubicBezTo>
                    <a:pt x="205" y="9507"/>
                    <a:pt x="406" y="9708"/>
                    <a:pt x="650" y="9913"/>
                  </a:cubicBezTo>
                  <a:lnTo>
                    <a:pt x="1867" y="9913"/>
                  </a:lnTo>
                  <a:cubicBezTo>
                    <a:pt x="1991" y="9913"/>
                    <a:pt x="2153" y="9789"/>
                    <a:pt x="2153" y="9669"/>
                  </a:cubicBezTo>
                  <a:cubicBezTo>
                    <a:pt x="2760" y="7111"/>
                    <a:pt x="3328" y="4514"/>
                    <a:pt x="3897" y="1959"/>
                  </a:cubicBezTo>
                  <a:cubicBezTo>
                    <a:pt x="4507" y="6056"/>
                    <a:pt x="5156" y="10156"/>
                    <a:pt x="5763" y="14253"/>
                  </a:cubicBezTo>
                  <a:lnTo>
                    <a:pt x="6250" y="14620"/>
                  </a:lnTo>
                  <a:cubicBezTo>
                    <a:pt x="6292" y="14578"/>
                    <a:pt x="6331" y="14539"/>
                    <a:pt x="6374" y="14458"/>
                  </a:cubicBezTo>
                  <a:cubicBezTo>
                    <a:pt x="7104" y="10724"/>
                    <a:pt x="7874" y="7030"/>
                    <a:pt x="8604" y="3296"/>
                  </a:cubicBezTo>
                  <a:cubicBezTo>
                    <a:pt x="9253" y="5893"/>
                    <a:pt x="9903" y="8533"/>
                    <a:pt x="10552" y="11130"/>
                  </a:cubicBezTo>
                  <a:cubicBezTo>
                    <a:pt x="10573" y="11271"/>
                    <a:pt x="10695" y="11342"/>
                    <a:pt x="10821" y="11342"/>
                  </a:cubicBezTo>
                  <a:cubicBezTo>
                    <a:pt x="10948" y="11342"/>
                    <a:pt x="11079" y="11271"/>
                    <a:pt x="11120" y="11130"/>
                  </a:cubicBezTo>
                  <a:cubicBezTo>
                    <a:pt x="11688" y="9464"/>
                    <a:pt x="12217" y="7760"/>
                    <a:pt x="12786" y="6098"/>
                  </a:cubicBezTo>
                  <a:lnTo>
                    <a:pt x="14123" y="9507"/>
                  </a:lnTo>
                  <a:cubicBezTo>
                    <a:pt x="14204" y="9383"/>
                    <a:pt x="14328" y="9302"/>
                    <a:pt x="14409" y="9182"/>
                  </a:cubicBezTo>
                  <a:cubicBezTo>
                    <a:pt x="14490" y="9140"/>
                    <a:pt x="14529" y="9101"/>
                    <a:pt x="14571" y="9020"/>
                  </a:cubicBezTo>
                  <a:cubicBezTo>
                    <a:pt x="14084" y="7721"/>
                    <a:pt x="13555" y="6422"/>
                    <a:pt x="13068" y="5124"/>
                  </a:cubicBezTo>
                  <a:cubicBezTo>
                    <a:pt x="13008" y="4981"/>
                    <a:pt x="12886" y="4910"/>
                    <a:pt x="12764" y="4910"/>
                  </a:cubicBezTo>
                  <a:cubicBezTo>
                    <a:pt x="12643" y="4910"/>
                    <a:pt x="12521" y="4981"/>
                    <a:pt x="12461" y="5124"/>
                  </a:cubicBezTo>
                  <a:cubicBezTo>
                    <a:pt x="11932" y="6747"/>
                    <a:pt x="11406" y="8328"/>
                    <a:pt x="10877" y="9951"/>
                  </a:cubicBezTo>
                  <a:cubicBezTo>
                    <a:pt x="10188" y="7234"/>
                    <a:pt x="9539" y="4556"/>
                    <a:pt x="8847" y="1835"/>
                  </a:cubicBezTo>
                  <a:cubicBezTo>
                    <a:pt x="8828" y="1694"/>
                    <a:pt x="8697" y="1623"/>
                    <a:pt x="8565" y="1623"/>
                  </a:cubicBezTo>
                  <a:cubicBezTo>
                    <a:pt x="8433" y="1623"/>
                    <a:pt x="8300" y="1694"/>
                    <a:pt x="8279" y="1835"/>
                  </a:cubicBezTo>
                  <a:cubicBezTo>
                    <a:pt x="7549" y="5449"/>
                    <a:pt x="6818" y="9020"/>
                    <a:pt x="6130" y="12630"/>
                  </a:cubicBezTo>
                  <a:cubicBezTo>
                    <a:pt x="5481" y="8491"/>
                    <a:pt x="4870" y="4351"/>
                    <a:pt x="4263" y="212"/>
                  </a:cubicBezTo>
                  <a:cubicBezTo>
                    <a:pt x="4242" y="71"/>
                    <a:pt x="4110" y="0"/>
                    <a:pt x="3973" y="0"/>
                  </a:cubicBezTo>
                  <a:close/>
                </a:path>
              </a:pathLst>
            </a:custGeom>
            <a:solidFill>
              <a:srgbClr val="F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59"/>
          <p:cNvGrpSpPr/>
          <p:nvPr/>
        </p:nvGrpSpPr>
        <p:grpSpPr>
          <a:xfrm>
            <a:off x="6620923" y="1610282"/>
            <a:ext cx="1436516" cy="838198"/>
            <a:chOff x="4579375" y="916175"/>
            <a:chExt cx="1481250" cy="864300"/>
          </a:xfrm>
        </p:grpSpPr>
        <p:sp>
          <p:nvSpPr>
            <p:cNvPr id="1480" name="Google Shape;1480;p59"/>
            <p:cNvSpPr/>
            <p:nvPr/>
          </p:nvSpPr>
          <p:spPr>
            <a:xfrm>
              <a:off x="4866450" y="1222450"/>
              <a:ext cx="3100" cy="538800"/>
            </a:xfrm>
            <a:custGeom>
              <a:avLst/>
              <a:gdLst/>
              <a:ahLst/>
              <a:cxnLst/>
              <a:rect l="l" t="t" r="r" b="b"/>
              <a:pathLst>
                <a:path w="124" h="21552" extrusionOk="0">
                  <a:moveTo>
                    <a:pt x="0" y="1"/>
                  </a:moveTo>
                  <a:lnTo>
                    <a:pt x="0" y="21551"/>
                  </a:lnTo>
                  <a:lnTo>
                    <a:pt x="124" y="21551"/>
                  </a:lnTo>
                  <a:lnTo>
                    <a:pt x="124"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9"/>
            <p:cNvSpPr/>
            <p:nvPr/>
          </p:nvSpPr>
          <p:spPr>
            <a:xfrm>
              <a:off x="4676775" y="1300625"/>
              <a:ext cx="382450" cy="383500"/>
            </a:xfrm>
            <a:custGeom>
              <a:avLst/>
              <a:gdLst/>
              <a:ahLst/>
              <a:cxnLst/>
              <a:rect l="l" t="t" r="r" b="b"/>
              <a:pathLst>
                <a:path w="15298" h="15340" extrusionOk="0">
                  <a:moveTo>
                    <a:pt x="82" y="0"/>
                  </a:moveTo>
                  <a:lnTo>
                    <a:pt x="0" y="81"/>
                  </a:lnTo>
                  <a:lnTo>
                    <a:pt x="15217" y="15340"/>
                  </a:lnTo>
                  <a:lnTo>
                    <a:pt x="15298" y="15217"/>
                  </a:lnTo>
                  <a:lnTo>
                    <a:pt x="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9"/>
            <p:cNvSpPr/>
            <p:nvPr/>
          </p:nvSpPr>
          <p:spPr>
            <a:xfrm>
              <a:off x="4598600" y="1490300"/>
              <a:ext cx="538800" cy="3100"/>
            </a:xfrm>
            <a:custGeom>
              <a:avLst/>
              <a:gdLst/>
              <a:ahLst/>
              <a:cxnLst/>
              <a:rect l="l" t="t" r="r" b="b"/>
              <a:pathLst>
                <a:path w="21552" h="124" extrusionOk="0">
                  <a:moveTo>
                    <a:pt x="1" y="0"/>
                  </a:moveTo>
                  <a:lnTo>
                    <a:pt x="1" y="124"/>
                  </a:lnTo>
                  <a:lnTo>
                    <a:pt x="21551" y="124"/>
                  </a:lnTo>
                  <a:lnTo>
                    <a:pt x="2155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9"/>
            <p:cNvSpPr/>
            <p:nvPr/>
          </p:nvSpPr>
          <p:spPr>
            <a:xfrm>
              <a:off x="4676775" y="1300625"/>
              <a:ext cx="382450" cy="383500"/>
            </a:xfrm>
            <a:custGeom>
              <a:avLst/>
              <a:gdLst/>
              <a:ahLst/>
              <a:cxnLst/>
              <a:rect l="l" t="t" r="r" b="b"/>
              <a:pathLst>
                <a:path w="15298" h="15340" extrusionOk="0">
                  <a:moveTo>
                    <a:pt x="15217" y="0"/>
                  </a:moveTo>
                  <a:lnTo>
                    <a:pt x="0" y="15217"/>
                  </a:lnTo>
                  <a:lnTo>
                    <a:pt x="82" y="15340"/>
                  </a:lnTo>
                  <a:lnTo>
                    <a:pt x="15298" y="81"/>
                  </a:lnTo>
                  <a:lnTo>
                    <a:pt x="1521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9"/>
            <p:cNvSpPr/>
            <p:nvPr/>
          </p:nvSpPr>
          <p:spPr>
            <a:xfrm>
              <a:off x="4762000" y="1242750"/>
              <a:ext cx="211050" cy="498200"/>
            </a:xfrm>
            <a:custGeom>
              <a:avLst/>
              <a:gdLst/>
              <a:ahLst/>
              <a:cxnLst/>
              <a:rect l="l" t="t" r="r" b="b"/>
              <a:pathLst>
                <a:path w="8442" h="19928" extrusionOk="0">
                  <a:moveTo>
                    <a:pt x="8360" y="0"/>
                  </a:moveTo>
                  <a:lnTo>
                    <a:pt x="0" y="19885"/>
                  </a:lnTo>
                  <a:lnTo>
                    <a:pt x="120" y="19927"/>
                  </a:lnTo>
                  <a:lnTo>
                    <a:pt x="8441" y="81"/>
                  </a:lnTo>
                  <a:lnTo>
                    <a:pt x="836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9"/>
            <p:cNvSpPr/>
            <p:nvPr/>
          </p:nvSpPr>
          <p:spPr>
            <a:xfrm>
              <a:off x="4764025" y="1242750"/>
              <a:ext cx="207000" cy="499175"/>
            </a:xfrm>
            <a:custGeom>
              <a:avLst/>
              <a:gdLst/>
              <a:ahLst/>
              <a:cxnLst/>
              <a:rect l="l" t="t" r="r" b="b"/>
              <a:pathLst>
                <a:path w="8280" h="19967" extrusionOk="0">
                  <a:moveTo>
                    <a:pt x="120" y="0"/>
                  </a:moveTo>
                  <a:lnTo>
                    <a:pt x="0" y="42"/>
                  </a:lnTo>
                  <a:lnTo>
                    <a:pt x="8156" y="19966"/>
                  </a:lnTo>
                  <a:lnTo>
                    <a:pt x="8279" y="19927"/>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9"/>
            <p:cNvSpPr/>
            <p:nvPr/>
          </p:nvSpPr>
          <p:spPr>
            <a:xfrm>
              <a:off x="4618900" y="1386800"/>
              <a:ext cx="498200" cy="211050"/>
            </a:xfrm>
            <a:custGeom>
              <a:avLst/>
              <a:gdLst/>
              <a:ahLst/>
              <a:cxnLst/>
              <a:rect l="l" t="t" r="r" b="b"/>
              <a:pathLst>
                <a:path w="19928" h="8442" extrusionOk="0">
                  <a:moveTo>
                    <a:pt x="43" y="1"/>
                  </a:moveTo>
                  <a:lnTo>
                    <a:pt x="1" y="124"/>
                  </a:lnTo>
                  <a:lnTo>
                    <a:pt x="19847" y="8442"/>
                  </a:lnTo>
                  <a:lnTo>
                    <a:pt x="19928" y="8322"/>
                  </a:lnTo>
                  <a:lnTo>
                    <a:pt x="4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9"/>
            <p:cNvSpPr/>
            <p:nvPr/>
          </p:nvSpPr>
          <p:spPr>
            <a:xfrm>
              <a:off x="4617925" y="1388850"/>
              <a:ext cx="500150" cy="206975"/>
            </a:xfrm>
            <a:custGeom>
              <a:avLst/>
              <a:gdLst/>
              <a:ahLst/>
              <a:cxnLst/>
              <a:rect l="l" t="t" r="r" b="b"/>
              <a:pathLst>
                <a:path w="20006" h="8279" extrusionOk="0">
                  <a:moveTo>
                    <a:pt x="19925" y="0"/>
                  </a:moveTo>
                  <a:lnTo>
                    <a:pt x="1" y="8159"/>
                  </a:lnTo>
                  <a:lnTo>
                    <a:pt x="40" y="8279"/>
                  </a:lnTo>
                  <a:lnTo>
                    <a:pt x="20006" y="123"/>
                  </a:lnTo>
                  <a:lnTo>
                    <a:pt x="19925"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9"/>
            <p:cNvSpPr/>
            <p:nvPr/>
          </p:nvSpPr>
          <p:spPr>
            <a:xfrm>
              <a:off x="4815725" y="1227575"/>
              <a:ext cx="104550" cy="529600"/>
            </a:xfrm>
            <a:custGeom>
              <a:avLst/>
              <a:gdLst/>
              <a:ahLst/>
              <a:cxnLst/>
              <a:rect l="l" t="t" r="r" b="b"/>
              <a:pathLst>
                <a:path w="4182" h="21184" extrusionOk="0">
                  <a:moveTo>
                    <a:pt x="4059" y="0"/>
                  </a:moveTo>
                  <a:lnTo>
                    <a:pt x="0" y="21142"/>
                  </a:lnTo>
                  <a:lnTo>
                    <a:pt x="124" y="21184"/>
                  </a:lnTo>
                  <a:lnTo>
                    <a:pt x="41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9"/>
            <p:cNvSpPr/>
            <p:nvPr/>
          </p:nvSpPr>
          <p:spPr>
            <a:xfrm>
              <a:off x="4715325" y="1268150"/>
              <a:ext cx="305350" cy="447400"/>
            </a:xfrm>
            <a:custGeom>
              <a:avLst/>
              <a:gdLst/>
              <a:ahLst/>
              <a:cxnLst/>
              <a:rect l="l" t="t" r="r" b="b"/>
              <a:pathLst>
                <a:path w="12214" h="17896" extrusionOk="0">
                  <a:moveTo>
                    <a:pt x="121" y="0"/>
                  </a:moveTo>
                  <a:lnTo>
                    <a:pt x="0" y="82"/>
                  </a:lnTo>
                  <a:lnTo>
                    <a:pt x="12094" y="17895"/>
                  </a:lnTo>
                  <a:lnTo>
                    <a:pt x="12214" y="17856"/>
                  </a:lnTo>
                  <a:lnTo>
                    <a:pt x="12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9"/>
            <p:cNvSpPr/>
            <p:nvPr/>
          </p:nvSpPr>
          <p:spPr>
            <a:xfrm>
              <a:off x="4602675" y="1439575"/>
              <a:ext cx="529600" cy="104550"/>
            </a:xfrm>
            <a:custGeom>
              <a:avLst/>
              <a:gdLst/>
              <a:ahLst/>
              <a:cxnLst/>
              <a:rect l="l" t="t" r="r" b="b"/>
              <a:pathLst>
                <a:path w="21184" h="4182" extrusionOk="0">
                  <a:moveTo>
                    <a:pt x="42" y="0"/>
                  </a:moveTo>
                  <a:lnTo>
                    <a:pt x="0" y="123"/>
                  </a:lnTo>
                  <a:lnTo>
                    <a:pt x="21184" y="4182"/>
                  </a:lnTo>
                  <a:lnTo>
                    <a:pt x="21184" y="4058"/>
                  </a:lnTo>
                  <a:lnTo>
                    <a:pt x="4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9"/>
            <p:cNvSpPr/>
            <p:nvPr/>
          </p:nvSpPr>
          <p:spPr>
            <a:xfrm>
              <a:off x="4644300" y="1340150"/>
              <a:ext cx="447400" cy="304375"/>
            </a:xfrm>
            <a:custGeom>
              <a:avLst/>
              <a:gdLst/>
              <a:ahLst/>
              <a:cxnLst/>
              <a:rect l="l" t="t" r="r" b="b"/>
              <a:pathLst>
                <a:path w="17896" h="12175" extrusionOk="0">
                  <a:moveTo>
                    <a:pt x="17814" y="0"/>
                  </a:moveTo>
                  <a:lnTo>
                    <a:pt x="1" y="12093"/>
                  </a:lnTo>
                  <a:lnTo>
                    <a:pt x="82" y="12175"/>
                  </a:lnTo>
                  <a:lnTo>
                    <a:pt x="17896" y="81"/>
                  </a:lnTo>
                  <a:lnTo>
                    <a:pt x="17814"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9"/>
            <p:cNvSpPr/>
            <p:nvPr/>
          </p:nvSpPr>
          <p:spPr>
            <a:xfrm>
              <a:off x="4717350" y="1267100"/>
              <a:ext cx="300325" cy="450475"/>
            </a:xfrm>
            <a:custGeom>
              <a:avLst/>
              <a:gdLst/>
              <a:ahLst/>
              <a:cxnLst/>
              <a:rect l="l" t="t" r="r" b="b"/>
              <a:pathLst>
                <a:path w="12013" h="18019" extrusionOk="0">
                  <a:moveTo>
                    <a:pt x="11932" y="0"/>
                  </a:moveTo>
                  <a:lnTo>
                    <a:pt x="1" y="17937"/>
                  </a:lnTo>
                  <a:lnTo>
                    <a:pt x="121" y="18018"/>
                  </a:lnTo>
                  <a:lnTo>
                    <a:pt x="12013" y="81"/>
                  </a:lnTo>
                  <a:lnTo>
                    <a:pt x="1193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9"/>
            <p:cNvSpPr/>
            <p:nvPr/>
          </p:nvSpPr>
          <p:spPr>
            <a:xfrm>
              <a:off x="4812725" y="1227575"/>
              <a:ext cx="109600" cy="528550"/>
            </a:xfrm>
            <a:custGeom>
              <a:avLst/>
              <a:gdLst/>
              <a:ahLst/>
              <a:cxnLst/>
              <a:rect l="l" t="t" r="r" b="b"/>
              <a:pathLst>
                <a:path w="4384" h="21142" extrusionOk="0">
                  <a:moveTo>
                    <a:pt x="120" y="0"/>
                  </a:moveTo>
                  <a:lnTo>
                    <a:pt x="0" y="39"/>
                  </a:lnTo>
                  <a:lnTo>
                    <a:pt x="4260" y="21142"/>
                  </a:lnTo>
                  <a:lnTo>
                    <a:pt x="4383" y="21142"/>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9"/>
            <p:cNvSpPr/>
            <p:nvPr/>
          </p:nvSpPr>
          <p:spPr>
            <a:xfrm>
              <a:off x="4642275" y="1342175"/>
              <a:ext cx="450475" cy="300325"/>
            </a:xfrm>
            <a:custGeom>
              <a:avLst/>
              <a:gdLst/>
              <a:ahLst/>
              <a:cxnLst/>
              <a:rect l="l" t="t" r="r" b="b"/>
              <a:pathLst>
                <a:path w="18019" h="12013" extrusionOk="0">
                  <a:moveTo>
                    <a:pt x="82" y="0"/>
                  </a:moveTo>
                  <a:lnTo>
                    <a:pt x="1" y="81"/>
                  </a:lnTo>
                  <a:lnTo>
                    <a:pt x="17977" y="12012"/>
                  </a:lnTo>
                  <a:lnTo>
                    <a:pt x="18019" y="11892"/>
                  </a:lnTo>
                  <a:lnTo>
                    <a:pt x="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9"/>
            <p:cNvSpPr/>
            <p:nvPr/>
          </p:nvSpPr>
          <p:spPr>
            <a:xfrm>
              <a:off x="4603725" y="1437525"/>
              <a:ext cx="528550" cy="109600"/>
            </a:xfrm>
            <a:custGeom>
              <a:avLst/>
              <a:gdLst/>
              <a:ahLst/>
              <a:cxnLst/>
              <a:rect l="l" t="t" r="r" b="b"/>
              <a:pathLst>
                <a:path w="21142" h="4384" extrusionOk="0">
                  <a:moveTo>
                    <a:pt x="21103" y="1"/>
                  </a:moveTo>
                  <a:lnTo>
                    <a:pt x="0" y="4264"/>
                  </a:lnTo>
                  <a:lnTo>
                    <a:pt x="0" y="4384"/>
                  </a:lnTo>
                  <a:lnTo>
                    <a:pt x="21142" y="124"/>
                  </a:lnTo>
                  <a:lnTo>
                    <a:pt x="2110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9"/>
            <p:cNvSpPr/>
            <p:nvPr/>
          </p:nvSpPr>
          <p:spPr>
            <a:xfrm>
              <a:off x="4596575" y="1220425"/>
              <a:ext cx="542850" cy="542850"/>
            </a:xfrm>
            <a:custGeom>
              <a:avLst/>
              <a:gdLst/>
              <a:ahLst/>
              <a:cxnLst/>
              <a:rect l="l" t="t" r="r" b="b"/>
              <a:pathLst>
                <a:path w="21714" h="21714" extrusionOk="0">
                  <a:moveTo>
                    <a:pt x="10838" y="1422"/>
                  </a:moveTo>
                  <a:cubicBezTo>
                    <a:pt x="16071" y="1422"/>
                    <a:pt x="20292" y="5682"/>
                    <a:pt x="20292" y="10876"/>
                  </a:cubicBezTo>
                  <a:cubicBezTo>
                    <a:pt x="20292" y="16071"/>
                    <a:pt x="16071" y="20291"/>
                    <a:pt x="10838" y="20291"/>
                  </a:cubicBezTo>
                  <a:cubicBezTo>
                    <a:pt x="5643" y="20291"/>
                    <a:pt x="1423" y="16071"/>
                    <a:pt x="1423" y="10876"/>
                  </a:cubicBezTo>
                  <a:cubicBezTo>
                    <a:pt x="1423" y="5682"/>
                    <a:pt x="5643" y="1422"/>
                    <a:pt x="10838" y="1422"/>
                  </a:cubicBezTo>
                  <a:close/>
                  <a:moveTo>
                    <a:pt x="10838" y="0"/>
                  </a:moveTo>
                  <a:cubicBezTo>
                    <a:pt x="4871" y="0"/>
                    <a:pt x="1" y="4870"/>
                    <a:pt x="1" y="10876"/>
                  </a:cubicBezTo>
                  <a:cubicBezTo>
                    <a:pt x="1" y="16843"/>
                    <a:pt x="4871" y="21713"/>
                    <a:pt x="10838" y="21713"/>
                  </a:cubicBezTo>
                  <a:cubicBezTo>
                    <a:pt x="16844" y="21713"/>
                    <a:pt x="21714" y="16843"/>
                    <a:pt x="21714" y="10876"/>
                  </a:cubicBezTo>
                  <a:cubicBezTo>
                    <a:pt x="21714" y="4870"/>
                    <a:pt x="16844" y="0"/>
                    <a:pt x="10838"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9"/>
            <p:cNvSpPr/>
            <p:nvPr/>
          </p:nvSpPr>
          <p:spPr>
            <a:xfrm>
              <a:off x="4839100" y="1462950"/>
              <a:ext cx="57800" cy="58850"/>
            </a:xfrm>
            <a:custGeom>
              <a:avLst/>
              <a:gdLst/>
              <a:ahLst/>
              <a:cxnLst/>
              <a:rect l="l" t="t" r="r" b="b"/>
              <a:pathLst>
                <a:path w="2312" h="2354" extrusionOk="0">
                  <a:moveTo>
                    <a:pt x="1137" y="0"/>
                  </a:moveTo>
                  <a:cubicBezTo>
                    <a:pt x="487" y="0"/>
                    <a:pt x="0" y="526"/>
                    <a:pt x="0" y="1175"/>
                  </a:cubicBezTo>
                  <a:cubicBezTo>
                    <a:pt x="0" y="1825"/>
                    <a:pt x="487" y="2354"/>
                    <a:pt x="1137" y="2354"/>
                  </a:cubicBezTo>
                  <a:cubicBezTo>
                    <a:pt x="1786" y="2354"/>
                    <a:pt x="2312" y="1825"/>
                    <a:pt x="2312" y="1175"/>
                  </a:cubicBezTo>
                  <a:cubicBezTo>
                    <a:pt x="2312" y="526"/>
                    <a:pt x="1786" y="0"/>
                    <a:pt x="113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9"/>
            <p:cNvSpPr/>
            <p:nvPr/>
          </p:nvSpPr>
          <p:spPr>
            <a:xfrm>
              <a:off x="4579375" y="1204200"/>
              <a:ext cx="576275" cy="576275"/>
            </a:xfrm>
            <a:custGeom>
              <a:avLst/>
              <a:gdLst/>
              <a:ahLst/>
              <a:cxnLst/>
              <a:rect l="l" t="t" r="r" b="b"/>
              <a:pathLst>
                <a:path w="23051" h="23051" extrusionOk="0">
                  <a:moveTo>
                    <a:pt x="11526" y="1503"/>
                  </a:moveTo>
                  <a:cubicBezTo>
                    <a:pt x="17045" y="1503"/>
                    <a:pt x="21548" y="6006"/>
                    <a:pt x="21548" y="11525"/>
                  </a:cubicBezTo>
                  <a:cubicBezTo>
                    <a:pt x="21548" y="17044"/>
                    <a:pt x="17045" y="21551"/>
                    <a:pt x="11526" y="21551"/>
                  </a:cubicBezTo>
                  <a:cubicBezTo>
                    <a:pt x="6007" y="21551"/>
                    <a:pt x="1500" y="17044"/>
                    <a:pt x="1500" y="11525"/>
                  </a:cubicBezTo>
                  <a:cubicBezTo>
                    <a:pt x="1500" y="6006"/>
                    <a:pt x="6007" y="1503"/>
                    <a:pt x="11526" y="1503"/>
                  </a:cubicBezTo>
                  <a:close/>
                  <a:moveTo>
                    <a:pt x="11526" y="0"/>
                  </a:moveTo>
                  <a:cubicBezTo>
                    <a:pt x="5195" y="0"/>
                    <a:pt x="1" y="5156"/>
                    <a:pt x="1" y="11525"/>
                  </a:cubicBezTo>
                  <a:cubicBezTo>
                    <a:pt x="1" y="17856"/>
                    <a:pt x="5195" y="23051"/>
                    <a:pt x="11526" y="23051"/>
                  </a:cubicBezTo>
                  <a:cubicBezTo>
                    <a:pt x="17895" y="23051"/>
                    <a:pt x="23051" y="17856"/>
                    <a:pt x="23051" y="11525"/>
                  </a:cubicBezTo>
                  <a:cubicBezTo>
                    <a:pt x="23051" y="5156"/>
                    <a:pt x="17895" y="0"/>
                    <a:pt x="11526"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9"/>
            <p:cNvSpPr/>
            <p:nvPr/>
          </p:nvSpPr>
          <p:spPr>
            <a:xfrm>
              <a:off x="4996300" y="1128150"/>
              <a:ext cx="518500" cy="28425"/>
            </a:xfrm>
            <a:custGeom>
              <a:avLst/>
              <a:gdLst/>
              <a:ahLst/>
              <a:cxnLst/>
              <a:rect l="l" t="t" r="r" b="b"/>
              <a:pathLst>
                <a:path w="20740" h="1137" extrusionOk="0">
                  <a:moveTo>
                    <a:pt x="1" y="0"/>
                  </a:moveTo>
                  <a:lnTo>
                    <a:pt x="1" y="1136"/>
                  </a:lnTo>
                  <a:lnTo>
                    <a:pt x="20740" y="1136"/>
                  </a:lnTo>
                  <a:lnTo>
                    <a:pt x="2074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9"/>
            <p:cNvSpPr/>
            <p:nvPr/>
          </p:nvSpPr>
          <p:spPr>
            <a:xfrm>
              <a:off x="4975050" y="1169700"/>
              <a:ext cx="433200" cy="328725"/>
            </a:xfrm>
            <a:custGeom>
              <a:avLst/>
              <a:gdLst/>
              <a:ahLst/>
              <a:cxnLst/>
              <a:rect l="l" t="t" r="r" b="b"/>
              <a:pathLst>
                <a:path w="17328" h="13149" extrusionOk="0">
                  <a:moveTo>
                    <a:pt x="526" y="0"/>
                  </a:moveTo>
                  <a:lnTo>
                    <a:pt x="0" y="935"/>
                  </a:lnTo>
                  <a:lnTo>
                    <a:pt x="16801" y="13149"/>
                  </a:lnTo>
                  <a:lnTo>
                    <a:pt x="17327" y="12175"/>
                  </a:lnTo>
                  <a:lnTo>
                    <a:pt x="526"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9"/>
            <p:cNvSpPr/>
            <p:nvPr/>
          </p:nvSpPr>
          <p:spPr>
            <a:xfrm>
              <a:off x="4850225" y="990175"/>
              <a:ext cx="202925" cy="511350"/>
            </a:xfrm>
            <a:custGeom>
              <a:avLst/>
              <a:gdLst/>
              <a:ahLst/>
              <a:cxnLst/>
              <a:rect l="l" t="t" r="r" b="b"/>
              <a:pathLst>
                <a:path w="8117" h="20454"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6737" y="1218"/>
                  </a:lnTo>
                  <a:lnTo>
                    <a:pt x="286" y="20129"/>
                  </a:lnTo>
                  <a:lnTo>
                    <a:pt x="1299" y="20453"/>
                  </a:lnTo>
                  <a:lnTo>
                    <a:pt x="7954" y="1218"/>
                  </a:lnTo>
                  <a:cubicBezTo>
                    <a:pt x="7954" y="1218"/>
                    <a:pt x="8117" y="769"/>
                    <a:pt x="7711" y="325"/>
                  </a:cubicBezTo>
                  <a:cubicBezTo>
                    <a:pt x="7386" y="0"/>
                    <a:pt x="6860" y="0"/>
                    <a:pt x="6860"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9"/>
            <p:cNvSpPr/>
            <p:nvPr/>
          </p:nvSpPr>
          <p:spPr>
            <a:xfrm>
              <a:off x="4850225" y="990175"/>
              <a:ext cx="202925" cy="126800"/>
            </a:xfrm>
            <a:custGeom>
              <a:avLst/>
              <a:gdLst/>
              <a:ahLst/>
              <a:cxnLst/>
              <a:rect l="l" t="t" r="r" b="b"/>
              <a:pathLst>
                <a:path w="8117" h="5072"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6737" y="1218"/>
                  </a:lnTo>
                  <a:lnTo>
                    <a:pt x="5438" y="5071"/>
                  </a:lnTo>
                  <a:lnTo>
                    <a:pt x="6617" y="5071"/>
                  </a:lnTo>
                  <a:lnTo>
                    <a:pt x="7954" y="1218"/>
                  </a:lnTo>
                  <a:cubicBezTo>
                    <a:pt x="7954" y="1218"/>
                    <a:pt x="8117" y="769"/>
                    <a:pt x="7711" y="325"/>
                  </a:cubicBezTo>
                  <a:cubicBezTo>
                    <a:pt x="7386" y="0"/>
                    <a:pt x="6860" y="0"/>
                    <a:pt x="6860"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9"/>
            <p:cNvSpPr/>
            <p:nvPr/>
          </p:nvSpPr>
          <p:spPr>
            <a:xfrm>
              <a:off x="4850225" y="990175"/>
              <a:ext cx="99450" cy="114625"/>
            </a:xfrm>
            <a:custGeom>
              <a:avLst/>
              <a:gdLst/>
              <a:ahLst/>
              <a:cxnLst/>
              <a:rect l="l" t="t" r="r" b="b"/>
              <a:pathLst>
                <a:path w="3978" h="4585"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3977" y="1218"/>
                  </a:lnTo>
                  <a:lnTo>
                    <a:pt x="3977"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9"/>
            <p:cNvSpPr/>
            <p:nvPr/>
          </p:nvSpPr>
          <p:spPr>
            <a:xfrm>
              <a:off x="5382900" y="932300"/>
              <a:ext cx="203900" cy="574250"/>
            </a:xfrm>
            <a:custGeom>
              <a:avLst/>
              <a:gdLst/>
              <a:ahLst/>
              <a:cxnLst/>
              <a:rect l="l" t="t" r="r" b="b"/>
              <a:pathLst>
                <a:path w="8156" h="22970" extrusionOk="0">
                  <a:moveTo>
                    <a:pt x="6938" y="0"/>
                  </a:moveTo>
                  <a:lnTo>
                    <a:pt x="0" y="22606"/>
                  </a:lnTo>
                  <a:lnTo>
                    <a:pt x="1013" y="22969"/>
                  </a:lnTo>
                  <a:lnTo>
                    <a:pt x="8155"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9"/>
            <p:cNvSpPr/>
            <p:nvPr/>
          </p:nvSpPr>
          <p:spPr>
            <a:xfrm>
              <a:off x="5425500" y="916175"/>
              <a:ext cx="221200" cy="47625"/>
            </a:xfrm>
            <a:custGeom>
              <a:avLst/>
              <a:gdLst/>
              <a:ahLst/>
              <a:cxnLst/>
              <a:rect l="l" t="t" r="r" b="b"/>
              <a:pathLst>
                <a:path w="8848" h="1905" extrusionOk="0">
                  <a:moveTo>
                    <a:pt x="1817" y="1"/>
                  </a:moveTo>
                  <a:cubicBezTo>
                    <a:pt x="1471" y="1"/>
                    <a:pt x="1162" y="23"/>
                    <a:pt x="932" y="77"/>
                  </a:cubicBezTo>
                  <a:cubicBezTo>
                    <a:pt x="202" y="201"/>
                    <a:pt x="1" y="564"/>
                    <a:pt x="283" y="687"/>
                  </a:cubicBezTo>
                  <a:cubicBezTo>
                    <a:pt x="608" y="850"/>
                    <a:pt x="1501" y="931"/>
                    <a:pt x="2517" y="1051"/>
                  </a:cubicBezTo>
                  <a:cubicBezTo>
                    <a:pt x="3530" y="1132"/>
                    <a:pt x="4098" y="1376"/>
                    <a:pt x="4627" y="1580"/>
                  </a:cubicBezTo>
                  <a:cubicBezTo>
                    <a:pt x="5114" y="1782"/>
                    <a:pt x="5195" y="1905"/>
                    <a:pt x="5640" y="1905"/>
                  </a:cubicBezTo>
                  <a:cubicBezTo>
                    <a:pt x="6088" y="1863"/>
                    <a:pt x="6776" y="1499"/>
                    <a:pt x="7344" y="1418"/>
                  </a:cubicBezTo>
                  <a:cubicBezTo>
                    <a:pt x="7438" y="1411"/>
                    <a:pt x="7534" y="1409"/>
                    <a:pt x="7629" y="1409"/>
                  </a:cubicBezTo>
                  <a:cubicBezTo>
                    <a:pt x="7991" y="1409"/>
                    <a:pt x="8342" y="1446"/>
                    <a:pt x="8535" y="1446"/>
                  </a:cubicBezTo>
                  <a:cubicBezTo>
                    <a:pt x="8620" y="1446"/>
                    <a:pt x="8674" y="1439"/>
                    <a:pt x="8685" y="1418"/>
                  </a:cubicBezTo>
                  <a:cubicBezTo>
                    <a:pt x="8685" y="1418"/>
                    <a:pt x="8847" y="1295"/>
                    <a:pt x="8766" y="1051"/>
                  </a:cubicBezTo>
                  <a:cubicBezTo>
                    <a:pt x="8643" y="769"/>
                    <a:pt x="8399" y="239"/>
                    <a:pt x="7425" y="239"/>
                  </a:cubicBezTo>
                  <a:cubicBezTo>
                    <a:pt x="7278" y="234"/>
                    <a:pt x="7121" y="231"/>
                    <a:pt x="6956" y="231"/>
                  </a:cubicBezTo>
                  <a:cubicBezTo>
                    <a:pt x="6418" y="231"/>
                    <a:pt x="5802" y="255"/>
                    <a:pt x="5211" y="255"/>
                  </a:cubicBezTo>
                  <a:cubicBezTo>
                    <a:pt x="4787" y="255"/>
                    <a:pt x="4377" y="243"/>
                    <a:pt x="4017" y="201"/>
                  </a:cubicBezTo>
                  <a:cubicBezTo>
                    <a:pt x="3366" y="92"/>
                    <a:pt x="2516" y="1"/>
                    <a:pt x="1817"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9"/>
            <p:cNvSpPr/>
            <p:nvPr/>
          </p:nvSpPr>
          <p:spPr>
            <a:xfrm>
              <a:off x="5416325" y="1514650"/>
              <a:ext cx="355125" cy="53825"/>
            </a:xfrm>
            <a:custGeom>
              <a:avLst/>
              <a:gdLst/>
              <a:ahLst/>
              <a:cxnLst/>
              <a:rect l="l" t="t" r="r" b="b"/>
              <a:pathLst>
                <a:path w="14205" h="2153" extrusionOk="0">
                  <a:moveTo>
                    <a:pt x="14204" y="0"/>
                  </a:moveTo>
                  <a:lnTo>
                    <a:pt x="1" y="1909"/>
                  </a:lnTo>
                  <a:lnTo>
                    <a:pt x="43" y="2153"/>
                  </a:lnTo>
                  <a:lnTo>
                    <a:pt x="14204" y="286"/>
                  </a:lnTo>
                  <a:lnTo>
                    <a:pt x="14204"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9"/>
            <p:cNvSpPr/>
            <p:nvPr/>
          </p:nvSpPr>
          <p:spPr>
            <a:xfrm>
              <a:off x="5411300" y="1404100"/>
              <a:ext cx="357150" cy="73075"/>
            </a:xfrm>
            <a:custGeom>
              <a:avLst/>
              <a:gdLst/>
              <a:ahLst/>
              <a:cxnLst/>
              <a:rect l="l" t="t" r="r" b="b"/>
              <a:pathLst>
                <a:path w="14286" h="2923" extrusionOk="0">
                  <a:moveTo>
                    <a:pt x="82" y="0"/>
                  </a:moveTo>
                  <a:lnTo>
                    <a:pt x="0" y="364"/>
                  </a:lnTo>
                  <a:lnTo>
                    <a:pt x="14243" y="2922"/>
                  </a:lnTo>
                  <a:lnTo>
                    <a:pt x="14285" y="2555"/>
                  </a:lnTo>
                  <a:lnTo>
                    <a:pt x="82"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9"/>
            <p:cNvSpPr/>
            <p:nvPr/>
          </p:nvSpPr>
          <p:spPr>
            <a:xfrm>
              <a:off x="5316900" y="1408150"/>
              <a:ext cx="156275" cy="155225"/>
            </a:xfrm>
            <a:custGeom>
              <a:avLst/>
              <a:gdLst/>
              <a:ahLst/>
              <a:cxnLst/>
              <a:rect l="l" t="t" r="r" b="b"/>
              <a:pathLst>
                <a:path w="6251" h="6209" extrusionOk="0">
                  <a:moveTo>
                    <a:pt x="3127" y="1"/>
                  </a:moveTo>
                  <a:lnTo>
                    <a:pt x="2273" y="202"/>
                  </a:lnTo>
                  <a:cubicBezTo>
                    <a:pt x="2273" y="202"/>
                    <a:pt x="2884" y="1299"/>
                    <a:pt x="2640" y="2069"/>
                  </a:cubicBezTo>
                  <a:cubicBezTo>
                    <a:pt x="2397" y="2192"/>
                    <a:pt x="2192" y="2354"/>
                    <a:pt x="2111" y="2598"/>
                  </a:cubicBezTo>
                  <a:cubicBezTo>
                    <a:pt x="1976" y="2638"/>
                    <a:pt x="1834" y="2655"/>
                    <a:pt x="1692" y="2655"/>
                  </a:cubicBezTo>
                  <a:cubicBezTo>
                    <a:pt x="978" y="2655"/>
                    <a:pt x="244" y="2231"/>
                    <a:pt x="244" y="2231"/>
                  </a:cubicBezTo>
                  <a:lnTo>
                    <a:pt x="1" y="3085"/>
                  </a:lnTo>
                  <a:lnTo>
                    <a:pt x="244" y="3978"/>
                  </a:lnTo>
                  <a:cubicBezTo>
                    <a:pt x="244" y="3978"/>
                    <a:pt x="978" y="3553"/>
                    <a:pt x="1669" y="3553"/>
                  </a:cubicBezTo>
                  <a:cubicBezTo>
                    <a:pt x="1807" y="3553"/>
                    <a:pt x="1944" y="3570"/>
                    <a:pt x="2072" y="3611"/>
                  </a:cubicBezTo>
                  <a:cubicBezTo>
                    <a:pt x="2192" y="3854"/>
                    <a:pt x="2397" y="4059"/>
                    <a:pt x="2640" y="4179"/>
                  </a:cubicBezTo>
                  <a:cubicBezTo>
                    <a:pt x="2884" y="4952"/>
                    <a:pt x="2273" y="6007"/>
                    <a:pt x="2273" y="6007"/>
                  </a:cubicBezTo>
                  <a:lnTo>
                    <a:pt x="3127" y="6208"/>
                  </a:lnTo>
                  <a:lnTo>
                    <a:pt x="3978" y="6007"/>
                  </a:lnTo>
                  <a:cubicBezTo>
                    <a:pt x="3978" y="6007"/>
                    <a:pt x="3410" y="4952"/>
                    <a:pt x="3614" y="4179"/>
                  </a:cubicBezTo>
                  <a:cubicBezTo>
                    <a:pt x="3858" y="4059"/>
                    <a:pt x="4059" y="3854"/>
                    <a:pt x="4182" y="3611"/>
                  </a:cubicBezTo>
                  <a:cubicBezTo>
                    <a:pt x="4317" y="3570"/>
                    <a:pt x="4458" y="3553"/>
                    <a:pt x="4598" y="3553"/>
                  </a:cubicBezTo>
                  <a:cubicBezTo>
                    <a:pt x="5303" y="3553"/>
                    <a:pt x="6007" y="3978"/>
                    <a:pt x="6007" y="3978"/>
                  </a:cubicBezTo>
                  <a:lnTo>
                    <a:pt x="6250" y="3085"/>
                  </a:lnTo>
                  <a:lnTo>
                    <a:pt x="6007" y="2231"/>
                  </a:lnTo>
                  <a:cubicBezTo>
                    <a:pt x="6007" y="2231"/>
                    <a:pt x="5273" y="2655"/>
                    <a:pt x="4584" y="2655"/>
                  </a:cubicBezTo>
                  <a:cubicBezTo>
                    <a:pt x="4446" y="2655"/>
                    <a:pt x="4310" y="2638"/>
                    <a:pt x="4182" y="2598"/>
                  </a:cubicBezTo>
                  <a:cubicBezTo>
                    <a:pt x="4059" y="2354"/>
                    <a:pt x="3858" y="2192"/>
                    <a:pt x="3614" y="2069"/>
                  </a:cubicBezTo>
                  <a:lnTo>
                    <a:pt x="3653" y="2069"/>
                  </a:lnTo>
                  <a:cubicBezTo>
                    <a:pt x="3371" y="1299"/>
                    <a:pt x="3978" y="202"/>
                    <a:pt x="3978" y="202"/>
                  </a:cubicBezTo>
                  <a:lnTo>
                    <a:pt x="3127" y="1"/>
                  </a:lnTo>
                  <a:close/>
                </a:path>
              </a:pathLst>
            </a:custGeom>
            <a:solidFill>
              <a:srgbClr val="7A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9"/>
            <p:cNvSpPr/>
            <p:nvPr/>
          </p:nvSpPr>
          <p:spPr>
            <a:xfrm>
              <a:off x="5309850" y="1401025"/>
              <a:ext cx="170450" cy="170450"/>
            </a:xfrm>
            <a:custGeom>
              <a:avLst/>
              <a:gdLst/>
              <a:ahLst/>
              <a:cxnLst/>
              <a:rect l="l" t="t" r="r" b="b"/>
              <a:pathLst>
                <a:path w="6818" h="6818" extrusionOk="0">
                  <a:moveTo>
                    <a:pt x="3409" y="487"/>
                  </a:moveTo>
                  <a:cubicBezTo>
                    <a:pt x="5032" y="487"/>
                    <a:pt x="6331" y="1786"/>
                    <a:pt x="6331" y="3409"/>
                  </a:cubicBezTo>
                  <a:cubicBezTo>
                    <a:pt x="6331" y="4993"/>
                    <a:pt x="5032" y="6331"/>
                    <a:pt x="3409" y="6331"/>
                  </a:cubicBezTo>
                  <a:cubicBezTo>
                    <a:pt x="1825" y="6331"/>
                    <a:pt x="487" y="4993"/>
                    <a:pt x="487" y="3409"/>
                  </a:cubicBezTo>
                  <a:cubicBezTo>
                    <a:pt x="487" y="1786"/>
                    <a:pt x="1825" y="487"/>
                    <a:pt x="3409" y="487"/>
                  </a:cubicBezTo>
                  <a:close/>
                  <a:moveTo>
                    <a:pt x="3409" y="0"/>
                  </a:moveTo>
                  <a:cubicBezTo>
                    <a:pt x="1542" y="0"/>
                    <a:pt x="0" y="1503"/>
                    <a:pt x="0" y="3409"/>
                  </a:cubicBezTo>
                  <a:cubicBezTo>
                    <a:pt x="0" y="5276"/>
                    <a:pt x="1542" y="6818"/>
                    <a:pt x="3409" y="6818"/>
                  </a:cubicBezTo>
                  <a:cubicBezTo>
                    <a:pt x="5315" y="6818"/>
                    <a:pt x="6818" y="5276"/>
                    <a:pt x="6818" y="3409"/>
                  </a:cubicBezTo>
                  <a:cubicBezTo>
                    <a:pt x="6818" y="1503"/>
                    <a:pt x="5315" y="0"/>
                    <a:pt x="3409"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9"/>
            <p:cNvSpPr/>
            <p:nvPr/>
          </p:nvSpPr>
          <p:spPr>
            <a:xfrm>
              <a:off x="5384925" y="1476100"/>
              <a:ext cx="95375" cy="108600"/>
            </a:xfrm>
            <a:custGeom>
              <a:avLst/>
              <a:gdLst/>
              <a:ahLst/>
              <a:cxnLst/>
              <a:rect l="l" t="t" r="r" b="b"/>
              <a:pathLst>
                <a:path w="3815" h="4344" extrusionOk="0">
                  <a:moveTo>
                    <a:pt x="487" y="0"/>
                  </a:moveTo>
                  <a:lnTo>
                    <a:pt x="0" y="773"/>
                  </a:lnTo>
                  <a:cubicBezTo>
                    <a:pt x="0" y="773"/>
                    <a:pt x="283" y="893"/>
                    <a:pt x="406" y="1179"/>
                  </a:cubicBezTo>
                  <a:cubicBezTo>
                    <a:pt x="526" y="1422"/>
                    <a:pt x="1055" y="2273"/>
                    <a:pt x="1542" y="2841"/>
                  </a:cubicBezTo>
                  <a:cubicBezTo>
                    <a:pt x="2068" y="3370"/>
                    <a:pt x="2922" y="4344"/>
                    <a:pt x="2922" y="4344"/>
                  </a:cubicBezTo>
                  <a:lnTo>
                    <a:pt x="3815" y="4344"/>
                  </a:lnTo>
                  <a:cubicBezTo>
                    <a:pt x="3815" y="4344"/>
                    <a:pt x="3286" y="3695"/>
                    <a:pt x="3085" y="3370"/>
                  </a:cubicBezTo>
                  <a:cubicBezTo>
                    <a:pt x="2880" y="3045"/>
                    <a:pt x="2231" y="2071"/>
                    <a:pt x="1744" y="1584"/>
                  </a:cubicBezTo>
                  <a:cubicBezTo>
                    <a:pt x="1299" y="1055"/>
                    <a:pt x="851" y="610"/>
                    <a:pt x="770" y="448"/>
                  </a:cubicBezTo>
                  <a:cubicBezTo>
                    <a:pt x="689" y="244"/>
                    <a:pt x="487" y="0"/>
                    <a:pt x="487" y="0"/>
                  </a:cubicBezTo>
                  <a:close/>
                </a:path>
              </a:pathLst>
            </a:custGeom>
            <a:solidFill>
              <a:srgbClr val="9393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9"/>
            <p:cNvSpPr/>
            <p:nvPr/>
          </p:nvSpPr>
          <p:spPr>
            <a:xfrm>
              <a:off x="5440675" y="1582650"/>
              <a:ext cx="66025" cy="29400"/>
            </a:xfrm>
            <a:custGeom>
              <a:avLst/>
              <a:gdLst/>
              <a:ahLst/>
              <a:cxnLst/>
              <a:rect l="l" t="t" r="r" b="b"/>
              <a:pathLst>
                <a:path w="2641" h="1176" extrusionOk="0">
                  <a:moveTo>
                    <a:pt x="569" y="1"/>
                  </a:moveTo>
                  <a:cubicBezTo>
                    <a:pt x="244" y="1"/>
                    <a:pt x="1" y="283"/>
                    <a:pt x="1" y="608"/>
                  </a:cubicBezTo>
                  <a:cubicBezTo>
                    <a:pt x="1" y="932"/>
                    <a:pt x="244" y="1176"/>
                    <a:pt x="569" y="1176"/>
                  </a:cubicBezTo>
                  <a:lnTo>
                    <a:pt x="2072" y="1176"/>
                  </a:lnTo>
                  <a:cubicBezTo>
                    <a:pt x="2397" y="1176"/>
                    <a:pt x="2640" y="932"/>
                    <a:pt x="2640" y="608"/>
                  </a:cubicBezTo>
                  <a:cubicBezTo>
                    <a:pt x="2640" y="283"/>
                    <a:pt x="2397" y="1"/>
                    <a:pt x="2072" y="1"/>
                  </a:cubicBezTo>
                  <a:close/>
                </a:path>
              </a:pathLst>
            </a:custGeom>
            <a:solidFill>
              <a:srgbClr val="1C15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9"/>
            <p:cNvSpPr/>
            <p:nvPr/>
          </p:nvSpPr>
          <p:spPr>
            <a:xfrm>
              <a:off x="5463000" y="1586725"/>
              <a:ext cx="21375" cy="21275"/>
            </a:xfrm>
            <a:custGeom>
              <a:avLst/>
              <a:gdLst/>
              <a:ahLst/>
              <a:cxnLst/>
              <a:rect l="l" t="t" r="r" b="b"/>
              <a:pathLst>
                <a:path w="855" h="851" extrusionOk="0">
                  <a:moveTo>
                    <a:pt x="449" y="0"/>
                  </a:moveTo>
                  <a:cubicBezTo>
                    <a:pt x="205" y="0"/>
                    <a:pt x="1" y="201"/>
                    <a:pt x="1" y="445"/>
                  </a:cubicBezTo>
                  <a:cubicBezTo>
                    <a:pt x="1" y="688"/>
                    <a:pt x="205" y="851"/>
                    <a:pt x="449" y="851"/>
                  </a:cubicBezTo>
                  <a:cubicBezTo>
                    <a:pt x="650" y="851"/>
                    <a:pt x="854" y="688"/>
                    <a:pt x="854" y="445"/>
                  </a:cubicBezTo>
                  <a:cubicBezTo>
                    <a:pt x="854" y="201"/>
                    <a:pt x="650" y="0"/>
                    <a:pt x="449" y="0"/>
                  </a:cubicBezTo>
                  <a:close/>
                </a:path>
              </a:pathLst>
            </a:custGeom>
            <a:solidFill>
              <a:srgbClr val="CCC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9"/>
            <p:cNvSpPr/>
            <p:nvPr/>
          </p:nvSpPr>
          <p:spPr>
            <a:xfrm>
              <a:off x="5378825" y="1470000"/>
              <a:ext cx="32500" cy="32500"/>
            </a:xfrm>
            <a:custGeom>
              <a:avLst/>
              <a:gdLst/>
              <a:ahLst/>
              <a:cxnLst/>
              <a:rect l="l" t="t" r="r" b="b"/>
              <a:pathLst>
                <a:path w="1300" h="1300" extrusionOk="0">
                  <a:moveTo>
                    <a:pt x="650" y="1"/>
                  </a:moveTo>
                  <a:cubicBezTo>
                    <a:pt x="283" y="1"/>
                    <a:pt x="1" y="286"/>
                    <a:pt x="1" y="650"/>
                  </a:cubicBezTo>
                  <a:cubicBezTo>
                    <a:pt x="1" y="1017"/>
                    <a:pt x="283" y="1299"/>
                    <a:pt x="650" y="1299"/>
                  </a:cubicBezTo>
                  <a:cubicBezTo>
                    <a:pt x="1014" y="1299"/>
                    <a:pt x="1299" y="1017"/>
                    <a:pt x="1299" y="650"/>
                  </a:cubicBezTo>
                  <a:cubicBezTo>
                    <a:pt x="1299" y="286"/>
                    <a:pt x="1014" y="1"/>
                    <a:pt x="65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9"/>
            <p:cNvSpPr/>
            <p:nvPr/>
          </p:nvSpPr>
          <p:spPr>
            <a:xfrm>
              <a:off x="5771425" y="1222450"/>
              <a:ext cx="3100" cy="538800"/>
            </a:xfrm>
            <a:custGeom>
              <a:avLst/>
              <a:gdLst/>
              <a:ahLst/>
              <a:cxnLst/>
              <a:rect l="l" t="t" r="r" b="b"/>
              <a:pathLst>
                <a:path w="124" h="21552" extrusionOk="0">
                  <a:moveTo>
                    <a:pt x="0" y="1"/>
                  </a:moveTo>
                  <a:lnTo>
                    <a:pt x="0" y="21551"/>
                  </a:lnTo>
                  <a:lnTo>
                    <a:pt x="124" y="21551"/>
                  </a:lnTo>
                  <a:lnTo>
                    <a:pt x="124"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9"/>
            <p:cNvSpPr/>
            <p:nvPr/>
          </p:nvSpPr>
          <p:spPr>
            <a:xfrm>
              <a:off x="5581750" y="1300625"/>
              <a:ext cx="382450" cy="383500"/>
            </a:xfrm>
            <a:custGeom>
              <a:avLst/>
              <a:gdLst/>
              <a:ahLst/>
              <a:cxnLst/>
              <a:rect l="l" t="t" r="r" b="b"/>
              <a:pathLst>
                <a:path w="15298" h="15340" extrusionOk="0">
                  <a:moveTo>
                    <a:pt x="81" y="0"/>
                  </a:moveTo>
                  <a:lnTo>
                    <a:pt x="0" y="81"/>
                  </a:lnTo>
                  <a:lnTo>
                    <a:pt x="15217" y="15340"/>
                  </a:lnTo>
                  <a:lnTo>
                    <a:pt x="15298" y="15217"/>
                  </a:lnTo>
                  <a:lnTo>
                    <a:pt x="8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9"/>
            <p:cNvSpPr/>
            <p:nvPr/>
          </p:nvSpPr>
          <p:spPr>
            <a:xfrm>
              <a:off x="5503575" y="1490300"/>
              <a:ext cx="538800" cy="3100"/>
            </a:xfrm>
            <a:custGeom>
              <a:avLst/>
              <a:gdLst/>
              <a:ahLst/>
              <a:cxnLst/>
              <a:rect l="l" t="t" r="r" b="b"/>
              <a:pathLst>
                <a:path w="21552" h="124" extrusionOk="0">
                  <a:moveTo>
                    <a:pt x="1" y="0"/>
                  </a:moveTo>
                  <a:lnTo>
                    <a:pt x="1" y="124"/>
                  </a:lnTo>
                  <a:lnTo>
                    <a:pt x="21551" y="124"/>
                  </a:lnTo>
                  <a:lnTo>
                    <a:pt x="2155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9"/>
            <p:cNvSpPr/>
            <p:nvPr/>
          </p:nvSpPr>
          <p:spPr>
            <a:xfrm>
              <a:off x="5581750" y="1300625"/>
              <a:ext cx="382450" cy="383500"/>
            </a:xfrm>
            <a:custGeom>
              <a:avLst/>
              <a:gdLst/>
              <a:ahLst/>
              <a:cxnLst/>
              <a:rect l="l" t="t" r="r" b="b"/>
              <a:pathLst>
                <a:path w="15298" h="15340" extrusionOk="0">
                  <a:moveTo>
                    <a:pt x="15217" y="0"/>
                  </a:moveTo>
                  <a:lnTo>
                    <a:pt x="0" y="15217"/>
                  </a:lnTo>
                  <a:lnTo>
                    <a:pt x="81" y="15340"/>
                  </a:lnTo>
                  <a:lnTo>
                    <a:pt x="15298" y="81"/>
                  </a:lnTo>
                  <a:lnTo>
                    <a:pt x="1521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9"/>
            <p:cNvSpPr/>
            <p:nvPr/>
          </p:nvSpPr>
          <p:spPr>
            <a:xfrm>
              <a:off x="5666975" y="1242750"/>
              <a:ext cx="212000" cy="498200"/>
            </a:xfrm>
            <a:custGeom>
              <a:avLst/>
              <a:gdLst/>
              <a:ahLst/>
              <a:cxnLst/>
              <a:rect l="l" t="t" r="r" b="b"/>
              <a:pathLst>
                <a:path w="8480" h="19928" extrusionOk="0">
                  <a:moveTo>
                    <a:pt x="8360" y="0"/>
                  </a:moveTo>
                  <a:lnTo>
                    <a:pt x="0" y="19885"/>
                  </a:lnTo>
                  <a:lnTo>
                    <a:pt x="120" y="19927"/>
                  </a:lnTo>
                  <a:lnTo>
                    <a:pt x="8480" y="81"/>
                  </a:lnTo>
                  <a:lnTo>
                    <a:pt x="836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9"/>
            <p:cNvSpPr/>
            <p:nvPr/>
          </p:nvSpPr>
          <p:spPr>
            <a:xfrm>
              <a:off x="5669975" y="1242750"/>
              <a:ext cx="206000" cy="499175"/>
            </a:xfrm>
            <a:custGeom>
              <a:avLst/>
              <a:gdLst/>
              <a:ahLst/>
              <a:cxnLst/>
              <a:rect l="l" t="t" r="r" b="b"/>
              <a:pathLst>
                <a:path w="8240" h="19967" extrusionOk="0">
                  <a:moveTo>
                    <a:pt x="81" y="0"/>
                  </a:moveTo>
                  <a:lnTo>
                    <a:pt x="0" y="42"/>
                  </a:lnTo>
                  <a:lnTo>
                    <a:pt x="8159" y="19966"/>
                  </a:lnTo>
                  <a:lnTo>
                    <a:pt x="8240" y="19927"/>
                  </a:lnTo>
                  <a:lnTo>
                    <a:pt x="8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9"/>
            <p:cNvSpPr/>
            <p:nvPr/>
          </p:nvSpPr>
          <p:spPr>
            <a:xfrm>
              <a:off x="5523875" y="1386800"/>
              <a:ext cx="498200" cy="211050"/>
            </a:xfrm>
            <a:custGeom>
              <a:avLst/>
              <a:gdLst/>
              <a:ahLst/>
              <a:cxnLst/>
              <a:rect l="l" t="t" r="r" b="b"/>
              <a:pathLst>
                <a:path w="19928" h="8442" extrusionOk="0">
                  <a:moveTo>
                    <a:pt x="43" y="1"/>
                  </a:moveTo>
                  <a:lnTo>
                    <a:pt x="0" y="124"/>
                  </a:lnTo>
                  <a:lnTo>
                    <a:pt x="19885" y="8442"/>
                  </a:lnTo>
                  <a:lnTo>
                    <a:pt x="19928" y="8322"/>
                  </a:lnTo>
                  <a:lnTo>
                    <a:pt x="4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9"/>
            <p:cNvSpPr/>
            <p:nvPr/>
          </p:nvSpPr>
          <p:spPr>
            <a:xfrm>
              <a:off x="5522900" y="1388850"/>
              <a:ext cx="500150" cy="206975"/>
            </a:xfrm>
            <a:custGeom>
              <a:avLst/>
              <a:gdLst/>
              <a:ahLst/>
              <a:cxnLst/>
              <a:rect l="l" t="t" r="r" b="b"/>
              <a:pathLst>
                <a:path w="20006" h="8279" extrusionOk="0">
                  <a:moveTo>
                    <a:pt x="19967" y="0"/>
                  </a:moveTo>
                  <a:lnTo>
                    <a:pt x="0" y="8159"/>
                  </a:lnTo>
                  <a:lnTo>
                    <a:pt x="39" y="8279"/>
                  </a:lnTo>
                  <a:lnTo>
                    <a:pt x="20006" y="123"/>
                  </a:lnTo>
                  <a:lnTo>
                    <a:pt x="1996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9"/>
            <p:cNvSpPr/>
            <p:nvPr/>
          </p:nvSpPr>
          <p:spPr>
            <a:xfrm>
              <a:off x="5720700" y="1227575"/>
              <a:ext cx="104550" cy="529600"/>
            </a:xfrm>
            <a:custGeom>
              <a:avLst/>
              <a:gdLst/>
              <a:ahLst/>
              <a:cxnLst/>
              <a:rect l="l" t="t" r="r" b="b"/>
              <a:pathLst>
                <a:path w="4182" h="21184" extrusionOk="0">
                  <a:moveTo>
                    <a:pt x="4058" y="0"/>
                  </a:moveTo>
                  <a:lnTo>
                    <a:pt x="0" y="21142"/>
                  </a:lnTo>
                  <a:lnTo>
                    <a:pt x="124" y="21184"/>
                  </a:lnTo>
                  <a:lnTo>
                    <a:pt x="41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9"/>
            <p:cNvSpPr/>
            <p:nvPr/>
          </p:nvSpPr>
          <p:spPr>
            <a:xfrm>
              <a:off x="5620300" y="1268150"/>
              <a:ext cx="305350" cy="447400"/>
            </a:xfrm>
            <a:custGeom>
              <a:avLst/>
              <a:gdLst/>
              <a:ahLst/>
              <a:cxnLst/>
              <a:rect l="l" t="t" r="r" b="b"/>
              <a:pathLst>
                <a:path w="12214" h="17896" extrusionOk="0">
                  <a:moveTo>
                    <a:pt x="120" y="0"/>
                  </a:moveTo>
                  <a:lnTo>
                    <a:pt x="0" y="82"/>
                  </a:lnTo>
                  <a:lnTo>
                    <a:pt x="12094" y="17895"/>
                  </a:lnTo>
                  <a:lnTo>
                    <a:pt x="12214" y="17856"/>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9"/>
            <p:cNvSpPr/>
            <p:nvPr/>
          </p:nvSpPr>
          <p:spPr>
            <a:xfrm>
              <a:off x="5508700" y="1439575"/>
              <a:ext cx="528550" cy="104550"/>
            </a:xfrm>
            <a:custGeom>
              <a:avLst/>
              <a:gdLst/>
              <a:ahLst/>
              <a:cxnLst/>
              <a:rect l="l" t="t" r="r" b="b"/>
              <a:pathLst>
                <a:path w="21142" h="4182" extrusionOk="0">
                  <a:moveTo>
                    <a:pt x="0" y="0"/>
                  </a:moveTo>
                  <a:lnTo>
                    <a:pt x="0" y="123"/>
                  </a:lnTo>
                  <a:lnTo>
                    <a:pt x="21142" y="4182"/>
                  </a:lnTo>
                  <a:lnTo>
                    <a:pt x="21142" y="4058"/>
                  </a:lnTo>
                  <a:lnTo>
                    <a:pt x="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9"/>
            <p:cNvSpPr/>
            <p:nvPr/>
          </p:nvSpPr>
          <p:spPr>
            <a:xfrm>
              <a:off x="5549275" y="1340150"/>
              <a:ext cx="447400" cy="304375"/>
            </a:xfrm>
            <a:custGeom>
              <a:avLst/>
              <a:gdLst/>
              <a:ahLst/>
              <a:cxnLst/>
              <a:rect l="l" t="t" r="r" b="b"/>
              <a:pathLst>
                <a:path w="17896" h="12175" extrusionOk="0">
                  <a:moveTo>
                    <a:pt x="17814" y="0"/>
                  </a:moveTo>
                  <a:lnTo>
                    <a:pt x="1" y="12093"/>
                  </a:lnTo>
                  <a:lnTo>
                    <a:pt x="82" y="12175"/>
                  </a:lnTo>
                  <a:lnTo>
                    <a:pt x="17895" y="81"/>
                  </a:lnTo>
                  <a:lnTo>
                    <a:pt x="17814"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9"/>
            <p:cNvSpPr/>
            <p:nvPr/>
          </p:nvSpPr>
          <p:spPr>
            <a:xfrm>
              <a:off x="5622325" y="1267100"/>
              <a:ext cx="301300" cy="450475"/>
            </a:xfrm>
            <a:custGeom>
              <a:avLst/>
              <a:gdLst/>
              <a:ahLst/>
              <a:cxnLst/>
              <a:rect l="l" t="t" r="r" b="b"/>
              <a:pathLst>
                <a:path w="12052" h="18019" extrusionOk="0">
                  <a:moveTo>
                    <a:pt x="11931" y="0"/>
                  </a:moveTo>
                  <a:lnTo>
                    <a:pt x="0" y="17937"/>
                  </a:lnTo>
                  <a:lnTo>
                    <a:pt x="121" y="18018"/>
                  </a:lnTo>
                  <a:lnTo>
                    <a:pt x="12052" y="81"/>
                  </a:lnTo>
                  <a:lnTo>
                    <a:pt x="1193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9"/>
            <p:cNvSpPr/>
            <p:nvPr/>
          </p:nvSpPr>
          <p:spPr>
            <a:xfrm>
              <a:off x="5717700" y="1227575"/>
              <a:ext cx="109575" cy="528550"/>
            </a:xfrm>
            <a:custGeom>
              <a:avLst/>
              <a:gdLst/>
              <a:ahLst/>
              <a:cxnLst/>
              <a:rect l="l" t="t" r="r" b="b"/>
              <a:pathLst>
                <a:path w="4383" h="21142" extrusionOk="0">
                  <a:moveTo>
                    <a:pt x="162" y="0"/>
                  </a:moveTo>
                  <a:lnTo>
                    <a:pt x="0" y="39"/>
                  </a:lnTo>
                  <a:lnTo>
                    <a:pt x="4260" y="21142"/>
                  </a:lnTo>
                  <a:lnTo>
                    <a:pt x="4383" y="21142"/>
                  </a:lnTo>
                  <a:lnTo>
                    <a:pt x="16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9"/>
            <p:cNvSpPr/>
            <p:nvPr/>
          </p:nvSpPr>
          <p:spPr>
            <a:xfrm>
              <a:off x="5548225" y="1342175"/>
              <a:ext cx="449500" cy="300325"/>
            </a:xfrm>
            <a:custGeom>
              <a:avLst/>
              <a:gdLst/>
              <a:ahLst/>
              <a:cxnLst/>
              <a:rect l="l" t="t" r="r" b="b"/>
              <a:pathLst>
                <a:path w="17980" h="12013" extrusionOk="0">
                  <a:moveTo>
                    <a:pt x="43" y="0"/>
                  </a:moveTo>
                  <a:lnTo>
                    <a:pt x="0" y="81"/>
                  </a:lnTo>
                  <a:lnTo>
                    <a:pt x="17937" y="12012"/>
                  </a:lnTo>
                  <a:lnTo>
                    <a:pt x="17980" y="11892"/>
                  </a:lnTo>
                  <a:lnTo>
                    <a:pt x="43"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9"/>
            <p:cNvSpPr/>
            <p:nvPr/>
          </p:nvSpPr>
          <p:spPr>
            <a:xfrm>
              <a:off x="5508700" y="1437525"/>
              <a:ext cx="528550" cy="109600"/>
            </a:xfrm>
            <a:custGeom>
              <a:avLst/>
              <a:gdLst/>
              <a:ahLst/>
              <a:cxnLst/>
              <a:rect l="l" t="t" r="r" b="b"/>
              <a:pathLst>
                <a:path w="21142" h="4384" extrusionOk="0">
                  <a:moveTo>
                    <a:pt x="21103" y="1"/>
                  </a:moveTo>
                  <a:lnTo>
                    <a:pt x="0" y="4264"/>
                  </a:lnTo>
                  <a:lnTo>
                    <a:pt x="39" y="4384"/>
                  </a:lnTo>
                  <a:lnTo>
                    <a:pt x="21142" y="124"/>
                  </a:lnTo>
                  <a:lnTo>
                    <a:pt x="2110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9"/>
            <p:cNvSpPr/>
            <p:nvPr/>
          </p:nvSpPr>
          <p:spPr>
            <a:xfrm>
              <a:off x="5501550" y="1220425"/>
              <a:ext cx="542850" cy="542850"/>
            </a:xfrm>
            <a:custGeom>
              <a:avLst/>
              <a:gdLst/>
              <a:ahLst/>
              <a:cxnLst/>
              <a:rect l="l" t="t" r="r" b="b"/>
              <a:pathLst>
                <a:path w="21714" h="21714" extrusionOk="0">
                  <a:moveTo>
                    <a:pt x="10838" y="1422"/>
                  </a:moveTo>
                  <a:cubicBezTo>
                    <a:pt x="16071" y="1422"/>
                    <a:pt x="20291" y="5682"/>
                    <a:pt x="20291" y="10876"/>
                  </a:cubicBezTo>
                  <a:cubicBezTo>
                    <a:pt x="20291" y="16071"/>
                    <a:pt x="16071" y="20291"/>
                    <a:pt x="10838" y="20291"/>
                  </a:cubicBezTo>
                  <a:cubicBezTo>
                    <a:pt x="5643" y="20291"/>
                    <a:pt x="1423" y="16071"/>
                    <a:pt x="1423" y="10876"/>
                  </a:cubicBezTo>
                  <a:cubicBezTo>
                    <a:pt x="1423" y="5682"/>
                    <a:pt x="5643" y="1422"/>
                    <a:pt x="10838" y="1422"/>
                  </a:cubicBezTo>
                  <a:close/>
                  <a:moveTo>
                    <a:pt x="10838" y="0"/>
                  </a:moveTo>
                  <a:cubicBezTo>
                    <a:pt x="4870" y="0"/>
                    <a:pt x="1" y="4870"/>
                    <a:pt x="1" y="10876"/>
                  </a:cubicBezTo>
                  <a:cubicBezTo>
                    <a:pt x="1" y="16843"/>
                    <a:pt x="4870" y="21713"/>
                    <a:pt x="10838" y="21713"/>
                  </a:cubicBezTo>
                  <a:cubicBezTo>
                    <a:pt x="16844" y="21713"/>
                    <a:pt x="21713" y="16843"/>
                    <a:pt x="21713" y="10876"/>
                  </a:cubicBezTo>
                  <a:cubicBezTo>
                    <a:pt x="21713" y="4870"/>
                    <a:pt x="16844" y="0"/>
                    <a:pt x="10838"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9"/>
            <p:cNvSpPr/>
            <p:nvPr/>
          </p:nvSpPr>
          <p:spPr>
            <a:xfrm>
              <a:off x="5744075" y="1462950"/>
              <a:ext cx="57800" cy="58850"/>
            </a:xfrm>
            <a:custGeom>
              <a:avLst/>
              <a:gdLst/>
              <a:ahLst/>
              <a:cxnLst/>
              <a:rect l="l" t="t" r="r" b="b"/>
              <a:pathLst>
                <a:path w="2312" h="2354" extrusionOk="0">
                  <a:moveTo>
                    <a:pt x="1137" y="0"/>
                  </a:moveTo>
                  <a:cubicBezTo>
                    <a:pt x="526" y="0"/>
                    <a:pt x="0" y="526"/>
                    <a:pt x="0" y="1175"/>
                  </a:cubicBezTo>
                  <a:cubicBezTo>
                    <a:pt x="0" y="1825"/>
                    <a:pt x="526" y="2354"/>
                    <a:pt x="1137" y="2354"/>
                  </a:cubicBezTo>
                  <a:cubicBezTo>
                    <a:pt x="1786" y="2354"/>
                    <a:pt x="2312" y="1825"/>
                    <a:pt x="2312" y="1175"/>
                  </a:cubicBezTo>
                  <a:cubicBezTo>
                    <a:pt x="2312" y="526"/>
                    <a:pt x="1786" y="0"/>
                    <a:pt x="113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9"/>
            <p:cNvSpPr/>
            <p:nvPr/>
          </p:nvSpPr>
          <p:spPr>
            <a:xfrm>
              <a:off x="5485325" y="1204200"/>
              <a:ext cx="575300" cy="576275"/>
            </a:xfrm>
            <a:custGeom>
              <a:avLst/>
              <a:gdLst/>
              <a:ahLst/>
              <a:cxnLst/>
              <a:rect l="l" t="t" r="r" b="b"/>
              <a:pathLst>
                <a:path w="23012" h="23051" extrusionOk="0">
                  <a:moveTo>
                    <a:pt x="11487" y="1503"/>
                  </a:moveTo>
                  <a:cubicBezTo>
                    <a:pt x="17045" y="1503"/>
                    <a:pt x="21509" y="6006"/>
                    <a:pt x="21509" y="11525"/>
                  </a:cubicBezTo>
                  <a:cubicBezTo>
                    <a:pt x="21509" y="17044"/>
                    <a:pt x="17045" y="21551"/>
                    <a:pt x="11487" y="21551"/>
                  </a:cubicBezTo>
                  <a:cubicBezTo>
                    <a:pt x="5967" y="21551"/>
                    <a:pt x="1503" y="17044"/>
                    <a:pt x="1503" y="11525"/>
                  </a:cubicBezTo>
                  <a:cubicBezTo>
                    <a:pt x="1503" y="6006"/>
                    <a:pt x="5967" y="1503"/>
                    <a:pt x="11487" y="1503"/>
                  </a:cubicBezTo>
                  <a:close/>
                  <a:moveTo>
                    <a:pt x="11487" y="0"/>
                  </a:moveTo>
                  <a:cubicBezTo>
                    <a:pt x="5156" y="0"/>
                    <a:pt x="0" y="5156"/>
                    <a:pt x="0" y="11525"/>
                  </a:cubicBezTo>
                  <a:cubicBezTo>
                    <a:pt x="0" y="17856"/>
                    <a:pt x="5156" y="23051"/>
                    <a:pt x="11487" y="23051"/>
                  </a:cubicBezTo>
                  <a:cubicBezTo>
                    <a:pt x="17856" y="23051"/>
                    <a:pt x="23012" y="17856"/>
                    <a:pt x="23012" y="11525"/>
                  </a:cubicBezTo>
                  <a:cubicBezTo>
                    <a:pt x="23012" y="5156"/>
                    <a:pt x="17856" y="0"/>
                    <a:pt x="1148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9"/>
            <p:cNvSpPr/>
            <p:nvPr/>
          </p:nvSpPr>
          <p:spPr>
            <a:xfrm>
              <a:off x="5500575" y="1140325"/>
              <a:ext cx="290175" cy="369300"/>
            </a:xfrm>
            <a:custGeom>
              <a:avLst/>
              <a:gdLst/>
              <a:ahLst/>
              <a:cxnLst/>
              <a:rect l="l" t="t" r="r" b="b"/>
              <a:pathLst>
                <a:path w="11607" h="14772" extrusionOk="0">
                  <a:moveTo>
                    <a:pt x="812" y="0"/>
                  </a:moveTo>
                  <a:lnTo>
                    <a:pt x="1" y="770"/>
                  </a:lnTo>
                  <a:lnTo>
                    <a:pt x="10146" y="13756"/>
                  </a:lnTo>
                  <a:cubicBezTo>
                    <a:pt x="10104" y="13837"/>
                    <a:pt x="10104" y="13918"/>
                    <a:pt x="10104" y="14041"/>
                  </a:cubicBezTo>
                  <a:cubicBezTo>
                    <a:pt x="10104" y="14447"/>
                    <a:pt x="10429" y="14772"/>
                    <a:pt x="10834" y="14772"/>
                  </a:cubicBezTo>
                  <a:cubicBezTo>
                    <a:pt x="11282" y="14772"/>
                    <a:pt x="11607" y="14447"/>
                    <a:pt x="11607" y="14041"/>
                  </a:cubicBezTo>
                  <a:cubicBezTo>
                    <a:pt x="11607" y="13756"/>
                    <a:pt x="11445" y="13512"/>
                    <a:pt x="11201" y="13350"/>
                  </a:cubicBezTo>
                  <a:lnTo>
                    <a:pt x="812"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 name="Google Shape;1534;p59"/>
          <p:cNvGrpSpPr/>
          <p:nvPr/>
        </p:nvGrpSpPr>
        <p:grpSpPr>
          <a:xfrm>
            <a:off x="5637400" y="7585075"/>
            <a:ext cx="408925" cy="144425"/>
            <a:chOff x="5170800" y="2029800"/>
            <a:chExt cx="408925" cy="144425"/>
          </a:xfrm>
        </p:grpSpPr>
        <p:sp>
          <p:nvSpPr>
            <p:cNvPr id="1535" name="Google Shape;1535;p59"/>
            <p:cNvSpPr/>
            <p:nvPr/>
          </p:nvSpPr>
          <p:spPr>
            <a:xfrm>
              <a:off x="5170800" y="2029800"/>
              <a:ext cx="408925" cy="38800"/>
            </a:xfrm>
            <a:custGeom>
              <a:avLst/>
              <a:gdLst/>
              <a:ahLst/>
              <a:cxnLst/>
              <a:rect l="l" t="t" r="r" b="b"/>
              <a:pathLst>
                <a:path w="16357" h="1552" extrusionOk="0">
                  <a:moveTo>
                    <a:pt x="1803" y="0"/>
                  </a:moveTo>
                  <a:cubicBezTo>
                    <a:pt x="1121" y="0"/>
                    <a:pt x="531" y="92"/>
                    <a:pt x="368" y="376"/>
                  </a:cubicBezTo>
                  <a:cubicBezTo>
                    <a:pt x="1" y="984"/>
                    <a:pt x="488" y="1552"/>
                    <a:pt x="488" y="1552"/>
                  </a:cubicBezTo>
                  <a:cubicBezTo>
                    <a:pt x="611" y="1227"/>
                    <a:pt x="813" y="945"/>
                    <a:pt x="1098" y="782"/>
                  </a:cubicBezTo>
                  <a:cubicBezTo>
                    <a:pt x="1250" y="703"/>
                    <a:pt x="1538" y="670"/>
                    <a:pt x="1915" y="670"/>
                  </a:cubicBezTo>
                  <a:cubicBezTo>
                    <a:pt x="3859" y="670"/>
                    <a:pt x="8160" y="1552"/>
                    <a:pt x="8160" y="1552"/>
                  </a:cubicBezTo>
                  <a:cubicBezTo>
                    <a:pt x="8160" y="1552"/>
                    <a:pt x="12488" y="670"/>
                    <a:pt x="14418" y="670"/>
                  </a:cubicBezTo>
                  <a:cubicBezTo>
                    <a:pt x="14792" y="670"/>
                    <a:pt x="15076" y="703"/>
                    <a:pt x="15221" y="782"/>
                  </a:cubicBezTo>
                  <a:cubicBezTo>
                    <a:pt x="15503" y="945"/>
                    <a:pt x="15708" y="1227"/>
                    <a:pt x="15870" y="1552"/>
                  </a:cubicBezTo>
                  <a:cubicBezTo>
                    <a:pt x="15870" y="1552"/>
                    <a:pt x="16357" y="984"/>
                    <a:pt x="15990" y="376"/>
                  </a:cubicBezTo>
                  <a:cubicBezTo>
                    <a:pt x="15808" y="92"/>
                    <a:pt x="15217" y="0"/>
                    <a:pt x="14541" y="0"/>
                  </a:cubicBezTo>
                  <a:cubicBezTo>
                    <a:pt x="13867" y="0"/>
                    <a:pt x="13108" y="91"/>
                    <a:pt x="12581" y="172"/>
                  </a:cubicBezTo>
                  <a:cubicBezTo>
                    <a:pt x="11617" y="285"/>
                    <a:pt x="9093" y="837"/>
                    <a:pt x="8327" y="837"/>
                  </a:cubicBezTo>
                  <a:cubicBezTo>
                    <a:pt x="8254" y="837"/>
                    <a:pt x="8198" y="832"/>
                    <a:pt x="8160" y="821"/>
                  </a:cubicBezTo>
                  <a:cubicBezTo>
                    <a:pt x="8121" y="832"/>
                    <a:pt x="8064" y="837"/>
                    <a:pt x="7992" y="837"/>
                  </a:cubicBezTo>
                  <a:cubicBezTo>
                    <a:pt x="7223" y="837"/>
                    <a:pt x="4702" y="285"/>
                    <a:pt x="3777" y="172"/>
                  </a:cubicBezTo>
                  <a:cubicBezTo>
                    <a:pt x="3250" y="91"/>
                    <a:pt x="2482" y="0"/>
                    <a:pt x="1803"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9"/>
            <p:cNvSpPr/>
            <p:nvPr/>
          </p:nvSpPr>
          <p:spPr>
            <a:xfrm>
              <a:off x="5344350" y="2068575"/>
              <a:ext cx="60875" cy="66225"/>
            </a:xfrm>
            <a:custGeom>
              <a:avLst/>
              <a:gdLst/>
              <a:ahLst/>
              <a:cxnLst/>
              <a:rect l="l" t="t" r="r" b="b"/>
              <a:pathLst>
                <a:path w="2435" h="2649" extrusionOk="0">
                  <a:moveTo>
                    <a:pt x="1218" y="1"/>
                  </a:moveTo>
                  <a:lnTo>
                    <a:pt x="0" y="2478"/>
                  </a:lnTo>
                  <a:cubicBezTo>
                    <a:pt x="0" y="2478"/>
                    <a:pt x="24" y="2648"/>
                    <a:pt x="148" y="2648"/>
                  </a:cubicBezTo>
                  <a:cubicBezTo>
                    <a:pt x="184" y="2648"/>
                    <a:pt x="228" y="2634"/>
                    <a:pt x="283" y="2598"/>
                  </a:cubicBezTo>
                  <a:cubicBezTo>
                    <a:pt x="283" y="2598"/>
                    <a:pt x="932" y="1056"/>
                    <a:pt x="1218" y="1056"/>
                  </a:cubicBezTo>
                  <a:cubicBezTo>
                    <a:pt x="1500" y="1056"/>
                    <a:pt x="2149" y="2598"/>
                    <a:pt x="2149" y="2598"/>
                  </a:cubicBezTo>
                  <a:cubicBezTo>
                    <a:pt x="2204" y="2634"/>
                    <a:pt x="2248" y="2648"/>
                    <a:pt x="2284" y="2648"/>
                  </a:cubicBezTo>
                  <a:cubicBezTo>
                    <a:pt x="2410" y="2648"/>
                    <a:pt x="2435" y="2478"/>
                    <a:pt x="2435" y="2478"/>
                  </a:cubicBezTo>
                  <a:lnTo>
                    <a:pt x="1218" y="1"/>
                  </a:ln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9"/>
            <p:cNvSpPr/>
            <p:nvPr/>
          </p:nvSpPr>
          <p:spPr>
            <a:xfrm>
              <a:off x="5173900" y="2046550"/>
              <a:ext cx="200900" cy="127675"/>
            </a:xfrm>
            <a:custGeom>
              <a:avLst/>
              <a:gdLst/>
              <a:ahLst/>
              <a:cxnLst/>
              <a:rect l="l" t="t" r="r" b="b"/>
              <a:pathLst>
                <a:path w="8036" h="5107" extrusionOk="0">
                  <a:moveTo>
                    <a:pt x="1791" y="0"/>
                  </a:moveTo>
                  <a:cubicBezTo>
                    <a:pt x="1414" y="0"/>
                    <a:pt x="1126" y="33"/>
                    <a:pt x="974" y="112"/>
                  </a:cubicBezTo>
                  <a:cubicBezTo>
                    <a:pt x="39" y="638"/>
                    <a:pt x="0" y="2586"/>
                    <a:pt x="283" y="2911"/>
                  </a:cubicBezTo>
                  <a:cubicBezTo>
                    <a:pt x="526" y="3196"/>
                    <a:pt x="3854" y="4534"/>
                    <a:pt x="5276" y="5063"/>
                  </a:cubicBezTo>
                  <a:cubicBezTo>
                    <a:pt x="5374" y="5094"/>
                    <a:pt x="5462" y="5106"/>
                    <a:pt x="5542" y="5106"/>
                  </a:cubicBezTo>
                  <a:cubicBezTo>
                    <a:pt x="5993" y="5106"/>
                    <a:pt x="6169" y="4696"/>
                    <a:pt x="6169" y="4696"/>
                  </a:cubicBezTo>
                  <a:lnTo>
                    <a:pt x="8036" y="882"/>
                  </a:lnTo>
                  <a:cubicBezTo>
                    <a:pt x="8036" y="882"/>
                    <a:pt x="3735" y="0"/>
                    <a:pt x="1791"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9"/>
            <p:cNvSpPr/>
            <p:nvPr/>
          </p:nvSpPr>
          <p:spPr>
            <a:xfrm>
              <a:off x="5290525" y="2118325"/>
              <a:ext cx="59925" cy="55900"/>
            </a:xfrm>
            <a:custGeom>
              <a:avLst/>
              <a:gdLst/>
              <a:ahLst/>
              <a:cxnLst/>
              <a:rect l="l" t="t" r="r" b="b"/>
              <a:pathLst>
                <a:path w="2397" h="2236" extrusionOk="0">
                  <a:moveTo>
                    <a:pt x="2397" y="1"/>
                  </a:moveTo>
                  <a:lnTo>
                    <a:pt x="1" y="1949"/>
                  </a:lnTo>
                  <a:cubicBezTo>
                    <a:pt x="244" y="2030"/>
                    <a:pt x="406" y="2111"/>
                    <a:pt x="611" y="2192"/>
                  </a:cubicBezTo>
                  <a:cubicBezTo>
                    <a:pt x="709" y="2223"/>
                    <a:pt x="797" y="2235"/>
                    <a:pt x="877" y="2235"/>
                  </a:cubicBezTo>
                  <a:cubicBezTo>
                    <a:pt x="1328" y="2235"/>
                    <a:pt x="1504" y="1825"/>
                    <a:pt x="1504" y="1825"/>
                  </a:cubicBezTo>
                  <a:lnTo>
                    <a:pt x="2397"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9"/>
            <p:cNvSpPr/>
            <p:nvPr/>
          </p:nvSpPr>
          <p:spPr>
            <a:xfrm>
              <a:off x="5218525" y="2057450"/>
              <a:ext cx="133950" cy="93375"/>
            </a:xfrm>
            <a:custGeom>
              <a:avLst/>
              <a:gdLst/>
              <a:ahLst/>
              <a:cxnLst/>
              <a:rect l="l" t="t" r="r" b="b"/>
              <a:pathLst>
                <a:path w="5358" h="3735" extrusionOk="0">
                  <a:moveTo>
                    <a:pt x="3936" y="1"/>
                  </a:moveTo>
                  <a:lnTo>
                    <a:pt x="1" y="3247"/>
                  </a:lnTo>
                  <a:cubicBezTo>
                    <a:pt x="365" y="3410"/>
                    <a:pt x="770" y="3572"/>
                    <a:pt x="1137" y="3734"/>
                  </a:cubicBezTo>
                  <a:lnTo>
                    <a:pt x="5358" y="283"/>
                  </a:lnTo>
                  <a:cubicBezTo>
                    <a:pt x="4952" y="202"/>
                    <a:pt x="4465" y="121"/>
                    <a:pt x="39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9"/>
            <p:cNvSpPr/>
            <p:nvPr/>
          </p:nvSpPr>
          <p:spPr>
            <a:xfrm>
              <a:off x="5175925" y="2046250"/>
              <a:ext cx="86225" cy="71050"/>
            </a:xfrm>
            <a:custGeom>
              <a:avLst/>
              <a:gdLst/>
              <a:ahLst/>
              <a:cxnLst/>
              <a:rect l="l" t="t" r="r" b="b"/>
              <a:pathLst>
                <a:path w="3449" h="2842" extrusionOk="0">
                  <a:moveTo>
                    <a:pt x="1867" y="1"/>
                  </a:moveTo>
                  <a:lnTo>
                    <a:pt x="121" y="1462"/>
                  </a:lnTo>
                  <a:cubicBezTo>
                    <a:pt x="1" y="2030"/>
                    <a:pt x="39" y="2598"/>
                    <a:pt x="163" y="2842"/>
                  </a:cubicBezTo>
                  <a:lnTo>
                    <a:pt x="3448" y="124"/>
                  </a:lnTo>
                  <a:cubicBezTo>
                    <a:pt x="2880" y="82"/>
                    <a:pt x="2312" y="1"/>
                    <a:pt x="1867"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9"/>
            <p:cNvSpPr/>
            <p:nvPr/>
          </p:nvSpPr>
          <p:spPr>
            <a:xfrm>
              <a:off x="5374775" y="2046550"/>
              <a:ext cx="201875" cy="127675"/>
            </a:xfrm>
            <a:custGeom>
              <a:avLst/>
              <a:gdLst/>
              <a:ahLst/>
              <a:cxnLst/>
              <a:rect l="l" t="t" r="r" b="b"/>
              <a:pathLst>
                <a:path w="8075" h="5107" extrusionOk="0">
                  <a:moveTo>
                    <a:pt x="6259" y="0"/>
                  </a:moveTo>
                  <a:cubicBezTo>
                    <a:pt x="4329" y="0"/>
                    <a:pt x="1" y="882"/>
                    <a:pt x="1" y="882"/>
                  </a:cubicBezTo>
                  <a:lnTo>
                    <a:pt x="1906" y="4696"/>
                  </a:lnTo>
                  <a:cubicBezTo>
                    <a:pt x="1906" y="4696"/>
                    <a:pt x="2082" y="5106"/>
                    <a:pt x="2533" y="5106"/>
                  </a:cubicBezTo>
                  <a:cubicBezTo>
                    <a:pt x="2613" y="5106"/>
                    <a:pt x="2701" y="5094"/>
                    <a:pt x="2799" y="5063"/>
                  </a:cubicBezTo>
                  <a:cubicBezTo>
                    <a:pt x="4179" y="4534"/>
                    <a:pt x="7549" y="3196"/>
                    <a:pt x="7750" y="2911"/>
                  </a:cubicBezTo>
                  <a:cubicBezTo>
                    <a:pt x="8075" y="2586"/>
                    <a:pt x="7993" y="638"/>
                    <a:pt x="7062" y="112"/>
                  </a:cubicBezTo>
                  <a:cubicBezTo>
                    <a:pt x="6917" y="33"/>
                    <a:pt x="6633" y="0"/>
                    <a:pt x="6259"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5388975" y="2049350"/>
              <a:ext cx="99450" cy="72000"/>
            </a:xfrm>
            <a:custGeom>
              <a:avLst/>
              <a:gdLst/>
              <a:ahLst/>
              <a:cxnLst/>
              <a:rect l="l" t="t" r="r" b="b"/>
              <a:pathLst>
                <a:path w="3978" h="2880" extrusionOk="0">
                  <a:moveTo>
                    <a:pt x="3978" y="0"/>
                  </a:moveTo>
                  <a:cubicBezTo>
                    <a:pt x="3247" y="81"/>
                    <a:pt x="2517" y="202"/>
                    <a:pt x="1825" y="325"/>
                  </a:cubicBezTo>
                  <a:lnTo>
                    <a:pt x="1" y="1867"/>
                  </a:lnTo>
                  <a:lnTo>
                    <a:pt x="488" y="2880"/>
                  </a:lnTo>
                  <a:lnTo>
                    <a:pt x="3978"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9"/>
            <p:cNvSpPr/>
            <p:nvPr/>
          </p:nvSpPr>
          <p:spPr>
            <a:xfrm>
              <a:off x="5413325" y="2046250"/>
              <a:ext cx="149125" cy="124875"/>
            </a:xfrm>
            <a:custGeom>
              <a:avLst/>
              <a:gdLst/>
              <a:ahLst/>
              <a:cxnLst/>
              <a:rect l="l" t="t" r="r" b="b"/>
              <a:pathLst>
                <a:path w="5965" h="4995" extrusionOk="0">
                  <a:moveTo>
                    <a:pt x="4870" y="1"/>
                  </a:moveTo>
                  <a:lnTo>
                    <a:pt x="1" y="4020"/>
                  </a:lnTo>
                  <a:lnTo>
                    <a:pt x="364" y="4708"/>
                  </a:lnTo>
                  <a:cubicBezTo>
                    <a:pt x="364" y="4708"/>
                    <a:pt x="445" y="4871"/>
                    <a:pt x="569" y="4994"/>
                  </a:cubicBezTo>
                  <a:lnTo>
                    <a:pt x="5965" y="530"/>
                  </a:lnTo>
                  <a:cubicBezTo>
                    <a:pt x="5844" y="368"/>
                    <a:pt x="5721" y="244"/>
                    <a:pt x="5520" y="124"/>
                  </a:cubicBezTo>
                  <a:cubicBezTo>
                    <a:pt x="5396" y="43"/>
                    <a:pt x="5195" y="43"/>
                    <a:pt x="4870"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9"/>
            <p:cNvSpPr/>
            <p:nvPr/>
          </p:nvSpPr>
          <p:spPr>
            <a:xfrm>
              <a:off x="5506675" y="2093975"/>
              <a:ext cx="66975" cy="54825"/>
            </a:xfrm>
            <a:custGeom>
              <a:avLst/>
              <a:gdLst/>
              <a:ahLst/>
              <a:cxnLst/>
              <a:rect l="l" t="t" r="r" b="b"/>
              <a:pathLst>
                <a:path w="2679" h="2193" extrusionOk="0">
                  <a:moveTo>
                    <a:pt x="2636" y="1"/>
                  </a:moveTo>
                  <a:lnTo>
                    <a:pt x="0" y="2192"/>
                  </a:lnTo>
                  <a:cubicBezTo>
                    <a:pt x="1218" y="1705"/>
                    <a:pt x="2354" y="1176"/>
                    <a:pt x="2474" y="1014"/>
                  </a:cubicBezTo>
                  <a:cubicBezTo>
                    <a:pt x="2636" y="894"/>
                    <a:pt x="2679" y="488"/>
                    <a:pt x="26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59"/>
          <p:cNvGrpSpPr/>
          <p:nvPr/>
        </p:nvGrpSpPr>
        <p:grpSpPr>
          <a:xfrm>
            <a:off x="6936025" y="7558775"/>
            <a:ext cx="435300" cy="199550"/>
            <a:chOff x="6469425" y="2003500"/>
            <a:chExt cx="435300" cy="199550"/>
          </a:xfrm>
        </p:grpSpPr>
        <p:sp>
          <p:nvSpPr>
            <p:cNvPr id="1546" name="Google Shape;1546;p59"/>
            <p:cNvSpPr/>
            <p:nvPr/>
          </p:nvSpPr>
          <p:spPr>
            <a:xfrm>
              <a:off x="6502950" y="2009975"/>
              <a:ext cx="199850" cy="74875"/>
            </a:xfrm>
            <a:custGeom>
              <a:avLst/>
              <a:gdLst/>
              <a:ahLst/>
              <a:cxnLst/>
              <a:rect l="l" t="t" r="r" b="b"/>
              <a:pathLst>
                <a:path w="7994" h="2995" extrusionOk="0">
                  <a:moveTo>
                    <a:pt x="2533" y="0"/>
                  </a:moveTo>
                  <a:cubicBezTo>
                    <a:pt x="925" y="0"/>
                    <a:pt x="0" y="764"/>
                    <a:pt x="0" y="764"/>
                  </a:cubicBezTo>
                  <a:lnTo>
                    <a:pt x="0" y="1494"/>
                  </a:lnTo>
                  <a:lnTo>
                    <a:pt x="2598" y="2994"/>
                  </a:lnTo>
                  <a:cubicBezTo>
                    <a:pt x="2598" y="2994"/>
                    <a:pt x="7993" y="1858"/>
                    <a:pt x="4909" y="520"/>
                  </a:cubicBezTo>
                  <a:cubicBezTo>
                    <a:pt x="4008" y="135"/>
                    <a:pt x="3210" y="0"/>
                    <a:pt x="253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6473475" y="2003500"/>
              <a:ext cx="422075" cy="178000"/>
            </a:xfrm>
            <a:custGeom>
              <a:avLst/>
              <a:gdLst/>
              <a:ahLst/>
              <a:cxnLst/>
              <a:rect l="l" t="t" r="r" b="b"/>
              <a:pathLst>
                <a:path w="16883" h="7120" extrusionOk="0">
                  <a:moveTo>
                    <a:pt x="6481" y="1"/>
                  </a:moveTo>
                  <a:cubicBezTo>
                    <a:pt x="6416" y="1"/>
                    <a:pt x="6354" y="16"/>
                    <a:pt x="6293" y="49"/>
                  </a:cubicBezTo>
                  <a:cubicBezTo>
                    <a:pt x="5643" y="373"/>
                    <a:pt x="6250" y="1630"/>
                    <a:pt x="3695" y="2117"/>
                  </a:cubicBezTo>
                  <a:cubicBezTo>
                    <a:pt x="3539" y="2144"/>
                    <a:pt x="3390" y="2156"/>
                    <a:pt x="3248" y="2156"/>
                  </a:cubicBezTo>
                  <a:cubicBezTo>
                    <a:pt x="1878" y="2156"/>
                    <a:pt x="1179" y="1023"/>
                    <a:pt x="1179" y="1023"/>
                  </a:cubicBezTo>
                  <a:cubicBezTo>
                    <a:pt x="1179" y="1023"/>
                    <a:pt x="368" y="1834"/>
                    <a:pt x="244" y="3253"/>
                  </a:cubicBezTo>
                  <a:cubicBezTo>
                    <a:pt x="82" y="4675"/>
                    <a:pt x="82" y="5363"/>
                    <a:pt x="1" y="5607"/>
                  </a:cubicBezTo>
                  <a:cubicBezTo>
                    <a:pt x="1" y="5607"/>
                    <a:pt x="43" y="5974"/>
                    <a:pt x="2030" y="6013"/>
                  </a:cubicBezTo>
                  <a:cubicBezTo>
                    <a:pt x="4020" y="6055"/>
                    <a:pt x="6737" y="6418"/>
                    <a:pt x="9010" y="6905"/>
                  </a:cubicBezTo>
                  <a:cubicBezTo>
                    <a:pt x="9578" y="7040"/>
                    <a:pt x="10354" y="7119"/>
                    <a:pt x="11199" y="7119"/>
                  </a:cubicBezTo>
                  <a:cubicBezTo>
                    <a:pt x="13672" y="7119"/>
                    <a:pt x="16733" y="6438"/>
                    <a:pt x="16883" y="4470"/>
                  </a:cubicBezTo>
                  <a:cubicBezTo>
                    <a:pt x="16883" y="4470"/>
                    <a:pt x="16720" y="3740"/>
                    <a:pt x="15464" y="3620"/>
                  </a:cubicBezTo>
                  <a:cubicBezTo>
                    <a:pt x="14247" y="3497"/>
                    <a:pt x="12380" y="3782"/>
                    <a:pt x="9984" y="2441"/>
                  </a:cubicBezTo>
                  <a:cubicBezTo>
                    <a:pt x="7867" y="1238"/>
                    <a:pt x="7063" y="1"/>
                    <a:pt x="6481"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6469425" y="2115250"/>
              <a:ext cx="435300" cy="87800"/>
            </a:xfrm>
            <a:custGeom>
              <a:avLst/>
              <a:gdLst/>
              <a:ahLst/>
              <a:cxnLst/>
              <a:rect l="l" t="t" r="r" b="b"/>
              <a:pathLst>
                <a:path w="17412" h="3512" extrusionOk="0">
                  <a:moveTo>
                    <a:pt x="17045" y="0"/>
                  </a:moveTo>
                  <a:lnTo>
                    <a:pt x="17045" y="0"/>
                  </a:lnTo>
                  <a:cubicBezTo>
                    <a:pt x="16895" y="1968"/>
                    <a:pt x="13834" y="2649"/>
                    <a:pt x="11361" y="2649"/>
                  </a:cubicBezTo>
                  <a:cubicBezTo>
                    <a:pt x="10516" y="2649"/>
                    <a:pt x="9740" y="2570"/>
                    <a:pt x="9172" y="2435"/>
                  </a:cubicBezTo>
                  <a:cubicBezTo>
                    <a:pt x="6899" y="1948"/>
                    <a:pt x="4182" y="1585"/>
                    <a:pt x="2192" y="1543"/>
                  </a:cubicBezTo>
                  <a:cubicBezTo>
                    <a:pt x="205" y="1504"/>
                    <a:pt x="163" y="1137"/>
                    <a:pt x="163" y="1137"/>
                  </a:cubicBezTo>
                  <a:cubicBezTo>
                    <a:pt x="163" y="1137"/>
                    <a:pt x="0" y="1948"/>
                    <a:pt x="0" y="2153"/>
                  </a:cubicBezTo>
                  <a:cubicBezTo>
                    <a:pt x="0" y="2315"/>
                    <a:pt x="487" y="3127"/>
                    <a:pt x="2721" y="3208"/>
                  </a:cubicBezTo>
                  <a:cubicBezTo>
                    <a:pt x="2867" y="3211"/>
                    <a:pt x="3007" y="3212"/>
                    <a:pt x="3142" y="3212"/>
                  </a:cubicBezTo>
                  <a:cubicBezTo>
                    <a:pt x="4415" y="3212"/>
                    <a:pt x="5253" y="3108"/>
                    <a:pt x="6216" y="3108"/>
                  </a:cubicBezTo>
                  <a:cubicBezTo>
                    <a:pt x="6689" y="3108"/>
                    <a:pt x="7193" y="3133"/>
                    <a:pt x="7792" y="3208"/>
                  </a:cubicBezTo>
                  <a:cubicBezTo>
                    <a:pt x="8793" y="3311"/>
                    <a:pt x="10254" y="3512"/>
                    <a:pt x="11736" y="3512"/>
                  </a:cubicBezTo>
                  <a:cubicBezTo>
                    <a:pt x="13139" y="3512"/>
                    <a:pt x="14560" y="3332"/>
                    <a:pt x="15626" y="2721"/>
                  </a:cubicBezTo>
                  <a:cubicBezTo>
                    <a:pt x="17412" y="1705"/>
                    <a:pt x="17249" y="731"/>
                    <a:pt x="17045"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6617550" y="2003500"/>
              <a:ext cx="185725" cy="106000"/>
            </a:xfrm>
            <a:custGeom>
              <a:avLst/>
              <a:gdLst/>
              <a:ahLst/>
              <a:cxnLst/>
              <a:rect l="l" t="t" r="r" b="b"/>
              <a:pathLst>
                <a:path w="7429" h="4240" extrusionOk="0">
                  <a:moveTo>
                    <a:pt x="718" y="1"/>
                  </a:moveTo>
                  <a:cubicBezTo>
                    <a:pt x="653" y="1"/>
                    <a:pt x="591" y="16"/>
                    <a:pt x="530" y="49"/>
                  </a:cubicBezTo>
                  <a:cubicBezTo>
                    <a:pt x="244" y="169"/>
                    <a:pt x="163" y="536"/>
                    <a:pt x="0" y="941"/>
                  </a:cubicBezTo>
                  <a:lnTo>
                    <a:pt x="935" y="1873"/>
                  </a:lnTo>
                  <a:cubicBezTo>
                    <a:pt x="1867" y="2646"/>
                    <a:pt x="3127" y="4065"/>
                    <a:pt x="5195" y="4227"/>
                  </a:cubicBezTo>
                  <a:cubicBezTo>
                    <a:pt x="5337" y="4235"/>
                    <a:pt x="5470" y="4239"/>
                    <a:pt x="5595" y="4239"/>
                  </a:cubicBezTo>
                  <a:cubicBezTo>
                    <a:pt x="7321" y="4239"/>
                    <a:pt x="7428" y="3497"/>
                    <a:pt x="7428" y="3497"/>
                  </a:cubicBezTo>
                  <a:cubicBezTo>
                    <a:pt x="6493" y="3376"/>
                    <a:pt x="5438" y="3091"/>
                    <a:pt x="4221" y="2441"/>
                  </a:cubicBezTo>
                  <a:cubicBezTo>
                    <a:pt x="2104" y="1238"/>
                    <a:pt x="1300" y="1"/>
                    <a:pt x="718" y="1"/>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6638900" y="2038150"/>
              <a:ext cx="13175" cy="14225"/>
            </a:xfrm>
            <a:custGeom>
              <a:avLst/>
              <a:gdLst/>
              <a:ahLst/>
              <a:cxnLst/>
              <a:rect l="l" t="t" r="r" b="b"/>
              <a:pathLst>
                <a:path w="527" h="569" extrusionOk="0">
                  <a:moveTo>
                    <a:pt x="283" y="0"/>
                  </a:moveTo>
                  <a:cubicBezTo>
                    <a:pt x="120" y="0"/>
                    <a:pt x="0" y="124"/>
                    <a:pt x="0" y="286"/>
                  </a:cubicBezTo>
                  <a:cubicBezTo>
                    <a:pt x="0" y="448"/>
                    <a:pt x="120" y="568"/>
                    <a:pt x="283" y="568"/>
                  </a:cubicBezTo>
                  <a:cubicBezTo>
                    <a:pt x="406" y="568"/>
                    <a:pt x="526" y="448"/>
                    <a:pt x="526" y="286"/>
                  </a:cubicBezTo>
                  <a:cubicBezTo>
                    <a:pt x="526" y="124"/>
                    <a:pt x="406" y="0"/>
                    <a:pt x="283"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6641100" y="2020375"/>
              <a:ext cx="28250" cy="30000"/>
            </a:xfrm>
            <a:custGeom>
              <a:avLst/>
              <a:gdLst/>
              <a:ahLst/>
              <a:cxnLst/>
              <a:rect l="l" t="t" r="r" b="b"/>
              <a:pathLst>
                <a:path w="1130" h="1200" extrusionOk="0">
                  <a:moveTo>
                    <a:pt x="957" y="0"/>
                  </a:moveTo>
                  <a:cubicBezTo>
                    <a:pt x="916" y="0"/>
                    <a:pt x="886" y="23"/>
                    <a:pt x="886" y="23"/>
                  </a:cubicBezTo>
                  <a:cubicBezTo>
                    <a:pt x="763" y="429"/>
                    <a:pt x="32" y="874"/>
                    <a:pt x="32" y="874"/>
                  </a:cubicBezTo>
                  <a:cubicBezTo>
                    <a:pt x="1" y="1172"/>
                    <a:pt x="128" y="1200"/>
                    <a:pt x="176" y="1200"/>
                  </a:cubicBezTo>
                  <a:cubicBezTo>
                    <a:pt x="188" y="1200"/>
                    <a:pt x="195" y="1198"/>
                    <a:pt x="195" y="1198"/>
                  </a:cubicBezTo>
                  <a:cubicBezTo>
                    <a:pt x="1006" y="835"/>
                    <a:pt x="1130" y="224"/>
                    <a:pt x="1130" y="224"/>
                  </a:cubicBezTo>
                  <a:cubicBezTo>
                    <a:pt x="1084" y="40"/>
                    <a:pt x="1011" y="0"/>
                    <a:pt x="957"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6674350" y="2064525"/>
              <a:ext cx="13275" cy="14225"/>
            </a:xfrm>
            <a:custGeom>
              <a:avLst/>
              <a:gdLst/>
              <a:ahLst/>
              <a:cxnLst/>
              <a:rect l="l" t="t" r="r" b="b"/>
              <a:pathLst>
                <a:path w="531" h="569" extrusionOk="0">
                  <a:moveTo>
                    <a:pt x="244" y="0"/>
                  </a:moveTo>
                  <a:cubicBezTo>
                    <a:pt x="124" y="0"/>
                    <a:pt x="1" y="124"/>
                    <a:pt x="1" y="286"/>
                  </a:cubicBezTo>
                  <a:cubicBezTo>
                    <a:pt x="1" y="448"/>
                    <a:pt x="124" y="569"/>
                    <a:pt x="244" y="569"/>
                  </a:cubicBezTo>
                  <a:cubicBezTo>
                    <a:pt x="407" y="569"/>
                    <a:pt x="530" y="448"/>
                    <a:pt x="530" y="286"/>
                  </a:cubicBezTo>
                  <a:cubicBezTo>
                    <a:pt x="530" y="124"/>
                    <a:pt x="407" y="0"/>
                    <a:pt x="244"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6675425" y="2046750"/>
              <a:ext cx="29400" cy="31025"/>
            </a:xfrm>
            <a:custGeom>
              <a:avLst/>
              <a:gdLst/>
              <a:ahLst/>
              <a:cxnLst/>
              <a:rect l="l" t="t" r="r" b="b"/>
              <a:pathLst>
                <a:path w="1176" h="1241" extrusionOk="0">
                  <a:moveTo>
                    <a:pt x="980" y="0"/>
                  </a:moveTo>
                  <a:cubicBezTo>
                    <a:pt x="931" y="0"/>
                    <a:pt x="893" y="23"/>
                    <a:pt x="893" y="23"/>
                  </a:cubicBezTo>
                  <a:cubicBezTo>
                    <a:pt x="812" y="429"/>
                    <a:pt x="81" y="916"/>
                    <a:pt x="81" y="916"/>
                  </a:cubicBezTo>
                  <a:cubicBezTo>
                    <a:pt x="0" y="1241"/>
                    <a:pt x="244" y="1241"/>
                    <a:pt x="244" y="1241"/>
                  </a:cubicBezTo>
                  <a:cubicBezTo>
                    <a:pt x="1055" y="874"/>
                    <a:pt x="1175" y="224"/>
                    <a:pt x="1175" y="224"/>
                  </a:cubicBezTo>
                  <a:cubicBezTo>
                    <a:pt x="1129" y="40"/>
                    <a:pt x="1044" y="0"/>
                    <a:pt x="980"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6711950" y="2089650"/>
              <a:ext cx="15200" cy="14700"/>
            </a:xfrm>
            <a:custGeom>
              <a:avLst/>
              <a:gdLst/>
              <a:ahLst/>
              <a:cxnLst/>
              <a:rect l="l" t="t" r="r" b="b"/>
              <a:pathLst>
                <a:path w="608" h="588" extrusionOk="0">
                  <a:moveTo>
                    <a:pt x="310" y="1"/>
                  </a:moveTo>
                  <a:cubicBezTo>
                    <a:pt x="287" y="1"/>
                    <a:pt x="265" y="4"/>
                    <a:pt x="244" y="12"/>
                  </a:cubicBezTo>
                  <a:cubicBezTo>
                    <a:pt x="81" y="12"/>
                    <a:pt x="0" y="174"/>
                    <a:pt x="39" y="336"/>
                  </a:cubicBezTo>
                  <a:cubicBezTo>
                    <a:pt x="76" y="478"/>
                    <a:pt x="172" y="587"/>
                    <a:pt x="303" y="587"/>
                  </a:cubicBezTo>
                  <a:cubicBezTo>
                    <a:pt x="323" y="587"/>
                    <a:pt x="343" y="585"/>
                    <a:pt x="364" y="580"/>
                  </a:cubicBezTo>
                  <a:cubicBezTo>
                    <a:pt x="487" y="537"/>
                    <a:pt x="607" y="375"/>
                    <a:pt x="568" y="213"/>
                  </a:cubicBezTo>
                  <a:cubicBezTo>
                    <a:pt x="534" y="79"/>
                    <a:pt x="417" y="1"/>
                    <a:pt x="31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6714950" y="2067050"/>
              <a:ext cx="24375" cy="35100"/>
            </a:xfrm>
            <a:custGeom>
              <a:avLst/>
              <a:gdLst/>
              <a:ahLst/>
              <a:cxnLst/>
              <a:rect l="l" t="t" r="r" b="b"/>
              <a:pathLst>
                <a:path w="975" h="1404" extrusionOk="0">
                  <a:moveTo>
                    <a:pt x="749" y="0"/>
                  </a:moveTo>
                  <a:cubicBezTo>
                    <a:pt x="687" y="0"/>
                    <a:pt x="650" y="62"/>
                    <a:pt x="650" y="62"/>
                  </a:cubicBezTo>
                  <a:cubicBezTo>
                    <a:pt x="650" y="468"/>
                    <a:pt x="0" y="1117"/>
                    <a:pt x="0" y="1117"/>
                  </a:cubicBezTo>
                  <a:cubicBezTo>
                    <a:pt x="34" y="1379"/>
                    <a:pt x="172" y="1404"/>
                    <a:pt x="224" y="1404"/>
                  </a:cubicBezTo>
                  <a:cubicBezTo>
                    <a:pt x="236" y="1404"/>
                    <a:pt x="244" y="1403"/>
                    <a:pt x="244" y="1403"/>
                  </a:cubicBezTo>
                  <a:cubicBezTo>
                    <a:pt x="974" y="834"/>
                    <a:pt x="935" y="185"/>
                    <a:pt x="935" y="185"/>
                  </a:cubicBezTo>
                  <a:cubicBezTo>
                    <a:pt x="863" y="40"/>
                    <a:pt x="798" y="0"/>
                    <a:pt x="749"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59"/>
          <p:cNvGrpSpPr/>
          <p:nvPr/>
        </p:nvGrpSpPr>
        <p:grpSpPr>
          <a:xfrm>
            <a:off x="7730450" y="7456500"/>
            <a:ext cx="114625" cy="309425"/>
            <a:chOff x="7263850" y="1901225"/>
            <a:chExt cx="114625" cy="309425"/>
          </a:xfrm>
        </p:grpSpPr>
        <p:sp>
          <p:nvSpPr>
            <p:cNvPr id="1557" name="Google Shape;1557;p59"/>
            <p:cNvSpPr/>
            <p:nvPr/>
          </p:nvSpPr>
          <p:spPr>
            <a:xfrm>
              <a:off x="7296325" y="1952925"/>
              <a:ext cx="46675" cy="13250"/>
            </a:xfrm>
            <a:custGeom>
              <a:avLst/>
              <a:gdLst/>
              <a:ahLst/>
              <a:cxnLst/>
              <a:rect l="l" t="t" r="r" b="b"/>
              <a:pathLst>
                <a:path w="1867" h="530" extrusionOk="0">
                  <a:moveTo>
                    <a:pt x="0" y="0"/>
                  </a:moveTo>
                  <a:lnTo>
                    <a:pt x="0" y="530"/>
                  </a:lnTo>
                  <a:lnTo>
                    <a:pt x="1867" y="530"/>
                  </a:lnTo>
                  <a:lnTo>
                    <a:pt x="1867"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7277000" y="2037175"/>
              <a:ext cx="84275" cy="31425"/>
            </a:xfrm>
            <a:custGeom>
              <a:avLst/>
              <a:gdLst/>
              <a:ahLst/>
              <a:cxnLst/>
              <a:rect l="l" t="t" r="r" b="b"/>
              <a:pathLst>
                <a:path w="3371" h="1257" extrusionOk="0">
                  <a:moveTo>
                    <a:pt x="0" y="0"/>
                  </a:moveTo>
                  <a:lnTo>
                    <a:pt x="0" y="1257"/>
                  </a:lnTo>
                  <a:lnTo>
                    <a:pt x="3370" y="1257"/>
                  </a:lnTo>
                  <a:lnTo>
                    <a:pt x="3370"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7263850" y="1962100"/>
              <a:ext cx="111625" cy="80125"/>
            </a:xfrm>
            <a:custGeom>
              <a:avLst/>
              <a:gdLst/>
              <a:ahLst/>
              <a:cxnLst/>
              <a:rect l="l" t="t" r="r" b="b"/>
              <a:pathLst>
                <a:path w="4465" h="3205" extrusionOk="0">
                  <a:moveTo>
                    <a:pt x="1705" y="0"/>
                  </a:moveTo>
                  <a:cubicBezTo>
                    <a:pt x="1419" y="0"/>
                    <a:pt x="932" y="120"/>
                    <a:pt x="689" y="283"/>
                  </a:cubicBezTo>
                  <a:lnTo>
                    <a:pt x="488" y="406"/>
                  </a:lnTo>
                  <a:cubicBezTo>
                    <a:pt x="202" y="526"/>
                    <a:pt x="1" y="932"/>
                    <a:pt x="1" y="1257"/>
                  </a:cubicBezTo>
                  <a:lnTo>
                    <a:pt x="1" y="2111"/>
                  </a:lnTo>
                  <a:cubicBezTo>
                    <a:pt x="1" y="2393"/>
                    <a:pt x="121" y="2799"/>
                    <a:pt x="283" y="2922"/>
                  </a:cubicBezTo>
                  <a:cubicBezTo>
                    <a:pt x="445" y="3084"/>
                    <a:pt x="851" y="3205"/>
                    <a:pt x="1137" y="3205"/>
                  </a:cubicBezTo>
                  <a:lnTo>
                    <a:pt x="3286" y="3205"/>
                  </a:lnTo>
                  <a:cubicBezTo>
                    <a:pt x="3611" y="3205"/>
                    <a:pt x="4017" y="3084"/>
                    <a:pt x="4179" y="2922"/>
                  </a:cubicBezTo>
                  <a:cubicBezTo>
                    <a:pt x="4341" y="2799"/>
                    <a:pt x="4465" y="2393"/>
                    <a:pt x="4465" y="2111"/>
                  </a:cubicBezTo>
                  <a:lnTo>
                    <a:pt x="4465" y="1257"/>
                  </a:lnTo>
                  <a:cubicBezTo>
                    <a:pt x="4465" y="932"/>
                    <a:pt x="4221" y="526"/>
                    <a:pt x="3978" y="406"/>
                  </a:cubicBezTo>
                  <a:lnTo>
                    <a:pt x="3773" y="283"/>
                  </a:lnTo>
                  <a:cubicBezTo>
                    <a:pt x="3491" y="120"/>
                    <a:pt x="3043" y="0"/>
                    <a:pt x="2760"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7264825" y="2063550"/>
              <a:ext cx="109600" cy="147100"/>
            </a:xfrm>
            <a:custGeom>
              <a:avLst/>
              <a:gdLst/>
              <a:ahLst/>
              <a:cxnLst/>
              <a:rect l="l" t="t" r="r" b="b"/>
              <a:pathLst>
                <a:path w="4384" h="5884" extrusionOk="0">
                  <a:moveTo>
                    <a:pt x="1461" y="0"/>
                  </a:moveTo>
                  <a:cubicBezTo>
                    <a:pt x="1056" y="0"/>
                    <a:pt x="569" y="121"/>
                    <a:pt x="367" y="244"/>
                  </a:cubicBezTo>
                  <a:cubicBezTo>
                    <a:pt x="163" y="364"/>
                    <a:pt x="1" y="731"/>
                    <a:pt x="1" y="1056"/>
                  </a:cubicBezTo>
                  <a:lnTo>
                    <a:pt x="1" y="4666"/>
                  </a:lnTo>
                  <a:cubicBezTo>
                    <a:pt x="1" y="4990"/>
                    <a:pt x="163" y="5396"/>
                    <a:pt x="367" y="5558"/>
                  </a:cubicBezTo>
                  <a:cubicBezTo>
                    <a:pt x="569" y="5763"/>
                    <a:pt x="1056" y="5883"/>
                    <a:pt x="1461" y="5883"/>
                  </a:cubicBezTo>
                  <a:lnTo>
                    <a:pt x="2922" y="5883"/>
                  </a:lnTo>
                  <a:cubicBezTo>
                    <a:pt x="3328" y="5883"/>
                    <a:pt x="3815" y="5763"/>
                    <a:pt x="4020" y="5558"/>
                  </a:cubicBezTo>
                  <a:cubicBezTo>
                    <a:pt x="4221" y="5396"/>
                    <a:pt x="4383" y="4990"/>
                    <a:pt x="4383" y="4666"/>
                  </a:cubicBezTo>
                  <a:lnTo>
                    <a:pt x="4383" y="1056"/>
                  </a:lnTo>
                  <a:cubicBezTo>
                    <a:pt x="4383" y="731"/>
                    <a:pt x="4221" y="364"/>
                    <a:pt x="4020" y="244"/>
                  </a:cubicBezTo>
                  <a:cubicBezTo>
                    <a:pt x="3815" y="121"/>
                    <a:pt x="3328" y="0"/>
                    <a:pt x="2922"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7287150" y="1925575"/>
              <a:ext cx="64950" cy="27375"/>
            </a:xfrm>
            <a:custGeom>
              <a:avLst/>
              <a:gdLst/>
              <a:ahLst/>
              <a:cxnLst/>
              <a:rect l="l" t="t" r="r" b="b"/>
              <a:pathLst>
                <a:path w="2598" h="1095" extrusionOk="0">
                  <a:moveTo>
                    <a:pt x="0" y="0"/>
                  </a:moveTo>
                  <a:lnTo>
                    <a:pt x="0" y="1094"/>
                  </a:lnTo>
                  <a:lnTo>
                    <a:pt x="2598" y="1094"/>
                  </a:lnTo>
                  <a:lnTo>
                    <a:pt x="2598"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7293225" y="1930600"/>
              <a:ext cx="5150" cy="17325"/>
            </a:xfrm>
            <a:custGeom>
              <a:avLst/>
              <a:gdLst/>
              <a:ahLst/>
              <a:cxnLst/>
              <a:rect l="l" t="t" r="r" b="b"/>
              <a:pathLst>
                <a:path w="206" h="693" extrusionOk="0">
                  <a:moveTo>
                    <a:pt x="1" y="1"/>
                  </a:moveTo>
                  <a:lnTo>
                    <a:pt x="1"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7303375" y="1930600"/>
              <a:ext cx="4075" cy="17325"/>
            </a:xfrm>
            <a:custGeom>
              <a:avLst/>
              <a:gdLst/>
              <a:ahLst/>
              <a:cxnLst/>
              <a:rect l="l" t="t" r="r" b="b"/>
              <a:pathLst>
                <a:path w="163"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7312550" y="1930600"/>
              <a:ext cx="4075" cy="17325"/>
            </a:xfrm>
            <a:custGeom>
              <a:avLst/>
              <a:gdLst/>
              <a:ahLst/>
              <a:cxnLst/>
              <a:rect l="l" t="t" r="r" b="b"/>
              <a:pathLst>
                <a:path w="163" h="693" extrusionOk="0">
                  <a:moveTo>
                    <a:pt x="0" y="1"/>
                  </a:moveTo>
                  <a:lnTo>
                    <a:pt x="0"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9"/>
            <p:cNvSpPr/>
            <p:nvPr/>
          </p:nvSpPr>
          <p:spPr>
            <a:xfrm>
              <a:off x="7321650" y="1930600"/>
              <a:ext cx="5125" cy="17325"/>
            </a:xfrm>
            <a:custGeom>
              <a:avLst/>
              <a:gdLst/>
              <a:ahLst/>
              <a:cxnLst/>
              <a:rect l="l" t="t" r="r" b="b"/>
              <a:pathLst>
                <a:path w="205" h="693" extrusionOk="0">
                  <a:moveTo>
                    <a:pt x="0" y="1"/>
                  </a:moveTo>
                  <a:lnTo>
                    <a:pt x="0"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9"/>
            <p:cNvSpPr/>
            <p:nvPr/>
          </p:nvSpPr>
          <p:spPr>
            <a:xfrm>
              <a:off x="7331775"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9"/>
            <p:cNvSpPr/>
            <p:nvPr/>
          </p:nvSpPr>
          <p:spPr>
            <a:xfrm>
              <a:off x="7340950"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9"/>
            <p:cNvSpPr/>
            <p:nvPr/>
          </p:nvSpPr>
          <p:spPr>
            <a:xfrm>
              <a:off x="7303375" y="1901225"/>
              <a:ext cx="31525" cy="24375"/>
            </a:xfrm>
            <a:custGeom>
              <a:avLst/>
              <a:gdLst/>
              <a:ahLst/>
              <a:cxnLst/>
              <a:rect l="l" t="t" r="r" b="b"/>
              <a:pathLst>
                <a:path w="1261" h="975" extrusionOk="0">
                  <a:moveTo>
                    <a:pt x="1" y="0"/>
                  </a:moveTo>
                  <a:lnTo>
                    <a:pt x="1" y="974"/>
                  </a:lnTo>
                  <a:lnTo>
                    <a:pt x="1260" y="974"/>
                  </a:lnTo>
                  <a:lnTo>
                    <a:pt x="126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9"/>
            <p:cNvSpPr/>
            <p:nvPr/>
          </p:nvSpPr>
          <p:spPr>
            <a:xfrm>
              <a:off x="7332850" y="1908275"/>
              <a:ext cx="45625" cy="39650"/>
            </a:xfrm>
            <a:custGeom>
              <a:avLst/>
              <a:gdLst/>
              <a:ahLst/>
              <a:cxnLst/>
              <a:rect l="l" t="t" r="r" b="b"/>
              <a:pathLst>
                <a:path w="1825" h="1586" extrusionOk="0">
                  <a:moveTo>
                    <a:pt x="0" y="1"/>
                  </a:moveTo>
                  <a:lnTo>
                    <a:pt x="0" y="163"/>
                  </a:lnTo>
                  <a:lnTo>
                    <a:pt x="1338" y="163"/>
                  </a:lnTo>
                  <a:cubicBezTo>
                    <a:pt x="1623" y="163"/>
                    <a:pt x="1662" y="325"/>
                    <a:pt x="1662" y="368"/>
                  </a:cubicBezTo>
                  <a:lnTo>
                    <a:pt x="1662" y="1260"/>
                  </a:lnTo>
                  <a:cubicBezTo>
                    <a:pt x="1662" y="1423"/>
                    <a:pt x="1461" y="1423"/>
                    <a:pt x="1419" y="1423"/>
                  </a:cubicBezTo>
                  <a:lnTo>
                    <a:pt x="770" y="1423"/>
                  </a:lnTo>
                  <a:lnTo>
                    <a:pt x="770" y="1585"/>
                  </a:lnTo>
                  <a:lnTo>
                    <a:pt x="1419" y="1585"/>
                  </a:lnTo>
                  <a:cubicBezTo>
                    <a:pt x="1542" y="1585"/>
                    <a:pt x="1825" y="1504"/>
                    <a:pt x="1825" y="1260"/>
                  </a:cubicBezTo>
                  <a:lnTo>
                    <a:pt x="1825" y="368"/>
                  </a:lnTo>
                  <a:lnTo>
                    <a:pt x="1825" y="325"/>
                  </a:lnTo>
                  <a:cubicBezTo>
                    <a:pt x="1786" y="244"/>
                    <a:pt x="1662" y="1"/>
                    <a:pt x="1338"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0" name="Google Shape;1570;p59"/>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آیکون‌های اصلی</a:t>
            </a:r>
            <a:endParaRPr dirty="0">
              <a:latin typeface="Sahel" panose="020B0603030804020204" pitchFamily="34" charset="-78"/>
              <a:cs typeface="Sahel" panose="020B0603030804020204" pitchFamily="34" charset="-78"/>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12"/>
        <p:cNvGrpSpPr/>
        <p:nvPr/>
      </p:nvGrpSpPr>
      <p:grpSpPr>
        <a:xfrm>
          <a:off x="0" y="0"/>
          <a:ext cx="0" cy="0"/>
          <a:chOff x="0" y="0"/>
          <a:chExt cx="0" cy="0"/>
        </a:xfrm>
      </p:grpSpPr>
      <p:grpSp>
        <p:nvGrpSpPr>
          <p:cNvPr id="1534" name="Google Shape;1534;p59"/>
          <p:cNvGrpSpPr/>
          <p:nvPr/>
        </p:nvGrpSpPr>
        <p:grpSpPr>
          <a:xfrm>
            <a:off x="5637400" y="7585075"/>
            <a:ext cx="408925" cy="144425"/>
            <a:chOff x="5170800" y="2029800"/>
            <a:chExt cx="408925" cy="144425"/>
          </a:xfrm>
        </p:grpSpPr>
        <p:sp>
          <p:nvSpPr>
            <p:cNvPr id="1535" name="Google Shape;1535;p59"/>
            <p:cNvSpPr/>
            <p:nvPr/>
          </p:nvSpPr>
          <p:spPr>
            <a:xfrm>
              <a:off x="5170800" y="2029800"/>
              <a:ext cx="408925" cy="38800"/>
            </a:xfrm>
            <a:custGeom>
              <a:avLst/>
              <a:gdLst/>
              <a:ahLst/>
              <a:cxnLst/>
              <a:rect l="l" t="t" r="r" b="b"/>
              <a:pathLst>
                <a:path w="16357" h="1552" extrusionOk="0">
                  <a:moveTo>
                    <a:pt x="1803" y="0"/>
                  </a:moveTo>
                  <a:cubicBezTo>
                    <a:pt x="1121" y="0"/>
                    <a:pt x="531" y="92"/>
                    <a:pt x="368" y="376"/>
                  </a:cubicBezTo>
                  <a:cubicBezTo>
                    <a:pt x="1" y="984"/>
                    <a:pt x="488" y="1552"/>
                    <a:pt x="488" y="1552"/>
                  </a:cubicBezTo>
                  <a:cubicBezTo>
                    <a:pt x="611" y="1227"/>
                    <a:pt x="813" y="945"/>
                    <a:pt x="1098" y="782"/>
                  </a:cubicBezTo>
                  <a:cubicBezTo>
                    <a:pt x="1250" y="703"/>
                    <a:pt x="1538" y="670"/>
                    <a:pt x="1915" y="670"/>
                  </a:cubicBezTo>
                  <a:cubicBezTo>
                    <a:pt x="3859" y="670"/>
                    <a:pt x="8160" y="1552"/>
                    <a:pt x="8160" y="1552"/>
                  </a:cubicBezTo>
                  <a:cubicBezTo>
                    <a:pt x="8160" y="1552"/>
                    <a:pt x="12488" y="670"/>
                    <a:pt x="14418" y="670"/>
                  </a:cubicBezTo>
                  <a:cubicBezTo>
                    <a:pt x="14792" y="670"/>
                    <a:pt x="15076" y="703"/>
                    <a:pt x="15221" y="782"/>
                  </a:cubicBezTo>
                  <a:cubicBezTo>
                    <a:pt x="15503" y="945"/>
                    <a:pt x="15708" y="1227"/>
                    <a:pt x="15870" y="1552"/>
                  </a:cubicBezTo>
                  <a:cubicBezTo>
                    <a:pt x="15870" y="1552"/>
                    <a:pt x="16357" y="984"/>
                    <a:pt x="15990" y="376"/>
                  </a:cubicBezTo>
                  <a:cubicBezTo>
                    <a:pt x="15808" y="92"/>
                    <a:pt x="15217" y="0"/>
                    <a:pt x="14541" y="0"/>
                  </a:cubicBezTo>
                  <a:cubicBezTo>
                    <a:pt x="13867" y="0"/>
                    <a:pt x="13108" y="91"/>
                    <a:pt x="12581" y="172"/>
                  </a:cubicBezTo>
                  <a:cubicBezTo>
                    <a:pt x="11617" y="285"/>
                    <a:pt x="9093" y="837"/>
                    <a:pt x="8327" y="837"/>
                  </a:cubicBezTo>
                  <a:cubicBezTo>
                    <a:pt x="8254" y="837"/>
                    <a:pt x="8198" y="832"/>
                    <a:pt x="8160" y="821"/>
                  </a:cubicBezTo>
                  <a:cubicBezTo>
                    <a:pt x="8121" y="832"/>
                    <a:pt x="8064" y="837"/>
                    <a:pt x="7992" y="837"/>
                  </a:cubicBezTo>
                  <a:cubicBezTo>
                    <a:pt x="7223" y="837"/>
                    <a:pt x="4702" y="285"/>
                    <a:pt x="3777" y="172"/>
                  </a:cubicBezTo>
                  <a:cubicBezTo>
                    <a:pt x="3250" y="91"/>
                    <a:pt x="2482" y="0"/>
                    <a:pt x="1803"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9"/>
            <p:cNvSpPr/>
            <p:nvPr/>
          </p:nvSpPr>
          <p:spPr>
            <a:xfrm>
              <a:off x="5344350" y="2068575"/>
              <a:ext cx="60875" cy="66225"/>
            </a:xfrm>
            <a:custGeom>
              <a:avLst/>
              <a:gdLst/>
              <a:ahLst/>
              <a:cxnLst/>
              <a:rect l="l" t="t" r="r" b="b"/>
              <a:pathLst>
                <a:path w="2435" h="2649" extrusionOk="0">
                  <a:moveTo>
                    <a:pt x="1218" y="1"/>
                  </a:moveTo>
                  <a:lnTo>
                    <a:pt x="0" y="2478"/>
                  </a:lnTo>
                  <a:cubicBezTo>
                    <a:pt x="0" y="2478"/>
                    <a:pt x="24" y="2648"/>
                    <a:pt x="148" y="2648"/>
                  </a:cubicBezTo>
                  <a:cubicBezTo>
                    <a:pt x="184" y="2648"/>
                    <a:pt x="228" y="2634"/>
                    <a:pt x="283" y="2598"/>
                  </a:cubicBezTo>
                  <a:cubicBezTo>
                    <a:pt x="283" y="2598"/>
                    <a:pt x="932" y="1056"/>
                    <a:pt x="1218" y="1056"/>
                  </a:cubicBezTo>
                  <a:cubicBezTo>
                    <a:pt x="1500" y="1056"/>
                    <a:pt x="2149" y="2598"/>
                    <a:pt x="2149" y="2598"/>
                  </a:cubicBezTo>
                  <a:cubicBezTo>
                    <a:pt x="2204" y="2634"/>
                    <a:pt x="2248" y="2648"/>
                    <a:pt x="2284" y="2648"/>
                  </a:cubicBezTo>
                  <a:cubicBezTo>
                    <a:pt x="2410" y="2648"/>
                    <a:pt x="2435" y="2478"/>
                    <a:pt x="2435" y="2478"/>
                  </a:cubicBezTo>
                  <a:lnTo>
                    <a:pt x="1218" y="1"/>
                  </a:ln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9"/>
            <p:cNvSpPr/>
            <p:nvPr/>
          </p:nvSpPr>
          <p:spPr>
            <a:xfrm>
              <a:off x="5173900" y="2046550"/>
              <a:ext cx="200900" cy="127675"/>
            </a:xfrm>
            <a:custGeom>
              <a:avLst/>
              <a:gdLst/>
              <a:ahLst/>
              <a:cxnLst/>
              <a:rect l="l" t="t" r="r" b="b"/>
              <a:pathLst>
                <a:path w="8036" h="5107" extrusionOk="0">
                  <a:moveTo>
                    <a:pt x="1791" y="0"/>
                  </a:moveTo>
                  <a:cubicBezTo>
                    <a:pt x="1414" y="0"/>
                    <a:pt x="1126" y="33"/>
                    <a:pt x="974" y="112"/>
                  </a:cubicBezTo>
                  <a:cubicBezTo>
                    <a:pt x="39" y="638"/>
                    <a:pt x="0" y="2586"/>
                    <a:pt x="283" y="2911"/>
                  </a:cubicBezTo>
                  <a:cubicBezTo>
                    <a:pt x="526" y="3196"/>
                    <a:pt x="3854" y="4534"/>
                    <a:pt x="5276" y="5063"/>
                  </a:cubicBezTo>
                  <a:cubicBezTo>
                    <a:pt x="5374" y="5094"/>
                    <a:pt x="5462" y="5106"/>
                    <a:pt x="5542" y="5106"/>
                  </a:cubicBezTo>
                  <a:cubicBezTo>
                    <a:pt x="5993" y="5106"/>
                    <a:pt x="6169" y="4696"/>
                    <a:pt x="6169" y="4696"/>
                  </a:cubicBezTo>
                  <a:lnTo>
                    <a:pt x="8036" y="882"/>
                  </a:lnTo>
                  <a:cubicBezTo>
                    <a:pt x="8036" y="882"/>
                    <a:pt x="3735" y="0"/>
                    <a:pt x="1791"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9"/>
            <p:cNvSpPr/>
            <p:nvPr/>
          </p:nvSpPr>
          <p:spPr>
            <a:xfrm>
              <a:off x="5290525" y="2118325"/>
              <a:ext cx="59925" cy="55900"/>
            </a:xfrm>
            <a:custGeom>
              <a:avLst/>
              <a:gdLst/>
              <a:ahLst/>
              <a:cxnLst/>
              <a:rect l="l" t="t" r="r" b="b"/>
              <a:pathLst>
                <a:path w="2397" h="2236" extrusionOk="0">
                  <a:moveTo>
                    <a:pt x="2397" y="1"/>
                  </a:moveTo>
                  <a:lnTo>
                    <a:pt x="1" y="1949"/>
                  </a:lnTo>
                  <a:cubicBezTo>
                    <a:pt x="244" y="2030"/>
                    <a:pt x="406" y="2111"/>
                    <a:pt x="611" y="2192"/>
                  </a:cubicBezTo>
                  <a:cubicBezTo>
                    <a:pt x="709" y="2223"/>
                    <a:pt x="797" y="2235"/>
                    <a:pt x="877" y="2235"/>
                  </a:cubicBezTo>
                  <a:cubicBezTo>
                    <a:pt x="1328" y="2235"/>
                    <a:pt x="1504" y="1825"/>
                    <a:pt x="1504" y="1825"/>
                  </a:cubicBezTo>
                  <a:lnTo>
                    <a:pt x="2397"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9"/>
            <p:cNvSpPr/>
            <p:nvPr/>
          </p:nvSpPr>
          <p:spPr>
            <a:xfrm>
              <a:off x="5218525" y="2057450"/>
              <a:ext cx="133950" cy="93375"/>
            </a:xfrm>
            <a:custGeom>
              <a:avLst/>
              <a:gdLst/>
              <a:ahLst/>
              <a:cxnLst/>
              <a:rect l="l" t="t" r="r" b="b"/>
              <a:pathLst>
                <a:path w="5358" h="3735" extrusionOk="0">
                  <a:moveTo>
                    <a:pt x="3936" y="1"/>
                  </a:moveTo>
                  <a:lnTo>
                    <a:pt x="1" y="3247"/>
                  </a:lnTo>
                  <a:cubicBezTo>
                    <a:pt x="365" y="3410"/>
                    <a:pt x="770" y="3572"/>
                    <a:pt x="1137" y="3734"/>
                  </a:cubicBezTo>
                  <a:lnTo>
                    <a:pt x="5358" y="283"/>
                  </a:lnTo>
                  <a:cubicBezTo>
                    <a:pt x="4952" y="202"/>
                    <a:pt x="4465" y="121"/>
                    <a:pt x="39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9"/>
            <p:cNvSpPr/>
            <p:nvPr/>
          </p:nvSpPr>
          <p:spPr>
            <a:xfrm>
              <a:off x="5175925" y="2046250"/>
              <a:ext cx="86225" cy="71050"/>
            </a:xfrm>
            <a:custGeom>
              <a:avLst/>
              <a:gdLst/>
              <a:ahLst/>
              <a:cxnLst/>
              <a:rect l="l" t="t" r="r" b="b"/>
              <a:pathLst>
                <a:path w="3449" h="2842" extrusionOk="0">
                  <a:moveTo>
                    <a:pt x="1867" y="1"/>
                  </a:moveTo>
                  <a:lnTo>
                    <a:pt x="121" y="1462"/>
                  </a:lnTo>
                  <a:cubicBezTo>
                    <a:pt x="1" y="2030"/>
                    <a:pt x="39" y="2598"/>
                    <a:pt x="163" y="2842"/>
                  </a:cubicBezTo>
                  <a:lnTo>
                    <a:pt x="3448" y="124"/>
                  </a:lnTo>
                  <a:cubicBezTo>
                    <a:pt x="2880" y="82"/>
                    <a:pt x="2312" y="1"/>
                    <a:pt x="1867"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9"/>
            <p:cNvSpPr/>
            <p:nvPr/>
          </p:nvSpPr>
          <p:spPr>
            <a:xfrm>
              <a:off x="5374775" y="2046550"/>
              <a:ext cx="201875" cy="127675"/>
            </a:xfrm>
            <a:custGeom>
              <a:avLst/>
              <a:gdLst/>
              <a:ahLst/>
              <a:cxnLst/>
              <a:rect l="l" t="t" r="r" b="b"/>
              <a:pathLst>
                <a:path w="8075" h="5107" extrusionOk="0">
                  <a:moveTo>
                    <a:pt x="6259" y="0"/>
                  </a:moveTo>
                  <a:cubicBezTo>
                    <a:pt x="4329" y="0"/>
                    <a:pt x="1" y="882"/>
                    <a:pt x="1" y="882"/>
                  </a:cubicBezTo>
                  <a:lnTo>
                    <a:pt x="1906" y="4696"/>
                  </a:lnTo>
                  <a:cubicBezTo>
                    <a:pt x="1906" y="4696"/>
                    <a:pt x="2082" y="5106"/>
                    <a:pt x="2533" y="5106"/>
                  </a:cubicBezTo>
                  <a:cubicBezTo>
                    <a:pt x="2613" y="5106"/>
                    <a:pt x="2701" y="5094"/>
                    <a:pt x="2799" y="5063"/>
                  </a:cubicBezTo>
                  <a:cubicBezTo>
                    <a:pt x="4179" y="4534"/>
                    <a:pt x="7549" y="3196"/>
                    <a:pt x="7750" y="2911"/>
                  </a:cubicBezTo>
                  <a:cubicBezTo>
                    <a:pt x="8075" y="2586"/>
                    <a:pt x="7993" y="638"/>
                    <a:pt x="7062" y="112"/>
                  </a:cubicBezTo>
                  <a:cubicBezTo>
                    <a:pt x="6917" y="33"/>
                    <a:pt x="6633" y="0"/>
                    <a:pt x="6259"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9"/>
            <p:cNvSpPr/>
            <p:nvPr/>
          </p:nvSpPr>
          <p:spPr>
            <a:xfrm>
              <a:off x="5388975" y="2049350"/>
              <a:ext cx="99450" cy="72000"/>
            </a:xfrm>
            <a:custGeom>
              <a:avLst/>
              <a:gdLst/>
              <a:ahLst/>
              <a:cxnLst/>
              <a:rect l="l" t="t" r="r" b="b"/>
              <a:pathLst>
                <a:path w="3978" h="2880" extrusionOk="0">
                  <a:moveTo>
                    <a:pt x="3978" y="0"/>
                  </a:moveTo>
                  <a:cubicBezTo>
                    <a:pt x="3247" y="81"/>
                    <a:pt x="2517" y="202"/>
                    <a:pt x="1825" y="325"/>
                  </a:cubicBezTo>
                  <a:lnTo>
                    <a:pt x="1" y="1867"/>
                  </a:lnTo>
                  <a:lnTo>
                    <a:pt x="488" y="2880"/>
                  </a:lnTo>
                  <a:lnTo>
                    <a:pt x="3978"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9"/>
            <p:cNvSpPr/>
            <p:nvPr/>
          </p:nvSpPr>
          <p:spPr>
            <a:xfrm>
              <a:off x="5413325" y="2046250"/>
              <a:ext cx="149125" cy="124875"/>
            </a:xfrm>
            <a:custGeom>
              <a:avLst/>
              <a:gdLst/>
              <a:ahLst/>
              <a:cxnLst/>
              <a:rect l="l" t="t" r="r" b="b"/>
              <a:pathLst>
                <a:path w="5965" h="4995" extrusionOk="0">
                  <a:moveTo>
                    <a:pt x="4870" y="1"/>
                  </a:moveTo>
                  <a:lnTo>
                    <a:pt x="1" y="4020"/>
                  </a:lnTo>
                  <a:lnTo>
                    <a:pt x="364" y="4708"/>
                  </a:lnTo>
                  <a:cubicBezTo>
                    <a:pt x="364" y="4708"/>
                    <a:pt x="445" y="4871"/>
                    <a:pt x="569" y="4994"/>
                  </a:cubicBezTo>
                  <a:lnTo>
                    <a:pt x="5965" y="530"/>
                  </a:lnTo>
                  <a:cubicBezTo>
                    <a:pt x="5844" y="368"/>
                    <a:pt x="5721" y="244"/>
                    <a:pt x="5520" y="124"/>
                  </a:cubicBezTo>
                  <a:cubicBezTo>
                    <a:pt x="5396" y="43"/>
                    <a:pt x="5195" y="43"/>
                    <a:pt x="4870"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9"/>
            <p:cNvSpPr/>
            <p:nvPr/>
          </p:nvSpPr>
          <p:spPr>
            <a:xfrm>
              <a:off x="5506675" y="2093975"/>
              <a:ext cx="66975" cy="54825"/>
            </a:xfrm>
            <a:custGeom>
              <a:avLst/>
              <a:gdLst/>
              <a:ahLst/>
              <a:cxnLst/>
              <a:rect l="l" t="t" r="r" b="b"/>
              <a:pathLst>
                <a:path w="2679" h="2193" extrusionOk="0">
                  <a:moveTo>
                    <a:pt x="2636" y="1"/>
                  </a:moveTo>
                  <a:lnTo>
                    <a:pt x="0" y="2192"/>
                  </a:lnTo>
                  <a:cubicBezTo>
                    <a:pt x="1218" y="1705"/>
                    <a:pt x="2354" y="1176"/>
                    <a:pt x="2474" y="1014"/>
                  </a:cubicBezTo>
                  <a:cubicBezTo>
                    <a:pt x="2636" y="894"/>
                    <a:pt x="2679" y="488"/>
                    <a:pt x="26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 name="Google Shape;1545;p59"/>
          <p:cNvGrpSpPr/>
          <p:nvPr/>
        </p:nvGrpSpPr>
        <p:grpSpPr>
          <a:xfrm>
            <a:off x="6936025" y="7558775"/>
            <a:ext cx="435300" cy="199550"/>
            <a:chOff x="6469425" y="2003500"/>
            <a:chExt cx="435300" cy="199550"/>
          </a:xfrm>
        </p:grpSpPr>
        <p:sp>
          <p:nvSpPr>
            <p:cNvPr id="1546" name="Google Shape;1546;p59"/>
            <p:cNvSpPr/>
            <p:nvPr/>
          </p:nvSpPr>
          <p:spPr>
            <a:xfrm>
              <a:off x="6502950" y="2009975"/>
              <a:ext cx="199850" cy="74875"/>
            </a:xfrm>
            <a:custGeom>
              <a:avLst/>
              <a:gdLst/>
              <a:ahLst/>
              <a:cxnLst/>
              <a:rect l="l" t="t" r="r" b="b"/>
              <a:pathLst>
                <a:path w="7994" h="2995" extrusionOk="0">
                  <a:moveTo>
                    <a:pt x="2533" y="0"/>
                  </a:moveTo>
                  <a:cubicBezTo>
                    <a:pt x="925" y="0"/>
                    <a:pt x="0" y="764"/>
                    <a:pt x="0" y="764"/>
                  </a:cubicBezTo>
                  <a:lnTo>
                    <a:pt x="0" y="1494"/>
                  </a:lnTo>
                  <a:lnTo>
                    <a:pt x="2598" y="2994"/>
                  </a:lnTo>
                  <a:cubicBezTo>
                    <a:pt x="2598" y="2994"/>
                    <a:pt x="7993" y="1858"/>
                    <a:pt x="4909" y="520"/>
                  </a:cubicBezTo>
                  <a:cubicBezTo>
                    <a:pt x="4008" y="135"/>
                    <a:pt x="3210" y="0"/>
                    <a:pt x="253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9"/>
            <p:cNvSpPr/>
            <p:nvPr/>
          </p:nvSpPr>
          <p:spPr>
            <a:xfrm>
              <a:off x="6473475" y="2003500"/>
              <a:ext cx="422075" cy="178000"/>
            </a:xfrm>
            <a:custGeom>
              <a:avLst/>
              <a:gdLst/>
              <a:ahLst/>
              <a:cxnLst/>
              <a:rect l="l" t="t" r="r" b="b"/>
              <a:pathLst>
                <a:path w="16883" h="7120" extrusionOk="0">
                  <a:moveTo>
                    <a:pt x="6481" y="1"/>
                  </a:moveTo>
                  <a:cubicBezTo>
                    <a:pt x="6416" y="1"/>
                    <a:pt x="6354" y="16"/>
                    <a:pt x="6293" y="49"/>
                  </a:cubicBezTo>
                  <a:cubicBezTo>
                    <a:pt x="5643" y="373"/>
                    <a:pt x="6250" y="1630"/>
                    <a:pt x="3695" y="2117"/>
                  </a:cubicBezTo>
                  <a:cubicBezTo>
                    <a:pt x="3539" y="2144"/>
                    <a:pt x="3390" y="2156"/>
                    <a:pt x="3248" y="2156"/>
                  </a:cubicBezTo>
                  <a:cubicBezTo>
                    <a:pt x="1878" y="2156"/>
                    <a:pt x="1179" y="1023"/>
                    <a:pt x="1179" y="1023"/>
                  </a:cubicBezTo>
                  <a:cubicBezTo>
                    <a:pt x="1179" y="1023"/>
                    <a:pt x="368" y="1834"/>
                    <a:pt x="244" y="3253"/>
                  </a:cubicBezTo>
                  <a:cubicBezTo>
                    <a:pt x="82" y="4675"/>
                    <a:pt x="82" y="5363"/>
                    <a:pt x="1" y="5607"/>
                  </a:cubicBezTo>
                  <a:cubicBezTo>
                    <a:pt x="1" y="5607"/>
                    <a:pt x="43" y="5974"/>
                    <a:pt x="2030" y="6013"/>
                  </a:cubicBezTo>
                  <a:cubicBezTo>
                    <a:pt x="4020" y="6055"/>
                    <a:pt x="6737" y="6418"/>
                    <a:pt x="9010" y="6905"/>
                  </a:cubicBezTo>
                  <a:cubicBezTo>
                    <a:pt x="9578" y="7040"/>
                    <a:pt x="10354" y="7119"/>
                    <a:pt x="11199" y="7119"/>
                  </a:cubicBezTo>
                  <a:cubicBezTo>
                    <a:pt x="13672" y="7119"/>
                    <a:pt x="16733" y="6438"/>
                    <a:pt x="16883" y="4470"/>
                  </a:cubicBezTo>
                  <a:cubicBezTo>
                    <a:pt x="16883" y="4470"/>
                    <a:pt x="16720" y="3740"/>
                    <a:pt x="15464" y="3620"/>
                  </a:cubicBezTo>
                  <a:cubicBezTo>
                    <a:pt x="14247" y="3497"/>
                    <a:pt x="12380" y="3782"/>
                    <a:pt x="9984" y="2441"/>
                  </a:cubicBezTo>
                  <a:cubicBezTo>
                    <a:pt x="7867" y="1238"/>
                    <a:pt x="7063" y="1"/>
                    <a:pt x="6481"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9"/>
            <p:cNvSpPr/>
            <p:nvPr/>
          </p:nvSpPr>
          <p:spPr>
            <a:xfrm>
              <a:off x="6469425" y="2115250"/>
              <a:ext cx="435300" cy="87800"/>
            </a:xfrm>
            <a:custGeom>
              <a:avLst/>
              <a:gdLst/>
              <a:ahLst/>
              <a:cxnLst/>
              <a:rect l="l" t="t" r="r" b="b"/>
              <a:pathLst>
                <a:path w="17412" h="3512" extrusionOk="0">
                  <a:moveTo>
                    <a:pt x="17045" y="0"/>
                  </a:moveTo>
                  <a:lnTo>
                    <a:pt x="17045" y="0"/>
                  </a:lnTo>
                  <a:cubicBezTo>
                    <a:pt x="16895" y="1968"/>
                    <a:pt x="13834" y="2649"/>
                    <a:pt x="11361" y="2649"/>
                  </a:cubicBezTo>
                  <a:cubicBezTo>
                    <a:pt x="10516" y="2649"/>
                    <a:pt x="9740" y="2570"/>
                    <a:pt x="9172" y="2435"/>
                  </a:cubicBezTo>
                  <a:cubicBezTo>
                    <a:pt x="6899" y="1948"/>
                    <a:pt x="4182" y="1585"/>
                    <a:pt x="2192" y="1543"/>
                  </a:cubicBezTo>
                  <a:cubicBezTo>
                    <a:pt x="205" y="1504"/>
                    <a:pt x="163" y="1137"/>
                    <a:pt x="163" y="1137"/>
                  </a:cubicBezTo>
                  <a:cubicBezTo>
                    <a:pt x="163" y="1137"/>
                    <a:pt x="0" y="1948"/>
                    <a:pt x="0" y="2153"/>
                  </a:cubicBezTo>
                  <a:cubicBezTo>
                    <a:pt x="0" y="2315"/>
                    <a:pt x="487" y="3127"/>
                    <a:pt x="2721" y="3208"/>
                  </a:cubicBezTo>
                  <a:cubicBezTo>
                    <a:pt x="2867" y="3211"/>
                    <a:pt x="3007" y="3212"/>
                    <a:pt x="3142" y="3212"/>
                  </a:cubicBezTo>
                  <a:cubicBezTo>
                    <a:pt x="4415" y="3212"/>
                    <a:pt x="5253" y="3108"/>
                    <a:pt x="6216" y="3108"/>
                  </a:cubicBezTo>
                  <a:cubicBezTo>
                    <a:pt x="6689" y="3108"/>
                    <a:pt x="7193" y="3133"/>
                    <a:pt x="7792" y="3208"/>
                  </a:cubicBezTo>
                  <a:cubicBezTo>
                    <a:pt x="8793" y="3311"/>
                    <a:pt x="10254" y="3512"/>
                    <a:pt x="11736" y="3512"/>
                  </a:cubicBezTo>
                  <a:cubicBezTo>
                    <a:pt x="13139" y="3512"/>
                    <a:pt x="14560" y="3332"/>
                    <a:pt x="15626" y="2721"/>
                  </a:cubicBezTo>
                  <a:cubicBezTo>
                    <a:pt x="17412" y="1705"/>
                    <a:pt x="17249" y="731"/>
                    <a:pt x="17045"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9"/>
            <p:cNvSpPr/>
            <p:nvPr/>
          </p:nvSpPr>
          <p:spPr>
            <a:xfrm>
              <a:off x="6617550" y="2003500"/>
              <a:ext cx="185725" cy="106000"/>
            </a:xfrm>
            <a:custGeom>
              <a:avLst/>
              <a:gdLst/>
              <a:ahLst/>
              <a:cxnLst/>
              <a:rect l="l" t="t" r="r" b="b"/>
              <a:pathLst>
                <a:path w="7429" h="4240" extrusionOk="0">
                  <a:moveTo>
                    <a:pt x="718" y="1"/>
                  </a:moveTo>
                  <a:cubicBezTo>
                    <a:pt x="653" y="1"/>
                    <a:pt x="591" y="16"/>
                    <a:pt x="530" y="49"/>
                  </a:cubicBezTo>
                  <a:cubicBezTo>
                    <a:pt x="244" y="169"/>
                    <a:pt x="163" y="536"/>
                    <a:pt x="0" y="941"/>
                  </a:cubicBezTo>
                  <a:lnTo>
                    <a:pt x="935" y="1873"/>
                  </a:lnTo>
                  <a:cubicBezTo>
                    <a:pt x="1867" y="2646"/>
                    <a:pt x="3127" y="4065"/>
                    <a:pt x="5195" y="4227"/>
                  </a:cubicBezTo>
                  <a:cubicBezTo>
                    <a:pt x="5337" y="4235"/>
                    <a:pt x="5470" y="4239"/>
                    <a:pt x="5595" y="4239"/>
                  </a:cubicBezTo>
                  <a:cubicBezTo>
                    <a:pt x="7321" y="4239"/>
                    <a:pt x="7428" y="3497"/>
                    <a:pt x="7428" y="3497"/>
                  </a:cubicBezTo>
                  <a:cubicBezTo>
                    <a:pt x="6493" y="3376"/>
                    <a:pt x="5438" y="3091"/>
                    <a:pt x="4221" y="2441"/>
                  </a:cubicBezTo>
                  <a:cubicBezTo>
                    <a:pt x="2104" y="1238"/>
                    <a:pt x="1300" y="1"/>
                    <a:pt x="718" y="1"/>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9"/>
            <p:cNvSpPr/>
            <p:nvPr/>
          </p:nvSpPr>
          <p:spPr>
            <a:xfrm>
              <a:off x="6638900" y="2038150"/>
              <a:ext cx="13175" cy="14225"/>
            </a:xfrm>
            <a:custGeom>
              <a:avLst/>
              <a:gdLst/>
              <a:ahLst/>
              <a:cxnLst/>
              <a:rect l="l" t="t" r="r" b="b"/>
              <a:pathLst>
                <a:path w="527" h="569" extrusionOk="0">
                  <a:moveTo>
                    <a:pt x="283" y="0"/>
                  </a:moveTo>
                  <a:cubicBezTo>
                    <a:pt x="120" y="0"/>
                    <a:pt x="0" y="124"/>
                    <a:pt x="0" y="286"/>
                  </a:cubicBezTo>
                  <a:cubicBezTo>
                    <a:pt x="0" y="448"/>
                    <a:pt x="120" y="568"/>
                    <a:pt x="283" y="568"/>
                  </a:cubicBezTo>
                  <a:cubicBezTo>
                    <a:pt x="406" y="568"/>
                    <a:pt x="526" y="448"/>
                    <a:pt x="526" y="286"/>
                  </a:cubicBezTo>
                  <a:cubicBezTo>
                    <a:pt x="526" y="124"/>
                    <a:pt x="406" y="0"/>
                    <a:pt x="283"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9"/>
            <p:cNvSpPr/>
            <p:nvPr/>
          </p:nvSpPr>
          <p:spPr>
            <a:xfrm>
              <a:off x="6641100" y="2020375"/>
              <a:ext cx="28250" cy="30000"/>
            </a:xfrm>
            <a:custGeom>
              <a:avLst/>
              <a:gdLst/>
              <a:ahLst/>
              <a:cxnLst/>
              <a:rect l="l" t="t" r="r" b="b"/>
              <a:pathLst>
                <a:path w="1130" h="1200" extrusionOk="0">
                  <a:moveTo>
                    <a:pt x="957" y="0"/>
                  </a:moveTo>
                  <a:cubicBezTo>
                    <a:pt x="916" y="0"/>
                    <a:pt x="886" y="23"/>
                    <a:pt x="886" y="23"/>
                  </a:cubicBezTo>
                  <a:cubicBezTo>
                    <a:pt x="763" y="429"/>
                    <a:pt x="32" y="874"/>
                    <a:pt x="32" y="874"/>
                  </a:cubicBezTo>
                  <a:cubicBezTo>
                    <a:pt x="1" y="1172"/>
                    <a:pt x="128" y="1200"/>
                    <a:pt x="176" y="1200"/>
                  </a:cubicBezTo>
                  <a:cubicBezTo>
                    <a:pt x="188" y="1200"/>
                    <a:pt x="195" y="1198"/>
                    <a:pt x="195" y="1198"/>
                  </a:cubicBezTo>
                  <a:cubicBezTo>
                    <a:pt x="1006" y="835"/>
                    <a:pt x="1130" y="224"/>
                    <a:pt x="1130" y="224"/>
                  </a:cubicBezTo>
                  <a:cubicBezTo>
                    <a:pt x="1084" y="40"/>
                    <a:pt x="1011" y="0"/>
                    <a:pt x="957"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9"/>
            <p:cNvSpPr/>
            <p:nvPr/>
          </p:nvSpPr>
          <p:spPr>
            <a:xfrm>
              <a:off x="6674350" y="2064525"/>
              <a:ext cx="13275" cy="14225"/>
            </a:xfrm>
            <a:custGeom>
              <a:avLst/>
              <a:gdLst/>
              <a:ahLst/>
              <a:cxnLst/>
              <a:rect l="l" t="t" r="r" b="b"/>
              <a:pathLst>
                <a:path w="531" h="569" extrusionOk="0">
                  <a:moveTo>
                    <a:pt x="244" y="0"/>
                  </a:moveTo>
                  <a:cubicBezTo>
                    <a:pt x="124" y="0"/>
                    <a:pt x="1" y="124"/>
                    <a:pt x="1" y="286"/>
                  </a:cubicBezTo>
                  <a:cubicBezTo>
                    <a:pt x="1" y="448"/>
                    <a:pt x="124" y="569"/>
                    <a:pt x="244" y="569"/>
                  </a:cubicBezTo>
                  <a:cubicBezTo>
                    <a:pt x="407" y="569"/>
                    <a:pt x="530" y="448"/>
                    <a:pt x="530" y="286"/>
                  </a:cubicBezTo>
                  <a:cubicBezTo>
                    <a:pt x="530" y="124"/>
                    <a:pt x="407" y="0"/>
                    <a:pt x="244"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9"/>
            <p:cNvSpPr/>
            <p:nvPr/>
          </p:nvSpPr>
          <p:spPr>
            <a:xfrm>
              <a:off x="6675425" y="2046750"/>
              <a:ext cx="29400" cy="31025"/>
            </a:xfrm>
            <a:custGeom>
              <a:avLst/>
              <a:gdLst/>
              <a:ahLst/>
              <a:cxnLst/>
              <a:rect l="l" t="t" r="r" b="b"/>
              <a:pathLst>
                <a:path w="1176" h="1241" extrusionOk="0">
                  <a:moveTo>
                    <a:pt x="980" y="0"/>
                  </a:moveTo>
                  <a:cubicBezTo>
                    <a:pt x="931" y="0"/>
                    <a:pt x="893" y="23"/>
                    <a:pt x="893" y="23"/>
                  </a:cubicBezTo>
                  <a:cubicBezTo>
                    <a:pt x="812" y="429"/>
                    <a:pt x="81" y="916"/>
                    <a:pt x="81" y="916"/>
                  </a:cubicBezTo>
                  <a:cubicBezTo>
                    <a:pt x="0" y="1241"/>
                    <a:pt x="244" y="1241"/>
                    <a:pt x="244" y="1241"/>
                  </a:cubicBezTo>
                  <a:cubicBezTo>
                    <a:pt x="1055" y="874"/>
                    <a:pt x="1175" y="224"/>
                    <a:pt x="1175" y="224"/>
                  </a:cubicBezTo>
                  <a:cubicBezTo>
                    <a:pt x="1129" y="40"/>
                    <a:pt x="1044" y="0"/>
                    <a:pt x="980"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9"/>
            <p:cNvSpPr/>
            <p:nvPr/>
          </p:nvSpPr>
          <p:spPr>
            <a:xfrm>
              <a:off x="6711950" y="2089650"/>
              <a:ext cx="15200" cy="14700"/>
            </a:xfrm>
            <a:custGeom>
              <a:avLst/>
              <a:gdLst/>
              <a:ahLst/>
              <a:cxnLst/>
              <a:rect l="l" t="t" r="r" b="b"/>
              <a:pathLst>
                <a:path w="608" h="588" extrusionOk="0">
                  <a:moveTo>
                    <a:pt x="310" y="1"/>
                  </a:moveTo>
                  <a:cubicBezTo>
                    <a:pt x="287" y="1"/>
                    <a:pt x="265" y="4"/>
                    <a:pt x="244" y="12"/>
                  </a:cubicBezTo>
                  <a:cubicBezTo>
                    <a:pt x="81" y="12"/>
                    <a:pt x="0" y="174"/>
                    <a:pt x="39" y="336"/>
                  </a:cubicBezTo>
                  <a:cubicBezTo>
                    <a:pt x="76" y="478"/>
                    <a:pt x="172" y="587"/>
                    <a:pt x="303" y="587"/>
                  </a:cubicBezTo>
                  <a:cubicBezTo>
                    <a:pt x="323" y="587"/>
                    <a:pt x="343" y="585"/>
                    <a:pt x="364" y="580"/>
                  </a:cubicBezTo>
                  <a:cubicBezTo>
                    <a:pt x="487" y="537"/>
                    <a:pt x="607" y="375"/>
                    <a:pt x="568" y="213"/>
                  </a:cubicBezTo>
                  <a:cubicBezTo>
                    <a:pt x="534" y="79"/>
                    <a:pt x="417" y="1"/>
                    <a:pt x="31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9"/>
            <p:cNvSpPr/>
            <p:nvPr/>
          </p:nvSpPr>
          <p:spPr>
            <a:xfrm>
              <a:off x="6714950" y="2067050"/>
              <a:ext cx="24375" cy="35100"/>
            </a:xfrm>
            <a:custGeom>
              <a:avLst/>
              <a:gdLst/>
              <a:ahLst/>
              <a:cxnLst/>
              <a:rect l="l" t="t" r="r" b="b"/>
              <a:pathLst>
                <a:path w="975" h="1404" extrusionOk="0">
                  <a:moveTo>
                    <a:pt x="749" y="0"/>
                  </a:moveTo>
                  <a:cubicBezTo>
                    <a:pt x="687" y="0"/>
                    <a:pt x="650" y="62"/>
                    <a:pt x="650" y="62"/>
                  </a:cubicBezTo>
                  <a:cubicBezTo>
                    <a:pt x="650" y="468"/>
                    <a:pt x="0" y="1117"/>
                    <a:pt x="0" y="1117"/>
                  </a:cubicBezTo>
                  <a:cubicBezTo>
                    <a:pt x="34" y="1379"/>
                    <a:pt x="172" y="1404"/>
                    <a:pt x="224" y="1404"/>
                  </a:cubicBezTo>
                  <a:cubicBezTo>
                    <a:pt x="236" y="1404"/>
                    <a:pt x="244" y="1403"/>
                    <a:pt x="244" y="1403"/>
                  </a:cubicBezTo>
                  <a:cubicBezTo>
                    <a:pt x="974" y="834"/>
                    <a:pt x="935" y="185"/>
                    <a:pt x="935" y="185"/>
                  </a:cubicBezTo>
                  <a:cubicBezTo>
                    <a:pt x="863" y="40"/>
                    <a:pt x="798" y="0"/>
                    <a:pt x="749"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59"/>
          <p:cNvGrpSpPr/>
          <p:nvPr/>
        </p:nvGrpSpPr>
        <p:grpSpPr>
          <a:xfrm>
            <a:off x="7730450" y="7456500"/>
            <a:ext cx="114625" cy="309425"/>
            <a:chOff x="7263850" y="1901225"/>
            <a:chExt cx="114625" cy="309425"/>
          </a:xfrm>
        </p:grpSpPr>
        <p:sp>
          <p:nvSpPr>
            <p:cNvPr id="1557" name="Google Shape;1557;p59"/>
            <p:cNvSpPr/>
            <p:nvPr/>
          </p:nvSpPr>
          <p:spPr>
            <a:xfrm>
              <a:off x="7296325" y="1952925"/>
              <a:ext cx="46675" cy="13250"/>
            </a:xfrm>
            <a:custGeom>
              <a:avLst/>
              <a:gdLst/>
              <a:ahLst/>
              <a:cxnLst/>
              <a:rect l="l" t="t" r="r" b="b"/>
              <a:pathLst>
                <a:path w="1867" h="530" extrusionOk="0">
                  <a:moveTo>
                    <a:pt x="0" y="0"/>
                  </a:moveTo>
                  <a:lnTo>
                    <a:pt x="0" y="530"/>
                  </a:lnTo>
                  <a:lnTo>
                    <a:pt x="1867" y="530"/>
                  </a:lnTo>
                  <a:lnTo>
                    <a:pt x="1867"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9"/>
            <p:cNvSpPr/>
            <p:nvPr/>
          </p:nvSpPr>
          <p:spPr>
            <a:xfrm>
              <a:off x="7277000" y="2037175"/>
              <a:ext cx="84275" cy="31425"/>
            </a:xfrm>
            <a:custGeom>
              <a:avLst/>
              <a:gdLst/>
              <a:ahLst/>
              <a:cxnLst/>
              <a:rect l="l" t="t" r="r" b="b"/>
              <a:pathLst>
                <a:path w="3371" h="1257" extrusionOk="0">
                  <a:moveTo>
                    <a:pt x="0" y="0"/>
                  </a:moveTo>
                  <a:lnTo>
                    <a:pt x="0" y="1257"/>
                  </a:lnTo>
                  <a:lnTo>
                    <a:pt x="3370" y="1257"/>
                  </a:lnTo>
                  <a:lnTo>
                    <a:pt x="3370"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9"/>
            <p:cNvSpPr/>
            <p:nvPr/>
          </p:nvSpPr>
          <p:spPr>
            <a:xfrm>
              <a:off x="7263850" y="1962100"/>
              <a:ext cx="111625" cy="80125"/>
            </a:xfrm>
            <a:custGeom>
              <a:avLst/>
              <a:gdLst/>
              <a:ahLst/>
              <a:cxnLst/>
              <a:rect l="l" t="t" r="r" b="b"/>
              <a:pathLst>
                <a:path w="4465" h="3205" extrusionOk="0">
                  <a:moveTo>
                    <a:pt x="1705" y="0"/>
                  </a:moveTo>
                  <a:cubicBezTo>
                    <a:pt x="1419" y="0"/>
                    <a:pt x="932" y="120"/>
                    <a:pt x="689" y="283"/>
                  </a:cubicBezTo>
                  <a:lnTo>
                    <a:pt x="488" y="406"/>
                  </a:lnTo>
                  <a:cubicBezTo>
                    <a:pt x="202" y="526"/>
                    <a:pt x="1" y="932"/>
                    <a:pt x="1" y="1257"/>
                  </a:cubicBezTo>
                  <a:lnTo>
                    <a:pt x="1" y="2111"/>
                  </a:lnTo>
                  <a:cubicBezTo>
                    <a:pt x="1" y="2393"/>
                    <a:pt x="121" y="2799"/>
                    <a:pt x="283" y="2922"/>
                  </a:cubicBezTo>
                  <a:cubicBezTo>
                    <a:pt x="445" y="3084"/>
                    <a:pt x="851" y="3205"/>
                    <a:pt x="1137" y="3205"/>
                  </a:cubicBezTo>
                  <a:lnTo>
                    <a:pt x="3286" y="3205"/>
                  </a:lnTo>
                  <a:cubicBezTo>
                    <a:pt x="3611" y="3205"/>
                    <a:pt x="4017" y="3084"/>
                    <a:pt x="4179" y="2922"/>
                  </a:cubicBezTo>
                  <a:cubicBezTo>
                    <a:pt x="4341" y="2799"/>
                    <a:pt x="4465" y="2393"/>
                    <a:pt x="4465" y="2111"/>
                  </a:cubicBezTo>
                  <a:lnTo>
                    <a:pt x="4465" y="1257"/>
                  </a:lnTo>
                  <a:cubicBezTo>
                    <a:pt x="4465" y="932"/>
                    <a:pt x="4221" y="526"/>
                    <a:pt x="3978" y="406"/>
                  </a:cubicBezTo>
                  <a:lnTo>
                    <a:pt x="3773" y="283"/>
                  </a:lnTo>
                  <a:cubicBezTo>
                    <a:pt x="3491" y="120"/>
                    <a:pt x="3043" y="0"/>
                    <a:pt x="2760"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9"/>
            <p:cNvSpPr/>
            <p:nvPr/>
          </p:nvSpPr>
          <p:spPr>
            <a:xfrm>
              <a:off x="7264825" y="2063550"/>
              <a:ext cx="109600" cy="147100"/>
            </a:xfrm>
            <a:custGeom>
              <a:avLst/>
              <a:gdLst/>
              <a:ahLst/>
              <a:cxnLst/>
              <a:rect l="l" t="t" r="r" b="b"/>
              <a:pathLst>
                <a:path w="4384" h="5884" extrusionOk="0">
                  <a:moveTo>
                    <a:pt x="1461" y="0"/>
                  </a:moveTo>
                  <a:cubicBezTo>
                    <a:pt x="1056" y="0"/>
                    <a:pt x="569" y="121"/>
                    <a:pt x="367" y="244"/>
                  </a:cubicBezTo>
                  <a:cubicBezTo>
                    <a:pt x="163" y="364"/>
                    <a:pt x="1" y="731"/>
                    <a:pt x="1" y="1056"/>
                  </a:cubicBezTo>
                  <a:lnTo>
                    <a:pt x="1" y="4666"/>
                  </a:lnTo>
                  <a:cubicBezTo>
                    <a:pt x="1" y="4990"/>
                    <a:pt x="163" y="5396"/>
                    <a:pt x="367" y="5558"/>
                  </a:cubicBezTo>
                  <a:cubicBezTo>
                    <a:pt x="569" y="5763"/>
                    <a:pt x="1056" y="5883"/>
                    <a:pt x="1461" y="5883"/>
                  </a:cubicBezTo>
                  <a:lnTo>
                    <a:pt x="2922" y="5883"/>
                  </a:lnTo>
                  <a:cubicBezTo>
                    <a:pt x="3328" y="5883"/>
                    <a:pt x="3815" y="5763"/>
                    <a:pt x="4020" y="5558"/>
                  </a:cubicBezTo>
                  <a:cubicBezTo>
                    <a:pt x="4221" y="5396"/>
                    <a:pt x="4383" y="4990"/>
                    <a:pt x="4383" y="4666"/>
                  </a:cubicBezTo>
                  <a:lnTo>
                    <a:pt x="4383" y="1056"/>
                  </a:lnTo>
                  <a:cubicBezTo>
                    <a:pt x="4383" y="731"/>
                    <a:pt x="4221" y="364"/>
                    <a:pt x="4020" y="244"/>
                  </a:cubicBezTo>
                  <a:cubicBezTo>
                    <a:pt x="3815" y="121"/>
                    <a:pt x="3328" y="0"/>
                    <a:pt x="2922"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9"/>
            <p:cNvSpPr/>
            <p:nvPr/>
          </p:nvSpPr>
          <p:spPr>
            <a:xfrm>
              <a:off x="7287150" y="1925575"/>
              <a:ext cx="64950" cy="27375"/>
            </a:xfrm>
            <a:custGeom>
              <a:avLst/>
              <a:gdLst/>
              <a:ahLst/>
              <a:cxnLst/>
              <a:rect l="l" t="t" r="r" b="b"/>
              <a:pathLst>
                <a:path w="2598" h="1095" extrusionOk="0">
                  <a:moveTo>
                    <a:pt x="0" y="0"/>
                  </a:moveTo>
                  <a:lnTo>
                    <a:pt x="0" y="1094"/>
                  </a:lnTo>
                  <a:lnTo>
                    <a:pt x="2598" y="1094"/>
                  </a:lnTo>
                  <a:lnTo>
                    <a:pt x="2598"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9"/>
            <p:cNvSpPr/>
            <p:nvPr/>
          </p:nvSpPr>
          <p:spPr>
            <a:xfrm>
              <a:off x="7293225" y="1930600"/>
              <a:ext cx="5150" cy="17325"/>
            </a:xfrm>
            <a:custGeom>
              <a:avLst/>
              <a:gdLst/>
              <a:ahLst/>
              <a:cxnLst/>
              <a:rect l="l" t="t" r="r" b="b"/>
              <a:pathLst>
                <a:path w="206" h="693" extrusionOk="0">
                  <a:moveTo>
                    <a:pt x="1" y="1"/>
                  </a:moveTo>
                  <a:lnTo>
                    <a:pt x="1"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9"/>
            <p:cNvSpPr/>
            <p:nvPr/>
          </p:nvSpPr>
          <p:spPr>
            <a:xfrm>
              <a:off x="7303375" y="1930600"/>
              <a:ext cx="4075" cy="17325"/>
            </a:xfrm>
            <a:custGeom>
              <a:avLst/>
              <a:gdLst/>
              <a:ahLst/>
              <a:cxnLst/>
              <a:rect l="l" t="t" r="r" b="b"/>
              <a:pathLst>
                <a:path w="163"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9"/>
            <p:cNvSpPr/>
            <p:nvPr/>
          </p:nvSpPr>
          <p:spPr>
            <a:xfrm>
              <a:off x="7312550" y="1930600"/>
              <a:ext cx="4075" cy="17325"/>
            </a:xfrm>
            <a:custGeom>
              <a:avLst/>
              <a:gdLst/>
              <a:ahLst/>
              <a:cxnLst/>
              <a:rect l="l" t="t" r="r" b="b"/>
              <a:pathLst>
                <a:path w="163" h="693" extrusionOk="0">
                  <a:moveTo>
                    <a:pt x="0" y="1"/>
                  </a:moveTo>
                  <a:lnTo>
                    <a:pt x="0"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9"/>
            <p:cNvSpPr/>
            <p:nvPr/>
          </p:nvSpPr>
          <p:spPr>
            <a:xfrm>
              <a:off x="7321650" y="1930600"/>
              <a:ext cx="5125" cy="17325"/>
            </a:xfrm>
            <a:custGeom>
              <a:avLst/>
              <a:gdLst/>
              <a:ahLst/>
              <a:cxnLst/>
              <a:rect l="l" t="t" r="r" b="b"/>
              <a:pathLst>
                <a:path w="205" h="693" extrusionOk="0">
                  <a:moveTo>
                    <a:pt x="0" y="1"/>
                  </a:moveTo>
                  <a:lnTo>
                    <a:pt x="0"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9"/>
            <p:cNvSpPr/>
            <p:nvPr/>
          </p:nvSpPr>
          <p:spPr>
            <a:xfrm>
              <a:off x="7331775"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9"/>
            <p:cNvSpPr/>
            <p:nvPr/>
          </p:nvSpPr>
          <p:spPr>
            <a:xfrm>
              <a:off x="7340950"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9"/>
            <p:cNvSpPr/>
            <p:nvPr/>
          </p:nvSpPr>
          <p:spPr>
            <a:xfrm>
              <a:off x="7303375" y="1901225"/>
              <a:ext cx="31525" cy="24375"/>
            </a:xfrm>
            <a:custGeom>
              <a:avLst/>
              <a:gdLst/>
              <a:ahLst/>
              <a:cxnLst/>
              <a:rect l="l" t="t" r="r" b="b"/>
              <a:pathLst>
                <a:path w="1261" h="975" extrusionOk="0">
                  <a:moveTo>
                    <a:pt x="1" y="0"/>
                  </a:moveTo>
                  <a:lnTo>
                    <a:pt x="1" y="974"/>
                  </a:lnTo>
                  <a:lnTo>
                    <a:pt x="1260" y="974"/>
                  </a:lnTo>
                  <a:lnTo>
                    <a:pt x="126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9"/>
            <p:cNvSpPr/>
            <p:nvPr/>
          </p:nvSpPr>
          <p:spPr>
            <a:xfrm>
              <a:off x="7332850" y="1908275"/>
              <a:ext cx="45625" cy="39650"/>
            </a:xfrm>
            <a:custGeom>
              <a:avLst/>
              <a:gdLst/>
              <a:ahLst/>
              <a:cxnLst/>
              <a:rect l="l" t="t" r="r" b="b"/>
              <a:pathLst>
                <a:path w="1825" h="1586" extrusionOk="0">
                  <a:moveTo>
                    <a:pt x="0" y="1"/>
                  </a:moveTo>
                  <a:lnTo>
                    <a:pt x="0" y="163"/>
                  </a:lnTo>
                  <a:lnTo>
                    <a:pt x="1338" y="163"/>
                  </a:lnTo>
                  <a:cubicBezTo>
                    <a:pt x="1623" y="163"/>
                    <a:pt x="1662" y="325"/>
                    <a:pt x="1662" y="368"/>
                  </a:cubicBezTo>
                  <a:lnTo>
                    <a:pt x="1662" y="1260"/>
                  </a:lnTo>
                  <a:cubicBezTo>
                    <a:pt x="1662" y="1423"/>
                    <a:pt x="1461" y="1423"/>
                    <a:pt x="1419" y="1423"/>
                  </a:cubicBezTo>
                  <a:lnTo>
                    <a:pt x="770" y="1423"/>
                  </a:lnTo>
                  <a:lnTo>
                    <a:pt x="770" y="1585"/>
                  </a:lnTo>
                  <a:lnTo>
                    <a:pt x="1419" y="1585"/>
                  </a:lnTo>
                  <a:cubicBezTo>
                    <a:pt x="1542" y="1585"/>
                    <a:pt x="1825" y="1504"/>
                    <a:pt x="1825" y="1260"/>
                  </a:cubicBezTo>
                  <a:lnTo>
                    <a:pt x="1825" y="368"/>
                  </a:lnTo>
                  <a:lnTo>
                    <a:pt x="1825" y="325"/>
                  </a:lnTo>
                  <a:cubicBezTo>
                    <a:pt x="1786" y="244"/>
                    <a:pt x="1662" y="1"/>
                    <a:pt x="1338"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0" name="Google Shape;1570;p59"/>
          <p:cNvSpPr txBox="1">
            <a:spLocks noGrp="1"/>
          </p:cNvSpPr>
          <p:nvPr>
            <p:ph type="title"/>
          </p:nvPr>
        </p:nvSpPr>
        <p:spPr>
          <a:xfrm>
            <a:off x="709673" y="772511"/>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آیکون‌های شبکه‌های اجتماعی</a:t>
            </a:r>
            <a:endParaRPr dirty="0">
              <a:latin typeface="Sahel" panose="020B0603030804020204" pitchFamily="34" charset="-78"/>
              <a:cs typeface="Sahel" panose="020B0603030804020204" pitchFamily="34" charset="-78"/>
            </a:endParaRPr>
          </a:p>
        </p:txBody>
      </p:sp>
      <p:sp>
        <p:nvSpPr>
          <p:cNvPr id="2" name="TextBox 1">
            <a:extLst>
              <a:ext uri="{FF2B5EF4-FFF2-40B4-BE49-F238E27FC236}">
                <a16:creationId xmlns:a16="http://schemas.microsoft.com/office/drawing/2014/main" id="{1FF036F8-393A-7301-F31B-6A5A9C42D1F0}"/>
              </a:ext>
            </a:extLst>
          </p:cNvPr>
          <p:cNvSpPr txBox="1"/>
          <p:nvPr/>
        </p:nvSpPr>
        <p:spPr>
          <a:xfrm>
            <a:off x="2158901" y="1650703"/>
            <a:ext cx="4822643" cy="307777"/>
          </a:xfrm>
          <a:prstGeom prst="rect">
            <a:avLst/>
          </a:prstGeom>
          <a:noFill/>
        </p:spPr>
        <p:txBody>
          <a:bodyPr wrap="square" rtlCol="0">
            <a:spAutoFit/>
          </a:bodyPr>
          <a:lstStyle/>
          <a:p>
            <a:pPr algn="ctr" rtl="1"/>
            <a:r>
              <a:rPr lang="fa-IR" dirty="0">
                <a:latin typeface="Sahel" panose="020B0603030804020204" pitchFamily="34" charset="-78"/>
                <a:cs typeface="Sahel" panose="020B0603030804020204" pitchFamily="34" charset="-78"/>
              </a:rPr>
              <a:t>در خبرنامه یا فوتر سایت می‌توانید از این آیکون‌ها استفاده کنید</a:t>
            </a:r>
          </a:p>
        </p:txBody>
      </p:sp>
      <p:pic>
        <p:nvPicPr>
          <p:cNvPr id="4" name="Picture 3">
            <a:extLst>
              <a:ext uri="{FF2B5EF4-FFF2-40B4-BE49-F238E27FC236}">
                <a16:creationId xmlns:a16="http://schemas.microsoft.com/office/drawing/2014/main" id="{354682DB-DBA9-4A80-F412-02CF7091185F}"/>
              </a:ext>
            </a:extLst>
          </p:cNvPr>
          <p:cNvPicPr>
            <a:picLocks noChangeAspect="1"/>
          </p:cNvPicPr>
          <p:nvPr/>
        </p:nvPicPr>
        <p:blipFill>
          <a:blip r:embed="rId3"/>
          <a:stretch>
            <a:fillRect/>
          </a:stretch>
        </p:blipFill>
        <p:spPr>
          <a:xfrm>
            <a:off x="2562418" y="2753827"/>
            <a:ext cx="862388" cy="862388"/>
          </a:xfrm>
          <a:prstGeom prst="rect">
            <a:avLst/>
          </a:prstGeom>
        </p:spPr>
      </p:pic>
      <p:pic>
        <p:nvPicPr>
          <p:cNvPr id="6" name="Picture 5">
            <a:extLst>
              <a:ext uri="{FF2B5EF4-FFF2-40B4-BE49-F238E27FC236}">
                <a16:creationId xmlns:a16="http://schemas.microsoft.com/office/drawing/2014/main" id="{C9D76A19-40C4-EC5B-5843-DE02CEDB9D9A}"/>
              </a:ext>
            </a:extLst>
          </p:cNvPr>
          <p:cNvPicPr>
            <a:picLocks noChangeAspect="1"/>
          </p:cNvPicPr>
          <p:nvPr/>
        </p:nvPicPr>
        <p:blipFill>
          <a:blip r:embed="rId4"/>
          <a:stretch>
            <a:fillRect/>
          </a:stretch>
        </p:blipFill>
        <p:spPr>
          <a:xfrm>
            <a:off x="3636713" y="2753827"/>
            <a:ext cx="862388" cy="862388"/>
          </a:xfrm>
          <a:prstGeom prst="rect">
            <a:avLst/>
          </a:prstGeom>
        </p:spPr>
      </p:pic>
      <p:pic>
        <p:nvPicPr>
          <p:cNvPr id="8" name="Picture 7">
            <a:extLst>
              <a:ext uri="{FF2B5EF4-FFF2-40B4-BE49-F238E27FC236}">
                <a16:creationId xmlns:a16="http://schemas.microsoft.com/office/drawing/2014/main" id="{1D7AB3E2-BC0C-8A65-BD9E-3C6F2324A6A1}"/>
              </a:ext>
            </a:extLst>
          </p:cNvPr>
          <p:cNvPicPr>
            <a:picLocks noChangeAspect="1"/>
          </p:cNvPicPr>
          <p:nvPr/>
        </p:nvPicPr>
        <p:blipFill>
          <a:blip r:embed="rId5"/>
          <a:stretch>
            <a:fillRect/>
          </a:stretch>
        </p:blipFill>
        <p:spPr>
          <a:xfrm>
            <a:off x="4711008" y="2753826"/>
            <a:ext cx="862389" cy="862389"/>
          </a:xfrm>
          <a:prstGeom prst="rect">
            <a:avLst/>
          </a:prstGeom>
        </p:spPr>
      </p:pic>
      <p:pic>
        <p:nvPicPr>
          <p:cNvPr id="10" name="Picture 9">
            <a:extLst>
              <a:ext uri="{FF2B5EF4-FFF2-40B4-BE49-F238E27FC236}">
                <a16:creationId xmlns:a16="http://schemas.microsoft.com/office/drawing/2014/main" id="{32B097CC-90E9-3874-DAE0-08D327149D65}"/>
              </a:ext>
            </a:extLst>
          </p:cNvPr>
          <p:cNvPicPr>
            <a:picLocks noChangeAspect="1"/>
          </p:cNvPicPr>
          <p:nvPr/>
        </p:nvPicPr>
        <p:blipFill>
          <a:blip r:embed="rId6"/>
          <a:stretch>
            <a:fillRect/>
          </a:stretch>
        </p:blipFill>
        <p:spPr>
          <a:xfrm>
            <a:off x="5785303" y="2753826"/>
            <a:ext cx="862388" cy="862388"/>
          </a:xfrm>
          <a:prstGeom prst="rect">
            <a:avLst/>
          </a:prstGeom>
        </p:spPr>
      </p:pic>
    </p:spTree>
    <p:extLst>
      <p:ext uri="{BB962C8B-B14F-4D97-AF65-F5344CB8AC3E}">
        <p14:creationId xmlns:p14="http://schemas.microsoft.com/office/powerpoint/2010/main" val="14851926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3A96F-A10B-00D6-392B-1ED40FDB0837}"/>
              </a:ext>
            </a:extLst>
          </p:cNvPr>
          <p:cNvSpPr>
            <a:spLocks noGrp="1"/>
          </p:cNvSpPr>
          <p:nvPr>
            <p:ph type="title"/>
          </p:nvPr>
        </p:nvSpPr>
        <p:spPr>
          <a:xfrm>
            <a:off x="709673" y="668828"/>
            <a:ext cx="7721100" cy="572700"/>
          </a:xfrm>
        </p:spPr>
        <p:txBody>
          <a:bodyPr/>
          <a:lstStyle/>
          <a:p>
            <a:r>
              <a:rPr lang="fa-IR" dirty="0">
                <a:latin typeface="Sahel" panose="020B0603030804020204" pitchFamily="34" charset="-78"/>
                <a:cs typeface="Sahel" panose="020B0603030804020204" pitchFamily="34" charset="-78"/>
              </a:rPr>
              <a:t>بایدها و نبایدهای آیکون‌ها</a:t>
            </a:r>
            <a:endParaRPr lang="en-US" dirty="0">
              <a:latin typeface="Sahel" panose="020B0603030804020204" pitchFamily="34" charset="-78"/>
              <a:cs typeface="Sahel" panose="020B0603030804020204" pitchFamily="34" charset="-78"/>
            </a:endParaRPr>
          </a:p>
        </p:txBody>
      </p:sp>
      <p:sp>
        <p:nvSpPr>
          <p:cNvPr id="3" name="TextBox 2">
            <a:extLst>
              <a:ext uri="{FF2B5EF4-FFF2-40B4-BE49-F238E27FC236}">
                <a16:creationId xmlns:a16="http://schemas.microsoft.com/office/drawing/2014/main" id="{DF618E23-87E9-3D90-A741-865151D826E5}"/>
              </a:ext>
            </a:extLst>
          </p:cNvPr>
          <p:cNvSpPr txBox="1"/>
          <p:nvPr/>
        </p:nvSpPr>
        <p:spPr>
          <a:xfrm>
            <a:off x="2002555" y="1592035"/>
            <a:ext cx="5135335" cy="1762021"/>
          </a:xfrm>
          <a:prstGeom prst="rect">
            <a:avLst/>
          </a:prstGeom>
          <a:noFill/>
        </p:spPr>
        <p:txBody>
          <a:bodyPr wrap="square" rtlCol="0">
            <a:spAutoFit/>
          </a:bodyPr>
          <a:lstStyle/>
          <a:p>
            <a:pPr marL="285750" indent="-285750" algn="r" rtl="1">
              <a:lnSpc>
                <a:spcPct val="200000"/>
              </a:lnSpc>
              <a:buFont typeface="Arial" panose="020B0604020202020204" pitchFamily="34" charset="0"/>
              <a:buChar char="•"/>
            </a:pPr>
            <a:r>
              <a:rPr lang="fa-IR" dirty="0">
                <a:latin typeface="Sahel" panose="020B0603030804020204" pitchFamily="34" charset="-78"/>
                <a:cs typeface="Sahel" panose="020B0603030804020204" pitchFamily="34" charset="-78"/>
              </a:rPr>
              <a:t>در مقاله از آیکون با سایز </a:t>
            </a:r>
            <a:r>
              <a:rPr lang="en-US" dirty="0">
                <a:latin typeface="Sahel" panose="020B0603030804020204" pitchFamily="34" charset="-78"/>
                <a:cs typeface="Sahel" panose="020B0603030804020204" pitchFamily="34" charset="-78"/>
              </a:rPr>
              <a:t>64</a:t>
            </a:r>
            <a:r>
              <a:rPr lang="fa-IR" dirty="0">
                <a:latin typeface="Sahel" panose="020B0603030804020204" pitchFamily="34" charset="-78"/>
                <a:cs typeface="Sahel" panose="020B0603030804020204" pitchFamily="34" charset="-78"/>
              </a:rPr>
              <a:t> و فرمت </a:t>
            </a:r>
            <a:r>
              <a:rPr lang="en-US" dirty="0">
                <a:latin typeface="Sahel" panose="020B0603030804020204" pitchFamily="34" charset="-78"/>
                <a:cs typeface="Sahel" panose="020B0603030804020204" pitchFamily="34" charset="-78"/>
              </a:rPr>
              <a:t>PNG</a:t>
            </a:r>
            <a:r>
              <a:rPr lang="fa-IR" dirty="0">
                <a:latin typeface="Sahel" panose="020B0603030804020204" pitchFamily="34" charset="-78"/>
                <a:cs typeface="Sahel" panose="020B0603030804020204" pitchFamily="34" charset="-78"/>
              </a:rPr>
              <a:t> استفاده کنید.</a:t>
            </a:r>
          </a:p>
          <a:p>
            <a:pPr marL="285750" indent="-285750" algn="r" rtl="1">
              <a:lnSpc>
                <a:spcPct val="200000"/>
              </a:lnSpc>
              <a:buFont typeface="Arial" panose="020B0604020202020204" pitchFamily="34" charset="0"/>
              <a:buChar char="•"/>
            </a:pPr>
            <a:r>
              <a:rPr lang="fa-IR" dirty="0">
                <a:latin typeface="Sahel" panose="020B0603030804020204" pitchFamily="34" charset="-78"/>
                <a:cs typeface="Sahel" panose="020B0603030804020204" pitchFamily="34" charset="-78"/>
              </a:rPr>
              <a:t>اندازه آیکون‌های به‌کاررفته در صفحات فرود 128 پیکسل است.</a:t>
            </a:r>
          </a:p>
          <a:p>
            <a:pPr marL="285750" indent="-285750" algn="r" rtl="1">
              <a:lnSpc>
                <a:spcPct val="200000"/>
              </a:lnSpc>
              <a:buFont typeface="Arial" panose="020B0604020202020204" pitchFamily="34" charset="0"/>
              <a:buChar char="•"/>
            </a:pPr>
            <a:r>
              <a:rPr lang="fa-IR" dirty="0">
                <a:latin typeface="Sahel" panose="020B0603030804020204" pitchFamily="34" charset="-78"/>
                <a:cs typeface="Sahel" panose="020B0603030804020204" pitchFamily="34" charset="-78"/>
              </a:rPr>
              <a:t>معمولا طراحان گرافیک برای صفحه‌آرایی، نخست از متن‌های رفت.</a:t>
            </a:r>
          </a:p>
          <a:p>
            <a:pPr marL="285750" indent="-285750" algn="r" rtl="1">
              <a:lnSpc>
                <a:spcPct val="200000"/>
              </a:lnSpc>
              <a:buFont typeface="Arial" panose="020B0604020202020204" pitchFamily="34" charset="0"/>
              <a:buChar char="•"/>
            </a:pPr>
            <a:r>
              <a:rPr lang="fa-IR" dirty="0">
                <a:latin typeface="Sahel" panose="020B0603030804020204" pitchFamily="34" charset="-78"/>
                <a:cs typeface="Sahel" panose="020B0603030804020204" pitchFamily="34" charset="-78"/>
              </a:rPr>
              <a:t>آزمایشی و بی‌معنی استفاده تا صرفا به مشتری یا صاحب کند.</a:t>
            </a:r>
            <a:endParaRPr lang="en-US"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218899647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845"/>
        <p:cNvGrpSpPr/>
        <p:nvPr/>
      </p:nvGrpSpPr>
      <p:grpSpPr>
        <a:xfrm>
          <a:off x="0" y="0"/>
          <a:ext cx="0" cy="0"/>
          <a:chOff x="0" y="0"/>
          <a:chExt cx="0" cy="0"/>
        </a:xfrm>
      </p:grpSpPr>
      <p:pic>
        <p:nvPicPr>
          <p:cNvPr id="1846" name="Google Shape;1846;p75" descr="Slidesgo" title="Slide03"/>
          <p:cNvPicPr preferRelativeResize="0"/>
          <p:nvPr/>
        </p:nvPicPr>
        <p:blipFill rotWithShape="1">
          <a:blip r:embed="rId3">
            <a:alphaModFix/>
          </a:blip>
          <a:srcRect l="307" t="8893" r="5211" b="35205"/>
          <a:stretch/>
        </p:blipFill>
        <p:spPr>
          <a:xfrm>
            <a:off x="-1" y="0"/>
            <a:ext cx="9431868" cy="5143500"/>
          </a:xfrm>
          <a:prstGeom prst="rect">
            <a:avLst/>
          </a:prstGeom>
          <a:noFill/>
          <a:ln>
            <a:noFill/>
          </a:ln>
        </p:spPr>
      </p:pic>
      <p:pic>
        <p:nvPicPr>
          <p:cNvPr id="1847" name="Google Shape;1847;p75" descr="Image02"/>
          <p:cNvPicPr preferRelativeResize="0"/>
          <p:nvPr/>
        </p:nvPicPr>
        <p:blipFill rotWithShape="1">
          <a:blip r:embed="rId4">
            <a:alphaModFix amt="39000"/>
          </a:blip>
          <a:srcRect t="54944" r="54302"/>
          <a:stretch/>
        </p:blipFill>
        <p:spPr>
          <a:xfrm>
            <a:off x="7571200" y="0"/>
            <a:ext cx="1572801" cy="1550723"/>
          </a:xfrm>
          <a:prstGeom prst="rect">
            <a:avLst/>
          </a:prstGeom>
          <a:noFill/>
          <a:ln>
            <a:noFill/>
          </a:ln>
        </p:spPr>
      </p:pic>
      <p:sp>
        <p:nvSpPr>
          <p:cNvPr id="1848" name="Google Shape;1848;p75"/>
          <p:cNvSpPr txBox="1">
            <a:spLocks noGrp="1"/>
          </p:cNvSpPr>
          <p:nvPr>
            <p:ph type="body" idx="1"/>
          </p:nvPr>
        </p:nvSpPr>
        <p:spPr>
          <a:xfrm>
            <a:off x="4377267" y="437900"/>
            <a:ext cx="4341375" cy="13083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2800" b="1" dirty="0">
                <a:latin typeface="Sahel" panose="020B0603030804020204" pitchFamily="34" charset="-78"/>
                <a:cs typeface="Sahel" panose="020B0603030804020204" pitchFamily="34" charset="-78"/>
              </a:rPr>
              <a:t>هر عکس، به اندازۀ هزار </a:t>
            </a:r>
            <a:endParaRPr lang="en-US" sz="2800" b="1" dirty="0">
              <a:latin typeface="Sahel" panose="020B0603030804020204" pitchFamily="34" charset="-78"/>
              <a:cs typeface="Sahel" panose="020B0603030804020204" pitchFamily="34" charset="-78"/>
            </a:endParaRPr>
          </a:p>
          <a:p>
            <a:pPr marL="0" lvl="0" indent="0" algn="ctr" rtl="0">
              <a:lnSpc>
                <a:spcPct val="150000"/>
              </a:lnSpc>
              <a:spcBef>
                <a:spcPts val="0"/>
              </a:spcBef>
              <a:spcAft>
                <a:spcPts val="0"/>
              </a:spcAft>
              <a:buNone/>
            </a:pPr>
            <a:r>
              <a:rPr lang="fa-IR" sz="2800" b="1" dirty="0">
                <a:latin typeface="Sahel" panose="020B0603030804020204" pitchFamily="34" charset="-78"/>
                <a:cs typeface="Sahel" panose="020B0603030804020204" pitchFamily="34" charset="-78"/>
              </a:rPr>
              <a:t>کلمه حرف برای گفتن دارد.</a:t>
            </a:r>
            <a:endParaRPr sz="2800" b="1" dirty="0">
              <a:latin typeface="Sahel" panose="020B0603030804020204" pitchFamily="34" charset="-78"/>
              <a:cs typeface="Sahel" panose="020B0603030804020204" pitchFamily="34" charset="-78"/>
            </a:endParaRPr>
          </a:p>
        </p:txBody>
      </p:sp>
      <p:pic>
        <p:nvPicPr>
          <p:cNvPr id="1849" name="Google Shape;1849;p75" descr="Image02"/>
          <p:cNvPicPr preferRelativeResize="0"/>
          <p:nvPr/>
        </p:nvPicPr>
        <p:blipFill rotWithShape="1">
          <a:blip r:embed="rId4">
            <a:alphaModFix amt="39000"/>
          </a:blip>
          <a:srcRect t="54944" r="54302"/>
          <a:stretch/>
        </p:blipFill>
        <p:spPr>
          <a:xfrm rot="10800000">
            <a:off x="-11050" y="3581750"/>
            <a:ext cx="1572801" cy="1550724"/>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574"/>
        <p:cNvGrpSpPr/>
        <p:nvPr/>
      </p:nvGrpSpPr>
      <p:grpSpPr>
        <a:xfrm>
          <a:off x="0" y="0"/>
          <a:ext cx="0" cy="0"/>
          <a:chOff x="0" y="0"/>
          <a:chExt cx="0" cy="0"/>
        </a:xfrm>
      </p:grpSpPr>
      <p:sp>
        <p:nvSpPr>
          <p:cNvPr id="1575" name="Google Shape;1575;p60"/>
          <p:cNvSpPr txBox="1">
            <a:spLocks noGrp="1"/>
          </p:cNvSpPr>
          <p:nvPr>
            <p:ph type="body" idx="1"/>
          </p:nvPr>
        </p:nvSpPr>
        <p:spPr>
          <a:xfrm>
            <a:off x="1281675" y="2272124"/>
            <a:ext cx="2724300" cy="1779053"/>
          </a:xfrm>
          <a:prstGeom prst="rect">
            <a:avLst/>
          </a:prstGeom>
        </p:spPr>
        <p:txBody>
          <a:bodyPr spcFirstLastPara="1" wrap="square" lIns="91425" tIns="91425" rIns="91425" bIns="91425" anchor="t" anchorCtr="0">
            <a:noAutofit/>
          </a:bodyPr>
          <a:lstStyle/>
          <a:p>
            <a:pPr marL="0" lvl="0" indent="0" algn="r" rtl="0">
              <a:lnSpc>
                <a:spcPct val="150000"/>
              </a:lnSpc>
              <a:spcBef>
                <a:spcPts val="0"/>
              </a:spcBef>
              <a:spcAft>
                <a:spcPts val="0"/>
              </a:spcAft>
              <a:buNone/>
            </a:pPr>
            <a:r>
              <a:rPr lang="fa-IR" dirty="0">
                <a:latin typeface="Sahel" panose="020B0603030804020204" pitchFamily="34" charset="-78"/>
                <a:cs typeface="Sahel" panose="020B0603030804020204" pitchFamily="34" charset="-78"/>
              </a:rPr>
              <a:t>لورم ایپسوم متن ساختگی با تولید سادگی نامفهوم از صنعت چاپ، و با استفاده از طراحان گرافیک است.</a:t>
            </a:r>
            <a:endParaRPr dirty="0">
              <a:latin typeface="Sahel" panose="020B0603030804020204" pitchFamily="34" charset="-78"/>
              <a:cs typeface="Sahel" panose="020B0603030804020204" pitchFamily="34" charset="-78"/>
            </a:endParaRPr>
          </a:p>
        </p:txBody>
      </p:sp>
      <p:sp>
        <p:nvSpPr>
          <p:cNvPr id="1576" name="Google Shape;1576;p60"/>
          <p:cNvSpPr txBox="1">
            <a:spLocks noGrp="1"/>
          </p:cNvSpPr>
          <p:nvPr>
            <p:ph type="title"/>
          </p:nvPr>
        </p:nvSpPr>
        <p:spPr>
          <a:xfrm>
            <a:off x="1280500" y="1490375"/>
            <a:ext cx="2724300" cy="58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latin typeface="Sahel" panose="020B0603030804020204" pitchFamily="34" charset="-78"/>
                <a:cs typeface="Sahel" panose="020B0603030804020204" pitchFamily="34" charset="-78"/>
              </a:rPr>
              <a:t>راهنمای تصاویر</a:t>
            </a:r>
            <a:endParaRPr dirty="0">
              <a:latin typeface="Sahel" panose="020B0603030804020204" pitchFamily="34" charset="-78"/>
              <a:cs typeface="Sahel" panose="020B0603030804020204" pitchFamily="34" charset="-78"/>
            </a:endParaRPr>
          </a:p>
        </p:txBody>
      </p:sp>
      <p:pic>
        <p:nvPicPr>
          <p:cNvPr id="1577" name="Google Shape;1577;p60" descr="Image02"/>
          <p:cNvPicPr preferRelativeResize="0"/>
          <p:nvPr/>
        </p:nvPicPr>
        <p:blipFill rotWithShape="1">
          <a:blip r:embed="rId3">
            <a:alphaModFix amt="39000"/>
          </a:blip>
          <a:srcRect t="54944" r="54302"/>
          <a:stretch/>
        </p:blipFill>
        <p:spPr>
          <a:xfrm rot="5400000">
            <a:off x="6544025" y="5030450"/>
            <a:ext cx="1572801" cy="1550724"/>
          </a:xfrm>
          <a:prstGeom prst="rect">
            <a:avLst/>
          </a:prstGeom>
          <a:noFill/>
          <a:ln>
            <a:noFill/>
          </a:ln>
        </p:spPr>
      </p:pic>
      <p:grpSp>
        <p:nvGrpSpPr>
          <p:cNvPr id="1578" name="Google Shape;1578;p60"/>
          <p:cNvGrpSpPr/>
          <p:nvPr/>
        </p:nvGrpSpPr>
        <p:grpSpPr>
          <a:xfrm>
            <a:off x="4580431" y="788607"/>
            <a:ext cx="3856673" cy="3611728"/>
            <a:chOff x="722750" y="1204625"/>
            <a:chExt cx="3624693" cy="3394800"/>
          </a:xfrm>
        </p:grpSpPr>
        <p:pic>
          <p:nvPicPr>
            <p:cNvPr id="1579" name="Google Shape;1579;p60"/>
            <p:cNvPicPr preferRelativeResize="0"/>
            <p:nvPr/>
          </p:nvPicPr>
          <p:blipFill rotWithShape="1">
            <a:blip r:embed="rId4">
              <a:alphaModFix/>
            </a:blip>
            <a:srcRect l="5910" t="30400" r="2740" b="8702"/>
            <a:stretch/>
          </p:blipFill>
          <p:spPr>
            <a:xfrm>
              <a:off x="722750" y="1281970"/>
              <a:ext cx="1672200" cy="1672200"/>
            </a:xfrm>
            <a:prstGeom prst="ellipse">
              <a:avLst/>
            </a:prstGeom>
            <a:noFill/>
            <a:ln>
              <a:noFill/>
            </a:ln>
          </p:spPr>
        </p:pic>
        <p:pic>
          <p:nvPicPr>
            <p:cNvPr id="1580" name="Google Shape;1580;p60"/>
            <p:cNvPicPr preferRelativeResize="0"/>
            <p:nvPr/>
          </p:nvPicPr>
          <p:blipFill rotWithShape="1">
            <a:blip r:embed="rId5">
              <a:alphaModFix/>
            </a:blip>
            <a:srcRect l="9591" t="4262" r="2084" b="36865"/>
            <a:stretch/>
          </p:blipFill>
          <p:spPr>
            <a:xfrm>
              <a:off x="2675243" y="1254750"/>
              <a:ext cx="1672200" cy="1672200"/>
            </a:xfrm>
            <a:prstGeom prst="ellipse">
              <a:avLst/>
            </a:prstGeom>
            <a:noFill/>
            <a:ln>
              <a:noFill/>
            </a:ln>
          </p:spPr>
        </p:pic>
        <p:pic>
          <p:nvPicPr>
            <p:cNvPr id="1581" name="Google Shape;1581;p60"/>
            <p:cNvPicPr preferRelativeResize="0"/>
            <p:nvPr/>
          </p:nvPicPr>
          <p:blipFill rotWithShape="1">
            <a:blip r:embed="rId6">
              <a:alphaModFix/>
            </a:blip>
            <a:srcRect l="6449" t="21498" r="4471" b="19111"/>
            <a:stretch/>
          </p:blipFill>
          <p:spPr>
            <a:xfrm>
              <a:off x="1747523" y="2927088"/>
              <a:ext cx="1672200" cy="1672200"/>
            </a:xfrm>
            <a:prstGeom prst="ellipse">
              <a:avLst/>
            </a:prstGeom>
            <a:noFill/>
            <a:ln>
              <a:noFill/>
            </a:ln>
          </p:spPr>
        </p:pic>
        <p:sp>
          <p:nvSpPr>
            <p:cNvPr id="1582" name="Google Shape;1582;p60" descr="Slidesgo" title="circle01"/>
            <p:cNvSpPr/>
            <p:nvPr/>
          </p:nvSpPr>
          <p:spPr>
            <a:xfrm>
              <a:off x="2107763" y="120462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0" descr="Slidesgo" title="circle01"/>
            <p:cNvSpPr/>
            <p:nvPr/>
          </p:nvSpPr>
          <p:spPr>
            <a:xfrm>
              <a:off x="3108138" y="379302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587"/>
        <p:cNvGrpSpPr/>
        <p:nvPr/>
      </p:nvGrpSpPr>
      <p:grpSpPr>
        <a:xfrm>
          <a:off x="0" y="0"/>
          <a:ext cx="0" cy="0"/>
          <a:chOff x="0" y="0"/>
          <a:chExt cx="0" cy="0"/>
        </a:xfrm>
      </p:grpSpPr>
      <p:sp>
        <p:nvSpPr>
          <p:cNvPr id="1588" name="Google Shape;1588;p61"/>
          <p:cNvSpPr txBox="1">
            <a:spLocks noGrp="1"/>
          </p:cNvSpPr>
          <p:nvPr>
            <p:ph type="title"/>
          </p:nvPr>
        </p:nvSpPr>
        <p:spPr>
          <a:xfrm>
            <a:off x="4800600" y="1714338"/>
            <a:ext cx="3000300" cy="442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نبایدهای تصاویر</a:t>
            </a:r>
            <a:endParaRPr dirty="0">
              <a:latin typeface="Sahel" panose="020B0603030804020204" pitchFamily="34" charset="-78"/>
              <a:cs typeface="Sahel" panose="020B0603030804020204" pitchFamily="34" charset="-78"/>
            </a:endParaRPr>
          </a:p>
        </p:txBody>
      </p:sp>
      <p:sp>
        <p:nvSpPr>
          <p:cNvPr id="1589" name="Google Shape;1589;p61"/>
          <p:cNvSpPr txBox="1">
            <a:spLocks noGrp="1"/>
          </p:cNvSpPr>
          <p:nvPr>
            <p:ph type="body" idx="1"/>
          </p:nvPr>
        </p:nvSpPr>
        <p:spPr>
          <a:xfrm>
            <a:off x="4800600" y="2572062"/>
            <a:ext cx="2999100" cy="857100"/>
          </a:xfrm>
          <a:prstGeom prst="rect">
            <a:avLst/>
          </a:prstGeom>
        </p:spPr>
        <p:txBody>
          <a:bodyPr spcFirstLastPara="1" wrap="square" lIns="91425" tIns="91425" rIns="91425" bIns="91425" anchor="ctr" anchorCtr="0">
            <a:noAutofit/>
          </a:bodyPr>
          <a:lstStyle/>
          <a:p>
            <a:pPr marL="0" lvl="0" indent="0" algn="r" rtl="0">
              <a:lnSpc>
                <a:spcPct val="150000"/>
              </a:lnSpc>
              <a:spcBef>
                <a:spcPts val="0"/>
              </a:spcBef>
              <a:spcAft>
                <a:spcPts val="0"/>
              </a:spcAft>
              <a:buNone/>
            </a:pPr>
            <a:r>
              <a:rPr lang="fa-IR" dirty="0">
                <a:latin typeface="Sahel" panose="020B0603030804020204" pitchFamily="34" charset="-78"/>
                <a:cs typeface="Sahel" panose="020B0603030804020204" pitchFamily="34" charset="-78"/>
              </a:rPr>
              <a:t>لورم ایپسوم متن ساختگی با تولید سادگی نامفهوم از صنعت چاپ، و با استفاده از طراحان گرافیک است.</a:t>
            </a:r>
          </a:p>
        </p:txBody>
      </p:sp>
      <p:pic>
        <p:nvPicPr>
          <p:cNvPr id="1590" name="Google Shape;1590;p61"/>
          <p:cNvPicPr preferRelativeResize="0"/>
          <p:nvPr/>
        </p:nvPicPr>
        <p:blipFill rotWithShape="1">
          <a:blip r:embed="rId3">
            <a:alphaModFix/>
          </a:blip>
          <a:srcRect t="31110"/>
          <a:stretch/>
        </p:blipFill>
        <p:spPr>
          <a:xfrm>
            <a:off x="941813" y="742039"/>
            <a:ext cx="3449100" cy="3449100"/>
          </a:xfrm>
          <a:prstGeom prst="ellipse">
            <a:avLst/>
          </a:prstGeom>
          <a:noFill/>
          <a:ln>
            <a:noFill/>
          </a:ln>
        </p:spPr>
      </p:pic>
      <p:sp>
        <p:nvSpPr>
          <p:cNvPr id="1591" name="Google Shape;1591;p61"/>
          <p:cNvSpPr/>
          <p:nvPr/>
        </p:nvSpPr>
        <p:spPr>
          <a:xfrm>
            <a:off x="3584513" y="74657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1"/>
          <p:cNvSpPr/>
          <p:nvPr/>
        </p:nvSpPr>
        <p:spPr>
          <a:xfrm>
            <a:off x="3239813" y="364372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0"/>
        <p:cNvGrpSpPr/>
        <p:nvPr/>
      </p:nvGrpSpPr>
      <p:grpSpPr>
        <a:xfrm>
          <a:off x="0" y="0"/>
          <a:ext cx="0" cy="0"/>
          <a:chOff x="0" y="0"/>
          <a:chExt cx="0" cy="0"/>
        </a:xfrm>
      </p:grpSpPr>
      <p:sp>
        <p:nvSpPr>
          <p:cNvPr id="371" name="Google Shape;371;p41"/>
          <p:cNvSpPr txBox="1">
            <a:spLocks noGrp="1"/>
          </p:cNvSpPr>
          <p:nvPr>
            <p:ph type="title"/>
          </p:nvPr>
        </p:nvSpPr>
        <p:spPr>
          <a:xfrm>
            <a:off x="1739368" y="702125"/>
            <a:ext cx="2659345"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latin typeface="Sahel" panose="020B0603030804020204" pitchFamily="34" charset="-78"/>
                <a:cs typeface="Sahel" panose="020B0603030804020204" pitchFamily="34" charset="-78"/>
              </a:rPr>
              <a:t>فهرست برندبوک</a:t>
            </a:r>
            <a:endParaRPr dirty="0">
              <a:latin typeface="Sahel" panose="020B0603030804020204" pitchFamily="34" charset="-78"/>
              <a:cs typeface="Sahel" panose="020B0603030804020204" pitchFamily="34" charset="-78"/>
            </a:endParaRPr>
          </a:p>
        </p:txBody>
      </p:sp>
      <p:grpSp>
        <p:nvGrpSpPr>
          <p:cNvPr id="381" name="Google Shape;381;p41"/>
          <p:cNvGrpSpPr/>
          <p:nvPr/>
        </p:nvGrpSpPr>
        <p:grpSpPr>
          <a:xfrm>
            <a:off x="4888675" y="988475"/>
            <a:ext cx="3230325" cy="3325625"/>
            <a:chOff x="5205275" y="1121825"/>
            <a:chExt cx="3230325" cy="3325625"/>
          </a:xfrm>
        </p:grpSpPr>
        <p:pic>
          <p:nvPicPr>
            <p:cNvPr id="382" name="Google Shape;382;p41" descr="Slidesgo" title="Slide03"/>
            <p:cNvPicPr preferRelativeResize="0"/>
            <p:nvPr/>
          </p:nvPicPr>
          <p:blipFill>
            <a:blip r:embed="rId3">
              <a:alphaModFix/>
            </a:blip>
            <a:stretch>
              <a:fillRect/>
            </a:stretch>
          </p:blipFill>
          <p:spPr>
            <a:xfrm>
              <a:off x="5205275" y="1567150"/>
              <a:ext cx="2880300" cy="2880300"/>
            </a:xfrm>
            <a:prstGeom prst="ellipse">
              <a:avLst/>
            </a:prstGeom>
            <a:noFill/>
            <a:ln>
              <a:noFill/>
            </a:ln>
          </p:spPr>
        </p:pic>
        <p:sp>
          <p:nvSpPr>
            <p:cNvPr id="383" name="Google Shape;383;p41"/>
            <p:cNvSpPr/>
            <p:nvPr/>
          </p:nvSpPr>
          <p:spPr>
            <a:xfrm>
              <a:off x="5927275" y="112182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41"/>
            <p:cNvSpPr/>
            <p:nvPr/>
          </p:nvSpPr>
          <p:spPr>
            <a:xfrm>
              <a:off x="7629200" y="3520700"/>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TextBox 17">
            <a:extLst>
              <a:ext uri="{FF2B5EF4-FFF2-40B4-BE49-F238E27FC236}">
                <a16:creationId xmlns:a16="http://schemas.microsoft.com/office/drawing/2014/main" id="{F9B22194-382A-D0A2-707D-D7A0A01CC9EE}"/>
              </a:ext>
            </a:extLst>
          </p:cNvPr>
          <p:cNvSpPr txBox="1"/>
          <p:nvPr/>
        </p:nvSpPr>
        <p:spPr>
          <a:xfrm>
            <a:off x="1518413" y="1717221"/>
            <a:ext cx="2880300" cy="2004395"/>
          </a:xfrm>
          <a:prstGeom prst="rect">
            <a:avLst/>
          </a:prstGeom>
          <a:noFill/>
        </p:spPr>
        <p:txBody>
          <a:bodyPr wrap="square" rtlCol="0">
            <a:spAutoFit/>
          </a:bodyPr>
          <a:lstStyle/>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معرفی برند .........................  1</a:t>
            </a:r>
          </a:p>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راهنمای لوگو ........................ 5</a:t>
            </a:r>
          </a:p>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تایپوگرافی ........................... 8</a:t>
            </a:r>
          </a:p>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پالت رنگ‌ها ........................  11</a:t>
            </a:r>
          </a:p>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تایپوگرافی ........................... 8</a:t>
            </a:r>
          </a:p>
          <a:p>
            <a:pPr algn="r" rtl="1">
              <a:lnSpc>
                <a:spcPct val="150000"/>
              </a:lnSpc>
            </a:pPr>
            <a:r>
              <a:rPr lang="fa-IR" dirty="0">
                <a:solidFill>
                  <a:schemeClr val="tx2">
                    <a:lumMod val="50000"/>
                  </a:schemeClr>
                </a:solidFill>
                <a:latin typeface="Sahel" panose="020B0603030804020204" pitchFamily="34" charset="-78"/>
                <a:cs typeface="Sahel" panose="020B0603030804020204" pitchFamily="34" charset="-78"/>
              </a:rPr>
              <a:t>پالت رنگ‌ها ........................ 16</a:t>
            </a:r>
            <a:endParaRPr lang="en-US" dirty="0">
              <a:solidFill>
                <a:schemeClr val="tx2">
                  <a:lumMod val="50000"/>
                </a:schemeClr>
              </a:solidFill>
              <a:latin typeface="Sahel" panose="020B0603030804020204" pitchFamily="34" charset="-78"/>
              <a:cs typeface="Sahel" panose="020B0603030804020204" pitchFamily="34" charset="-78"/>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84"/>
        <p:cNvGrpSpPr/>
        <p:nvPr/>
      </p:nvGrpSpPr>
      <p:grpSpPr>
        <a:xfrm>
          <a:off x="0" y="0"/>
          <a:ext cx="0" cy="0"/>
          <a:chOff x="0" y="0"/>
          <a:chExt cx="0" cy="0"/>
        </a:xfrm>
      </p:grpSpPr>
      <p:sp>
        <p:nvSpPr>
          <p:cNvPr id="1385" name="Google Shape;1385;p56"/>
          <p:cNvSpPr txBox="1">
            <a:spLocks noGrp="1"/>
          </p:cNvSpPr>
          <p:nvPr>
            <p:ph type="title"/>
          </p:nvPr>
        </p:nvSpPr>
        <p:spPr>
          <a:xfrm>
            <a:off x="713250" y="2398743"/>
            <a:ext cx="7717500" cy="72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تایپوگرافی</a:t>
            </a:r>
            <a:endParaRPr dirty="0">
              <a:latin typeface="Sahel" panose="020B0603030804020204" pitchFamily="34" charset="-78"/>
              <a:cs typeface="Sahel" panose="020B0603030804020204" pitchFamily="34" charset="-78"/>
            </a:endParaRPr>
          </a:p>
        </p:txBody>
      </p:sp>
      <p:sp>
        <p:nvSpPr>
          <p:cNvPr id="1386" name="Google Shape;1386;p56"/>
          <p:cNvSpPr txBox="1">
            <a:spLocks noGrp="1"/>
          </p:cNvSpPr>
          <p:nvPr>
            <p:ph type="subTitle" idx="1"/>
          </p:nvPr>
        </p:nvSpPr>
        <p:spPr>
          <a:xfrm>
            <a:off x="1752000" y="3519715"/>
            <a:ext cx="5640000" cy="53025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توضیحات بیشتر در </a:t>
            </a:r>
            <a:r>
              <a:rPr lang="fa-IR" dirty="0" smtClean="0">
                <a:latin typeface="Sahel" panose="020B0603030804020204" pitchFamily="34" charset="-78"/>
                <a:cs typeface="Sahel" panose="020B0603030804020204" pitchFamily="34" charset="-78"/>
              </a:rPr>
              <a:t>ساب تایتل</a:t>
            </a:r>
            <a:endParaRPr dirty="0">
              <a:latin typeface="Sahel" panose="020B0603030804020204" pitchFamily="34" charset="-78"/>
              <a:cs typeface="Sahel" panose="020B0603030804020204" pitchFamily="34" charset="-78"/>
            </a:endParaRPr>
          </a:p>
        </p:txBody>
      </p:sp>
      <p:sp>
        <p:nvSpPr>
          <p:cNvPr id="1387" name="Google Shape;1387;p56"/>
          <p:cNvSpPr txBox="1">
            <a:spLocks noGrp="1"/>
          </p:cNvSpPr>
          <p:nvPr>
            <p:ph type="title" idx="2"/>
          </p:nvPr>
        </p:nvSpPr>
        <p:spPr>
          <a:xfrm>
            <a:off x="3974088" y="1366400"/>
            <a:ext cx="1205400" cy="7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sz="4400" b="1" dirty="0">
                <a:latin typeface="Sahel" panose="020B0603030804020204" pitchFamily="34" charset="-78"/>
                <a:cs typeface="Sahel" panose="020B0603030804020204" pitchFamily="34" charset="-78"/>
              </a:rPr>
              <a:t>05</a:t>
            </a:r>
            <a:endParaRPr sz="4400" b="1" dirty="0">
              <a:latin typeface="Sahel" panose="020B0603030804020204" pitchFamily="34" charset="-78"/>
              <a:cs typeface="Sahel" panose="020B0603030804020204" pitchFamily="34" charset="-7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91"/>
        <p:cNvGrpSpPr/>
        <p:nvPr/>
      </p:nvGrpSpPr>
      <p:grpSpPr>
        <a:xfrm>
          <a:off x="0" y="0"/>
          <a:ext cx="0" cy="0"/>
          <a:chOff x="0" y="0"/>
          <a:chExt cx="0" cy="0"/>
        </a:xfrm>
      </p:grpSpPr>
      <p:sp>
        <p:nvSpPr>
          <p:cNvPr id="1392" name="Google Shape;1392;p57"/>
          <p:cNvSpPr txBox="1">
            <a:spLocks noGrp="1"/>
          </p:cNvSpPr>
          <p:nvPr>
            <p:ph type="title"/>
          </p:nvPr>
        </p:nvSpPr>
        <p:spPr>
          <a:xfrm>
            <a:off x="3673475" y="538200"/>
            <a:ext cx="4757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latin typeface="Sahel" panose="020B0603030804020204" pitchFamily="34" charset="-78"/>
                <a:cs typeface="Sahel" panose="020B0603030804020204" pitchFamily="34" charset="-78"/>
              </a:rPr>
              <a:t>فونت‌ها</a:t>
            </a:r>
            <a:endParaRPr dirty="0">
              <a:latin typeface="Sahel" panose="020B0603030804020204" pitchFamily="34" charset="-78"/>
              <a:cs typeface="Sahel" panose="020B0603030804020204" pitchFamily="34" charset="-78"/>
            </a:endParaRPr>
          </a:p>
        </p:txBody>
      </p:sp>
      <p:sp>
        <p:nvSpPr>
          <p:cNvPr id="1393" name="Google Shape;1393;p57"/>
          <p:cNvSpPr txBox="1">
            <a:spLocks noGrp="1"/>
          </p:cNvSpPr>
          <p:nvPr>
            <p:ph type="subTitle" idx="1"/>
          </p:nvPr>
        </p:nvSpPr>
        <p:spPr>
          <a:xfrm>
            <a:off x="3673469" y="3202593"/>
            <a:ext cx="2028900" cy="41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Raleway </a:t>
            </a:r>
            <a:endParaRPr/>
          </a:p>
        </p:txBody>
      </p:sp>
      <p:sp>
        <p:nvSpPr>
          <p:cNvPr id="1394" name="Google Shape;1394;p57"/>
          <p:cNvSpPr txBox="1">
            <a:spLocks noGrp="1"/>
          </p:cNvSpPr>
          <p:nvPr>
            <p:ph type="subTitle" idx="2"/>
          </p:nvPr>
        </p:nvSpPr>
        <p:spPr>
          <a:xfrm>
            <a:off x="3673469" y="3609116"/>
            <a:ext cx="3465600" cy="619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Aa Bb Cc Dd Ee Ff Gg Hh Ii Jj Kk Ll Mm Nn Oo Pp Qq Rr Ss Tt Uu Vv Ww Yy Zz</a:t>
            </a:r>
            <a:endParaRPr/>
          </a:p>
        </p:txBody>
      </p:sp>
      <p:sp>
        <p:nvSpPr>
          <p:cNvPr id="1395" name="Google Shape;1395;p57"/>
          <p:cNvSpPr txBox="1">
            <a:spLocks noGrp="1"/>
          </p:cNvSpPr>
          <p:nvPr>
            <p:ph type="subTitle" idx="3"/>
          </p:nvPr>
        </p:nvSpPr>
        <p:spPr>
          <a:xfrm>
            <a:off x="3673469" y="1533920"/>
            <a:ext cx="2028900" cy="40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latin typeface="Sahel" panose="020B0603030804020204" pitchFamily="34" charset="-78"/>
                <a:cs typeface="Sahel" panose="020B0603030804020204" pitchFamily="34" charset="-78"/>
              </a:rPr>
              <a:t>Sahel</a:t>
            </a:r>
            <a:endParaRPr dirty="0">
              <a:latin typeface="Sahel" panose="020B0603030804020204" pitchFamily="34" charset="-78"/>
              <a:cs typeface="Sahel" panose="020B0603030804020204" pitchFamily="34" charset="-78"/>
            </a:endParaRPr>
          </a:p>
        </p:txBody>
      </p:sp>
      <p:sp>
        <p:nvSpPr>
          <p:cNvPr id="1396" name="Google Shape;1396;p57"/>
          <p:cNvSpPr txBox="1">
            <a:spLocks noGrp="1"/>
          </p:cNvSpPr>
          <p:nvPr>
            <p:ph type="subTitle" idx="4"/>
          </p:nvPr>
        </p:nvSpPr>
        <p:spPr>
          <a:xfrm>
            <a:off x="3673475" y="1940439"/>
            <a:ext cx="3467100" cy="619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latin typeface="Sahel" panose="020B0603030804020204" pitchFamily="34" charset="-78"/>
                <a:cs typeface="Sahel" panose="020B0603030804020204" pitchFamily="34" charset="-78"/>
              </a:rPr>
              <a:t>Aa Bb Cc Dd Ee Ff Gg Hh Ii Jj Kk Ll Mm Nn Oo Pp Qq Rr Ss Tt Uu Vv Ww Yy Zz</a:t>
            </a:r>
            <a:endParaRPr dirty="0">
              <a:latin typeface="Sahel" panose="020B0603030804020204" pitchFamily="34" charset="-78"/>
              <a:cs typeface="Sahel" panose="020B0603030804020204" pitchFamily="34" charset="-78"/>
            </a:endParaRPr>
          </a:p>
        </p:txBody>
      </p:sp>
      <p:sp>
        <p:nvSpPr>
          <p:cNvPr id="1397" name="Google Shape;1397;p57"/>
          <p:cNvSpPr/>
          <p:nvPr/>
        </p:nvSpPr>
        <p:spPr>
          <a:xfrm>
            <a:off x="1770038" y="1403291"/>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7"/>
          <p:cNvSpPr/>
          <p:nvPr/>
        </p:nvSpPr>
        <p:spPr>
          <a:xfrm>
            <a:off x="1770038" y="3022291"/>
            <a:ext cx="1369500" cy="13695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7"/>
          <p:cNvSpPr txBox="1">
            <a:spLocks noGrp="1"/>
          </p:cNvSpPr>
          <p:nvPr>
            <p:ph type="title" idx="5"/>
          </p:nvPr>
        </p:nvSpPr>
        <p:spPr>
          <a:xfrm>
            <a:off x="1983938" y="1909691"/>
            <a:ext cx="9417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Aa</a:t>
            </a:r>
            <a:endParaRPr/>
          </a:p>
        </p:txBody>
      </p:sp>
      <p:sp>
        <p:nvSpPr>
          <p:cNvPr id="1400" name="Google Shape;1400;p57"/>
          <p:cNvSpPr txBox="1">
            <a:spLocks noGrp="1"/>
          </p:cNvSpPr>
          <p:nvPr>
            <p:ph type="title" idx="6"/>
          </p:nvPr>
        </p:nvSpPr>
        <p:spPr>
          <a:xfrm>
            <a:off x="1983038" y="3528691"/>
            <a:ext cx="9435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Aa</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sp>
        <p:nvSpPr>
          <p:cNvPr id="1405" name="Google Shape;1405;p58"/>
          <p:cNvSpPr txBox="1">
            <a:spLocks noGrp="1"/>
          </p:cNvSpPr>
          <p:nvPr>
            <p:ph type="title"/>
          </p:nvPr>
        </p:nvSpPr>
        <p:spPr>
          <a:xfrm>
            <a:off x="5539775" y="1661987"/>
            <a:ext cx="2890800" cy="5727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t>موکاپ (</a:t>
            </a:r>
            <a:r>
              <a:rPr lang="en" dirty="0"/>
              <a:t>Mockup</a:t>
            </a:r>
            <a:r>
              <a:rPr lang="fa-IR" dirty="0"/>
              <a:t>)</a:t>
            </a:r>
            <a:endParaRPr dirty="0"/>
          </a:p>
        </p:txBody>
      </p:sp>
      <p:sp>
        <p:nvSpPr>
          <p:cNvPr id="1406" name="Google Shape;1406;p58"/>
          <p:cNvSpPr txBox="1">
            <a:spLocks noGrp="1"/>
          </p:cNvSpPr>
          <p:nvPr>
            <p:ph type="body" idx="4294967295"/>
          </p:nvPr>
        </p:nvSpPr>
        <p:spPr>
          <a:xfrm>
            <a:off x="5539775" y="2445013"/>
            <a:ext cx="2890800" cy="10365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sz="1400" dirty="0">
                <a:latin typeface="Sahel" panose="020B0603030804020204" pitchFamily="34" charset="-78"/>
                <a:cs typeface="Sahel" panose="020B0603030804020204" pitchFamily="34" charset="-78"/>
              </a:rPr>
              <a:t>این تصویر را می‌توانید با تصویر وب‌سایت خودتان تعویض کنید.</a:t>
            </a:r>
            <a:endParaRPr sz="1400" dirty="0">
              <a:latin typeface="Sahel" panose="020B0603030804020204" pitchFamily="34" charset="-78"/>
              <a:cs typeface="Sahel" panose="020B0603030804020204" pitchFamily="34" charset="-78"/>
            </a:endParaRPr>
          </a:p>
        </p:txBody>
      </p:sp>
      <p:pic>
        <p:nvPicPr>
          <p:cNvPr id="1407" name="Google Shape;1407;p58"/>
          <p:cNvPicPr preferRelativeResize="0"/>
          <p:nvPr/>
        </p:nvPicPr>
        <p:blipFill>
          <a:blip r:embed="rId3">
            <a:alphaModFix/>
          </a:blip>
          <a:stretch>
            <a:fillRect/>
          </a:stretch>
        </p:blipFill>
        <p:spPr>
          <a:xfrm>
            <a:off x="577238" y="1309175"/>
            <a:ext cx="4962525" cy="2525151"/>
          </a:xfrm>
          <a:prstGeom prst="rect">
            <a:avLst/>
          </a:prstGeom>
          <a:noFill/>
          <a:ln>
            <a:noFill/>
          </a:ln>
        </p:spPr>
      </p:pic>
      <p:pic>
        <p:nvPicPr>
          <p:cNvPr id="1408" name="Google Shape;1408;p58"/>
          <p:cNvPicPr preferRelativeResize="0"/>
          <p:nvPr/>
        </p:nvPicPr>
        <p:blipFill>
          <a:blip r:embed="rId4"/>
          <a:srcRect l="11586" r="11586"/>
          <a:stretch/>
        </p:blipFill>
        <p:spPr>
          <a:xfrm>
            <a:off x="1493913" y="1437463"/>
            <a:ext cx="3113648" cy="1920610"/>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8DFFC3B-9776-F7B1-B61C-A51D0DE692E4}"/>
              </a:ext>
            </a:extLst>
          </p:cNvPr>
          <p:cNvSpPr>
            <a:spLocks noGrp="1"/>
          </p:cNvSpPr>
          <p:nvPr>
            <p:ph type="title"/>
          </p:nvPr>
        </p:nvSpPr>
        <p:spPr/>
        <p:txBody>
          <a:bodyPr/>
          <a:lstStyle/>
          <a:p>
            <a:pPr algn="r" rtl="1"/>
            <a:r>
              <a:rPr lang="fa-IR" dirty="0">
                <a:latin typeface="Sahel" panose="020B0603030804020204" pitchFamily="34" charset="-78"/>
                <a:cs typeface="Sahel" panose="020B0603030804020204" pitchFamily="34" charset="-78"/>
              </a:rPr>
              <a:t>فضای سفید</a:t>
            </a:r>
            <a:endParaRPr lang="en-US" dirty="0">
              <a:latin typeface="Sahel" panose="020B0603030804020204" pitchFamily="34" charset="-78"/>
              <a:cs typeface="Sahel" panose="020B0603030804020204" pitchFamily="34" charset="-78"/>
            </a:endParaRPr>
          </a:p>
        </p:txBody>
      </p:sp>
      <p:sp>
        <p:nvSpPr>
          <p:cNvPr id="4" name="Text Placeholder 3">
            <a:extLst>
              <a:ext uri="{FF2B5EF4-FFF2-40B4-BE49-F238E27FC236}">
                <a16:creationId xmlns:a16="http://schemas.microsoft.com/office/drawing/2014/main" id="{F1F0F7DC-180B-DA98-7CF5-62BD8F22C650}"/>
              </a:ext>
            </a:extLst>
          </p:cNvPr>
          <p:cNvSpPr>
            <a:spLocks noGrp="1"/>
          </p:cNvSpPr>
          <p:nvPr>
            <p:ph type="body" idx="1"/>
          </p:nvPr>
        </p:nvSpPr>
        <p:spPr/>
        <p:txBody>
          <a:bodyPr/>
          <a:lstStyle/>
          <a:p>
            <a:pPr algn="r" rtl="1">
              <a:lnSpc>
                <a:spcPct val="150000"/>
              </a:lnSpc>
            </a:pPr>
            <a:r>
              <a:rPr lang="fa-IR" dirty="0">
                <a:latin typeface="Sahel" panose="020B0603030804020204" pitchFamily="34" charset="-78"/>
                <a:cs typeface="Sahel" panose="020B0603030804020204" pitchFamily="34" charset="-78"/>
              </a:rPr>
              <a:t>فاصله بین خطوط: 1.5</a:t>
            </a:r>
          </a:p>
          <a:p>
            <a:pPr algn="r" rtl="1">
              <a:lnSpc>
                <a:spcPct val="150000"/>
              </a:lnSpc>
            </a:pPr>
            <a:r>
              <a:rPr lang="fa-IR" dirty="0">
                <a:latin typeface="Sahel" panose="020B0603030804020204" pitchFamily="34" charset="-78"/>
                <a:cs typeface="Sahel" panose="020B0603030804020204" pitchFamily="34" charset="-78"/>
              </a:rPr>
              <a:t>فاصله بین پاراگراف‌ها: 2</a:t>
            </a:r>
          </a:p>
          <a:p>
            <a:pPr algn="r" rtl="1">
              <a:lnSpc>
                <a:spcPct val="150000"/>
              </a:lnSpc>
            </a:pPr>
            <a:r>
              <a:rPr lang="fa-IR" dirty="0">
                <a:latin typeface="Sahel" panose="020B0603030804020204" pitchFamily="34" charset="-78"/>
                <a:cs typeface="Sahel" panose="020B0603030804020204" pitchFamily="34" charset="-78"/>
              </a:rPr>
              <a:t>فاصله بین تصویر و متن: 2.5</a:t>
            </a:r>
            <a:endParaRPr lang="en-US" dirty="0">
              <a:latin typeface="Sahel" panose="020B0603030804020204" pitchFamily="34" charset="-78"/>
              <a:cs typeface="Sahel" panose="020B0603030804020204" pitchFamily="34" charset="-78"/>
            </a:endParaRPr>
          </a:p>
        </p:txBody>
      </p:sp>
      <p:sp>
        <p:nvSpPr>
          <p:cNvPr id="7" name="TextBox 6">
            <a:extLst>
              <a:ext uri="{FF2B5EF4-FFF2-40B4-BE49-F238E27FC236}">
                <a16:creationId xmlns:a16="http://schemas.microsoft.com/office/drawing/2014/main" id="{67AFAE9B-5264-C753-2EB8-702D170DC25C}"/>
              </a:ext>
            </a:extLst>
          </p:cNvPr>
          <p:cNvSpPr txBox="1"/>
          <p:nvPr/>
        </p:nvSpPr>
        <p:spPr>
          <a:xfrm>
            <a:off x="909043" y="1123000"/>
            <a:ext cx="3094264" cy="1015663"/>
          </a:xfrm>
          <a:prstGeom prst="rect">
            <a:avLst/>
          </a:prstGeom>
          <a:noFill/>
        </p:spPr>
        <p:txBody>
          <a:bodyPr wrap="square" rtlCol="0">
            <a:spAutoFit/>
          </a:bodyPr>
          <a:lstStyle/>
          <a:p>
            <a:pPr algn="r" rtl="1"/>
            <a:r>
              <a:rPr lang="fa-IR" sz="1200" dirty="0">
                <a:latin typeface="Sahel" panose="020B0603030804020204" pitchFamily="34" charset="-78"/>
                <a:cs typeface="Sahel" panose="020B0603030804020204" pitchFamily="34" charset="-78"/>
              </a:rPr>
              <a:t>این یک نوشته آزمایشی است که به طراحان و برنامه نویسان کمک میکند تا این عزیزان با بهره گیری از این نوشته تستی و آزمایشی بتوانند نمونه تکمیل شده از پروژه و طرح خودشان را به کارفرما نمایش دهند</a:t>
            </a:r>
            <a:r>
              <a:rPr lang="en-US" sz="1200" dirty="0">
                <a:latin typeface="Sahel" panose="020B0603030804020204" pitchFamily="34" charset="-78"/>
                <a:cs typeface="Sahel" panose="020B0603030804020204" pitchFamily="34" charset="-78"/>
              </a:rPr>
              <a:t>.</a:t>
            </a:r>
            <a:endParaRPr lang="en-US" dirty="0"/>
          </a:p>
        </p:txBody>
      </p:sp>
      <p:sp>
        <p:nvSpPr>
          <p:cNvPr id="8" name="TextBox 7">
            <a:extLst>
              <a:ext uri="{FF2B5EF4-FFF2-40B4-BE49-F238E27FC236}">
                <a16:creationId xmlns:a16="http://schemas.microsoft.com/office/drawing/2014/main" id="{1214BE9D-CB2C-47E0-E842-B9B7A0B31391}"/>
              </a:ext>
            </a:extLst>
          </p:cNvPr>
          <p:cNvSpPr txBox="1"/>
          <p:nvPr/>
        </p:nvSpPr>
        <p:spPr>
          <a:xfrm>
            <a:off x="909043" y="2643227"/>
            <a:ext cx="3094264" cy="1454244"/>
          </a:xfrm>
          <a:prstGeom prst="rect">
            <a:avLst/>
          </a:prstGeom>
          <a:noFill/>
        </p:spPr>
        <p:txBody>
          <a:bodyPr wrap="square" rtlCol="0">
            <a:spAutoFit/>
          </a:bodyPr>
          <a:lstStyle/>
          <a:p>
            <a:pPr algn="r" rtl="1">
              <a:lnSpc>
                <a:spcPct val="150000"/>
              </a:lnSpc>
            </a:pPr>
            <a:r>
              <a:rPr lang="fa-IR" sz="1200" dirty="0">
                <a:latin typeface="Sahel" panose="020B0603030804020204" pitchFamily="34" charset="-78"/>
                <a:cs typeface="Sahel" panose="020B0603030804020204" pitchFamily="34" charset="-78"/>
              </a:rPr>
              <a:t>این یک نوشته آزمایشی است که به طراحان و برنامه نویسان کمک میکند تا این عزیزان با بهره گیری از این نوشته تستی و آزمایشی بتوانند نمونه تکمیل شده از پروژه و طرح خودشان را به کارفرما نمایش دهند.</a:t>
            </a:r>
          </a:p>
        </p:txBody>
      </p:sp>
      <p:cxnSp>
        <p:nvCxnSpPr>
          <p:cNvPr id="10" name="Straight Connector 9">
            <a:extLst>
              <a:ext uri="{FF2B5EF4-FFF2-40B4-BE49-F238E27FC236}">
                <a16:creationId xmlns:a16="http://schemas.microsoft.com/office/drawing/2014/main" id="{04F9A20F-E152-6AF8-D20E-7ADB0D9E08CE}"/>
              </a:ext>
            </a:extLst>
          </p:cNvPr>
          <p:cNvCxnSpPr/>
          <p:nvPr/>
        </p:nvCxnSpPr>
        <p:spPr>
          <a:xfrm>
            <a:off x="1330779" y="2424793"/>
            <a:ext cx="2571750"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Multiplication Sign 10">
            <a:extLst>
              <a:ext uri="{FF2B5EF4-FFF2-40B4-BE49-F238E27FC236}">
                <a16:creationId xmlns:a16="http://schemas.microsoft.com/office/drawing/2014/main" id="{EAB682FF-295C-C82D-81F9-2667A97B2AD5}"/>
              </a:ext>
            </a:extLst>
          </p:cNvPr>
          <p:cNvSpPr/>
          <p:nvPr/>
        </p:nvSpPr>
        <p:spPr>
          <a:xfrm>
            <a:off x="4098471" y="1409431"/>
            <a:ext cx="473529" cy="442800"/>
          </a:xfrm>
          <a:prstGeom prst="mathMultiply">
            <a:avLst/>
          </a:prstGeom>
          <a:solidFill>
            <a:srgbClr val="FF0000"/>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 name="Picture 13">
            <a:extLst>
              <a:ext uri="{FF2B5EF4-FFF2-40B4-BE49-F238E27FC236}">
                <a16:creationId xmlns:a16="http://schemas.microsoft.com/office/drawing/2014/main" id="{0B1D00FB-C404-C647-1198-A1CFEB6A151B}"/>
              </a:ext>
            </a:extLst>
          </p:cNvPr>
          <p:cNvPicPr>
            <a:picLocks noChangeAspect="1"/>
          </p:cNvPicPr>
          <p:nvPr/>
        </p:nvPicPr>
        <p:blipFill>
          <a:blip r:embed="rId3"/>
          <a:stretch>
            <a:fillRect/>
          </a:stretch>
        </p:blipFill>
        <p:spPr>
          <a:xfrm>
            <a:off x="4165189" y="3133584"/>
            <a:ext cx="473529" cy="473529"/>
          </a:xfrm>
          <a:prstGeom prst="rect">
            <a:avLst/>
          </a:prstGeom>
        </p:spPr>
      </p:pic>
    </p:spTree>
    <p:extLst>
      <p:ext uri="{BB962C8B-B14F-4D97-AF65-F5344CB8AC3E}">
        <p14:creationId xmlns:p14="http://schemas.microsoft.com/office/powerpoint/2010/main" val="100538058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3F2F8-549F-676A-50C3-6BBBEE42D289}"/>
              </a:ext>
            </a:extLst>
          </p:cNvPr>
          <p:cNvSpPr>
            <a:spLocks noGrp="1"/>
          </p:cNvSpPr>
          <p:nvPr>
            <p:ph type="title"/>
          </p:nvPr>
        </p:nvSpPr>
        <p:spPr/>
        <p:txBody>
          <a:bodyPr/>
          <a:lstStyle/>
          <a:p>
            <a:pPr algn="r" rtl="1"/>
            <a:r>
              <a:rPr lang="fa-IR" dirty="0">
                <a:latin typeface="Sahel" panose="020B0603030804020204" pitchFamily="34" charset="-78"/>
                <a:cs typeface="Sahel" panose="020B0603030804020204" pitchFamily="34" charset="-78"/>
              </a:rPr>
              <a:t>سلسله مراتب</a:t>
            </a:r>
            <a:endParaRPr lang="en-US" dirty="0">
              <a:latin typeface="Sahel" panose="020B0603030804020204" pitchFamily="34" charset="-78"/>
              <a:cs typeface="Sahel" panose="020B0603030804020204" pitchFamily="34" charset="-78"/>
            </a:endParaRPr>
          </a:p>
        </p:txBody>
      </p:sp>
      <p:sp>
        <p:nvSpPr>
          <p:cNvPr id="3" name="Text Placeholder 2">
            <a:extLst>
              <a:ext uri="{FF2B5EF4-FFF2-40B4-BE49-F238E27FC236}">
                <a16:creationId xmlns:a16="http://schemas.microsoft.com/office/drawing/2014/main" id="{FC698F78-FA98-2CC6-8762-6943D30885ED}"/>
              </a:ext>
            </a:extLst>
          </p:cNvPr>
          <p:cNvSpPr>
            <a:spLocks noGrp="1"/>
          </p:cNvSpPr>
          <p:nvPr>
            <p:ph type="body" idx="1"/>
          </p:nvPr>
        </p:nvSpPr>
        <p:spPr>
          <a:xfrm>
            <a:off x="5226343" y="2415364"/>
            <a:ext cx="2574557" cy="1258565"/>
          </a:xfrm>
        </p:spPr>
        <p:txBody>
          <a:bodyPr/>
          <a:lstStyle/>
          <a:p>
            <a:pPr marL="133350" indent="0" algn="r" rtl="1">
              <a:lnSpc>
                <a:spcPct val="150000"/>
              </a:lnSpc>
              <a:buNone/>
            </a:pPr>
            <a:r>
              <a:rPr lang="fa-IR" dirty="0">
                <a:latin typeface="Sahel" panose="020B0603030804020204" pitchFamily="34" charset="-78"/>
                <a:cs typeface="Sahel" panose="020B0603030804020204" pitchFamily="34" charset="-78"/>
              </a:rPr>
              <a:t>سایز و وزن تیترهای مختلف سایت را می‌توانید اینجا بنویسید و مخاطبان را راهنمایی کنید.</a:t>
            </a:r>
            <a:endParaRPr lang="en-US" dirty="0">
              <a:latin typeface="Sahel" panose="020B0603030804020204" pitchFamily="34" charset="-78"/>
              <a:cs typeface="Sahel" panose="020B0603030804020204" pitchFamily="34" charset="-78"/>
            </a:endParaRPr>
          </a:p>
        </p:txBody>
      </p:sp>
      <p:sp>
        <p:nvSpPr>
          <p:cNvPr id="4" name="TextBox 3">
            <a:extLst>
              <a:ext uri="{FF2B5EF4-FFF2-40B4-BE49-F238E27FC236}">
                <a16:creationId xmlns:a16="http://schemas.microsoft.com/office/drawing/2014/main" id="{FF352B5D-6E3B-26CE-04AA-8FA97BE7B2B6}"/>
              </a:ext>
            </a:extLst>
          </p:cNvPr>
          <p:cNvSpPr txBox="1"/>
          <p:nvPr/>
        </p:nvSpPr>
        <p:spPr>
          <a:xfrm>
            <a:off x="628649" y="2157138"/>
            <a:ext cx="3600451" cy="307777"/>
          </a:xfrm>
          <a:prstGeom prst="rect">
            <a:avLst/>
          </a:prstGeom>
          <a:noFill/>
        </p:spPr>
        <p:txBody>
          <a:bodyPr wrap="square" rtlCol="0">
            <a:spAutoFit/>
          </a:bodyPr>
          <a:lstStyle/>
          <a:p>
            <a:pPr algn="r" rtl="1"/>
            <a:r>
              <a:rPr lang="fa-IR" b="1" dirty="0">
                <a:latin typeface="Sahel" panose="020B0603030804020204" pitchFamily="34" charset="-78"/>
                <a:cs typeface="Sahel" panose="020B0603030804020204" pitchFamily="34" charset="-78"/>
              </a:rPr>
              <a:t>لورم ایپسوم متن ساختگی با تولید سادگی است.</a:t>
            </a:r>
          </a:p>
        </p:txBody>
      </p:sp>
      <p:sp>
        <p:nvSpPr>
          <p:cNvPr id="5" name="TextBox 4">
            <a:extLst>
              <a:ext uri="{FF2B5EF4-FFF2-40B4-BE49-F238E27FC236}">
                <a16:creationId xmlns:a16="http://schemas.microsoft.com/office/drawing/2014/main" id="{90F655E2-8539-189F-467E-298ACD956AEA}"/>
              </a:ext>
            </a:extLst>
          </p:cNvPr>
          <p:cNvSpPr txBox="1"/>
          <p:nvPr/>
        </p:nvSpPr>
        <p:spPr>
          <a:xfrm>
            <a:off x="628650" y="2693722"/>
            <a:ext cx="3600451" cy="276999"/>
          </a:xfrm>
          <a:prstGeom prst="rect">
            <a:avLst/>
          </a:prstGeom>
          <a:noFill/>
        </p:spPr>
        <p:txBody>
          <a:bodyPr wrap="square" rtlCol="0">
            <a:spAutoFit/>
          </a:bodyPr>
          <a:lstStyle/>
          <a:p>
            <a:pPr algn="r" rtl="1"/>
            <a:r>
              <a:rPr lang="fa-IR" sz="1200" dirty="0">
                <a:latin typeface="Sahel" panose="020B0603030804020204" pitchFamily="34" charset="-78"/>
                <a:cs typeface="Sahel" panose="020B0603030804020204" pitchFamily="34" charset="-78"/>
              </a:rPr>
              <a:t>لورم ایپسوم متن ساختگی با تولید سادگی است.</a:t>
            </a:r>
          </a:p>
        </p:txBody>
      </p:sp>
      <p:sp>
        <p:nvSpPr>
          <p:cNvPr id="6" name="TextBox 5">
            <a:extLst>
              <a:ext uri="{FF2B5EF4-FFF2-40B4-BE49-F238E27FC236}">
                <a16:creationId xmlns:a16="http://schemas.microsoft.com/office/drawing/2014/main" id="{0A8D5997-BBD3-E672-83CD-BD26F0572FB5}"/>
              </a:ext>
            </a:extLst>
          </p:cNvPr>
          <p:cNvSpPr txBox="1"/>
          <p:nvPr/>
        </p:nvSpPr>
        <p:spPr>
          <a:xfrm>
            <a:off x="653141" y="3288660"/>
            <a:ext cx="3575960" cy="261610"/>
          </a:xfrm>
          <a:prstGeom prst="rect">
            <a:avLst/>
          </a:prstGeom>
          <a:noFill/>
        </p:spPr>
        <p:txBody>
          <a:bodyPr wrap="square" rtlCol="0">
            <a:spAutoFit/>
          </a:bodyPr>
          <a:lstStyle/>
          <a:p>
            <a:pPr algn="r" rtl="1"/>
            <a:r>
              <a:rPr lang="fa-IR" sz="1100" dirty="0">
                <a:latin typeface="Sahel" panose="020B0603030804020204" pitchFamily="34" charset="-78"/>
                <a:cs typeface="Sahel" panose="020B0603030804020204" pitchFamily="34" charset="-78"/>
              </a:rPr>
              <a:t>لورم ایپسوم متن ساختگی با تولید سادگی است.</a:t>
            </a:r>
          </a:p>
        </p:txBody>
      </p:sp>
      <p:sp>
        <p:nvSpPr>
          <p:cNvPr id="7" name="TextBox 6">
            <a:extLst>
              <a:ext uri="{FF2B5EF4-FFF2-40B4-BE49-F238E27FC236}">
                <a16:creationId xmlns:a16="http://schemas.microsoft.com/office/drawing/2014/main" id="{81391F95-17DA-76CB-0F3D-B71345B55BFB}"/>
              </a:ext>
            </a:extLst>
          </p:cNvPr>
          <p:cNvSpPr txBox="1"/>
          <p:nvPr/>
        </p:nvSpPr>
        <p:spPr>
          <a:xfrm>
            <a:off x="4220936" y="2168260"/>
            <a:ext cx="498023" cy="307777"/>
          </a:xfrm>
          <a:prstGeom prst="rect">
            <a:avLst/>
          </a:prstGeom>
          <a:noFill/>
        </p:spPr>
        <p:txBody>
          <a:bodyPr wrap="square" rtlCol="0">
            <a:spAutoFit/>
          </a:bodyPr>
          <a:lstStyle/>
          <a:p>
            <a:r>
              <a:rPr lang="en-US" b="1" dirty="0"/>
              <a:t>H1</a:t>
            </a:r>
          </a:p>
        </p:txBody>
      </p:sp>
      <p:sp>
        <p:nvSpPr>
          <p:cNvPr id="8" name="TextBox 7">
            <a:extLst>
              <a:ext uri="{FF2B5EF4-FFF2-40B4-BE49-F238E27FC236}">
                <a16:creationId xmlns:a16="http://schemas.microsoft.com/office/drawing/2014/main" id="{90157587-70D9-14AD-136F-1A3B29D1832C}"/>
              </a:ext>
            </a:extLst>
          </p:cNvPr>
          <p:cNvSpPr txBox="1"/>
          <p:nvPr/>
        </p:nvSpPr>
        <p:spPr>
          <a:xfrm>
            <a:off x="4220936" y="2692835"/>
            <a:ext cx="498023" cy="276999"/>
          </a:xfrm>
          <a:prstGeom prst="rect">
            <a:avLst/>
          </a:prstGeom>
          <a:noFill/>
        </p:spPr>
        <p:txBody>
          <a:bodyPr wrap="square" rtlCol="0">
            <a:spAutoFit/>
          </a:bodyPr>
          <a:lstStyle/>
          <a:p>
            <a:r>
              <a:rPr lang="en-US" sz="1200" dirty="0"/>
              <a:t>H2</a:t>
            </a:r>
            <a:endParaRPr lang="en-US" dirty="0"/>
          </a:p>
        </p:txBody>
      </p:sp>
      <p:sp>
        <p:nvSpPr>
          <p:cNvPr id="9" name="TextBox 8">
            <a:extLst>
              <a:ext uri="{FF2B5EF4-FFF2-40B4-BE49-F238E27FC236}">
                <a16:creationId xmlns:a16="http://schemas.microsoft.com/office/drawing/2014/main" id="{CEDFB1B7-7747-2163-D6E4-15D5DFB457CA}"/>
              </a:ext>
            </a:extLst>
          </p:cNvPr>
          <p:cNvSpPr txBox="1"/>
          <p:nvPr/>
        </p:nvSpPr>
        <p:spPr>
          <a:xfrm>
            <a:off x="4229100" y="3284705"/>
            <a:ext cx="498023" cy="261610"/>
          </a:xfrm>
          <a:prstGeom prst="rect">
            <a:avLst/>
          </a:prstGeom>
          <a:noFill/>
        </p:spPr>
        <p:txBody>
          <a:bodyPr wrap="square" rtlCol="0">
            <a:spAutoFit/>
          </a:bodyPr>
          <a:lstStyle/>
          <a:p>
            <a:r>
              <a:rPr lang="en-US" sz="1100" dirty="0"/>
              <a:t>H3</a:t>
            </a:r>
            <a:endParaRPr lang="en-US" dirty="0"/>
          </a:p>
        </p:txBody>
      </p:sp>
    </p:spTree>
    <p:extLst>
      <p:ext uri="{BB962C8B-B14F-4D97-AF65-F5344CB8AC3E}">
        <p14:creationId xmlns:p14="http://schemas.microsoft.com/office/powerpoint/2010/main" val="38113030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84"/>
        <p:cNvGrpSpPr/>
        <p:nvPr/>
      </p:nvGrpSpPr>
      <p:grpSpPr>
        <a:xfrm>
          <a:off x="0" y="0"/>
          <a:ext cx="0" cy="0"/>
          <a:chOff x="0" y="0"/>
          <a:chExt cx="0" cy="0"/>
        </a:xfrm>
      </p:grpSpPr>
      <p:sp>
        <p:nvSpPr>
          <p:cNvPr id="1385" name="Google Shape;1385;p56"/>
          <p:cNvSpPr txBox="1">
            <a:spLocks noGrp="1"/>
          </p:cNvSpPr>
          <p:nvPr>
            <p:ph type="title"/>
          </p:nvPr>
        </p:nvSpPr>
        <p:spPr>
          <a:xfrm>
            <a:off x="713250" y="2398743"/>
            <a:ext cx="7717500" cy="72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راهنمای ویدئو</a:t>
            </a:r>
            <a:endParaRPr dirty="0">
              <a:latin typeface="Sahel" panose="020B0603030804020204" pitchFamily="34" charset="-78"/>
              <a:cs typeface="Sahel" panose="020B0603030804020204" pitchFamily="34" charset="-78"/>
            </a:endParaRPr>
          </a:p>
        </p:txBody>
      </p:sp>
      <p:sp>
        <p:nvSpPr>
          <p:cNvPr id="1386" name="Google Shape;1386;p56"/>
          <p:cNvSpPr txBox="1">
            <a:spLocks noGrp="1"/>
          </p:cNvSpPr>
          <p:nvPr>
            <p:ph type="subTitle" idx="1"/>
          </p:nvPr>
        </p:nvSpPr>
        <p:spPr>
          <a:xfrm>
            <a:off x="1752000" y="3519715"/>
            <a:ext cx="5640000" cy="53025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توضیحات بیشتر در ساب تایتل</a:t>
            </a:r>
            <a:endParaRPr dirty="0">
              <a:latin typeface="Sahel" panose="020B0603030804020204" pitchFamily="34" charset="-78"/>
              <a:cs typeface="Sahel" panose="020B0603030804020204" pitchFamily="34" charset="-78"/>
            </a:endParaRPr>
          </a:p>
        </p:txBody>
      </p:sp>
      <p:sp>
        <p:nvSpPr>
          <p:cNvPr id="1387" name="Google Shape;1387;p56"/>
          <p:cNvSpPr txBox="1">
            <a:spLocks noGrp="1"/>
          </p:cNvSpPr>
          <p:nvPr>
            <p:ph type="title" idx="2"/>
          </p:nvPr>
        </p:nvSpPr>
        <p:spPr>
          <a:xfrm>
            <a:off x="3974088" y="1366400"/>
            <a:ext cx="1205400" cy="76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400" b="1" dirty="0">
                <a:latin typeface="Sahel" panose="020B0603030804020204" pitchFamily="34" charset="-78"/>
                <a:cs typeface="Sahel" panose="020B0603030804020204" pitchFamily="34" charset="-78"/>
              </a:rPr>
              <a:t>0</a:t>
            </a:r>
            <a:r>
              <a:rPr lang="fa-IR" sz="4400" b="1" dirty="0">
                <a:latin typeface="Sahel" panose="020B0603030804020204" pitchFamily="34" charset="-78"/>
                <a:cs typeface="Sahel" panose="020B0603030804020204" pitchFamily="34" charset="-78"/>
              </a:rPr>
              <a:t>6</a:t>
            </a:r>
            <a:endParaRPr sz="4400" b="1"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70051649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832"/>
        <p:cNvGrpSpPr/>
        <p:nvPr/>
      </p:nvGrpSpPr>
      <p:grpSpPr>
        <a:xfrm>
          <a:off x="0" y="0"/>
          <a:ext cx="0" cy="0"/>
          <a:chOff x="0" y="0"/>
          <a:chExt cx="0" cy="0"/>
        </a:xfrm>
      </p:grpSpPr>
      <p:sp>
        <p:nvSpPr>
          <p:cNvPr id="1833" name="Google Shape;1833;p73"/>
          <p:cNvSpPr txBox="1">
            <a:spLocks noGrp="1"/>
          </p:cNvSpPr>
          <p:nvPr>
            <p:ph type="title"/>
          </p:nvPr>
        </p:nvSpPr>
        <p:spPr>
          <a:xfrm>
            <a:off x="713222" y="1181888"/>
            <a:ext cx="2461777"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latin typeface="Sahel" panose="020B0603030804020204" pitchFamily="34" charset="-78"/>
                <a:cs typeface="Sahel" panose="020B0603030804020204" pitchFamily="34" charset="-78"/>
              </a:rPr>
              <a:t>ویدئو</a:t>
            </a:r>
            <a:endParaRPr dirty="0">
              <a:latin typeface="Sahel" panose="020B0603030804020204" pitchFamily="34" charset="-78"/>
              <a:cs typeface="Sahel" panose="020B0603030804020204" pitchFamily="34" charset="-78"/>
            </a:endParaRPr>
          </a:p>
        </p:txBody>
      </p:sp>
      <p:sp>
        <p:nvSpPr>
          <p:cNvPr id="1834" name="Google Shape;1834;p73"/>
          <p:cNvSpPr txBox="1">
            <a:spLocks noGrp="1"/>
          </p:cNvSpPr>
          <p:nvPr>
            <p:ph type="body" idx="1"/>
          </p:nvPr>
        </p:nvSpPr>
        <p:spPr>
          <a:xfrm>
            <a:off x="713223" y="1834349"/>
            <a:ext cx="2461777" cy="2435571"/>
          </a:xfrm>
          <a:prstGeom prst="rect">
            <a:avLst/>
          </a:prstGeom>
        </p:spPr>
        <p:txBody>
          <a:bodyPr spcFirstLastPara="1" wrap="square" lIns="91425" tIns="91425" rIns="91425" bIns="91425" anchor="t" anchorCtr="0">
            <a:noAutofit/>
          </a:bodyPr>
          <a:lstStyle/>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اندازه زیرنویس:</a:t>
            </a:r>
            <a:r>
              <a:rPr lang="fa-IR" sz="1200" dirty="0">
                <a:latin typeface="Sahel" panose="020B0603030804020204" pitchFamily="34" charset="-78"/>
                <a:cs typeface="Sahel" panose="020B0603030804020204" pitchFamily="34" charset="-78"/>
              </a:rPr>
              <a:t> 5 </a:t>
            </a:r>
          </a:p>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فونت زیرنویس: </a:t>
            </a:r>
            <a:r>
              <a:rPr lang="fa-IR" sz="1200" dirty="0">
                <a:latin typeface="Sahel" panose="020B0603030804020204" pitchFamily="34" charset="-78"/>
                <a:cs typeface="Sahel" panose="020B0603030804020204" pitchFamily="34" charset="-78"/>
              </a:rPr>
              <a:t>ایران‌سنس</a:t>
            </a:r>
          </a:p>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رنگ زیرنویس: </a:t>
            </a:r>
            <a:r>
              <a:rPr lang="fa-IR" sz="1200" dirty="0">
                <a:latin typeface="Sahel" panose="020B0603030804020204" pitchFamily="34" charset="-78"/>
                <a:cs typeface="Sahel" panose="020B0603030804020204" pitchFamily="34" charset="-78"/>
              </a:rPr>
              <a:t>سیاه با پس‌زمینه سفید</a:t>
            </a:r>
          </a:p>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فرمت ویدئو: </a:t>
            </a:r>
            <a:r>
              <a:rPr lang="en-US" sz="1200" dirty="0">
                <a:latin typeface="Sahel" panose="020B0603030804020204" pitchFamily="34" charset="-78"/>
                <a:cs typeface="Sahel" panose="020B0603030804020204" pitchFamily="34" charset="-78"/>
              </a:rPr>
              <a:t>MP4</a:t>
            </a:r>
          </a:p>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حداکثر حجم: </a:t>
            </a:r>
            <a:r>
              <a:rPr lang="fa-IR" sz="1200" u="sng" dirty="0">
                <a:latin typeface="Sahel" panose="020B0603030804020204" pitchFamily="34" charset="-78"/>
                <a:cs typeface="Sahel" panose="020B0603030804020204" pitchFamily="34" charset="-78"/>
              </a:rPr>
              <a:t>1</a:t>
            </a:r>
            <a:r>
              <a:rPr lang="fa-IR" sz="1200" dirty="0">
                <a:latin typeface="Sahel" panose="020B0603030804020204" pitchFamily="34" charset="-78"/>
                <a:cs typeface="Sahel" panose="020B0603030804020204" pitchFamily="34" charset="-78"/>
              </a:rPr>
              <a:t> گیگ</a:t>
            </a:r>
          </a:p>
          <a:p>
            <a:pPr marL="0" lvl="0" indent="0" rtl="1">
              <a:lnSpc>
                <a:spcPct val="200000"/>
              </a:lnSpc>
              <a:spcBef>
                <a:spcPts val="0"/>
              </a:spcBef>
              <a:spcAft>
                <a:spcPts val="0"/>
              </a:spcAft>
              <a:buNone/>
            </a:pPr>
            <a:r>
              <a:rPr lang="fa-IR" sz="1200" b="1" dirty="0">
                <a:latin typeface="Sahel" panose="020B0603030804020204" pitchFamily="34" charset="-78"/>
                <a:cs typeface="Sahel" panose="020B0603030804020204" pitchFamily="34" charset="-78"/>
              </a:rPr>
              <a:t>کیفیت</a:t>
            </a:r>
            <a:r>
              <a:rPr lang="fa-IR" sz="1200" dirty="0">
                <a:latin typeface="Sahel" panose="020B0603030804020204" pitchFamily="34" charset="-78"/>
                <a:cs typeface="Sahel" panose="020B0603030804020204" pitchFamily="34" charset="-78"/>
              </a:rPr>
              <a:t>: </a:t>
            </a:r>
            <a:r>
              <a:rPr lang="en-US" sz="1200" dirty="0">
                <a:latin typeface="Sahel" panose="020B0603030804020204" pitchFamily="34" charset="-78"/>
                <a:cs typeface="Sahel" panose="020B0603030804020204" pitchFamily="34" charset="-78"/>
              </a:rPr>
              <a:t>HD</a:t>
            </a:r>
          </a:p>
        </p:txBody>
      </p:sp>
      <p:pic>
        <p:nvPicPr>
          <p:cNvPr id="1835" name="Google Shape;1835;p73" descr="Slidesgo"/>
          <p:cNvPicPr preferRelativeResize="0"/>
          <p:nvPr/>
        </p:nvPicPr>
        <p:blipFill>
          <a:blip r:embed="rId3">
            <a:alphaModFix/>
          </a:blip>
          <a:stretch>
            <a:fillRect/>
          </a:stretch>
        </p:blipFill>
        <p:spPr>
          <a:xfrm>
            <a:off x="3626757" y="1028688"/>
            <a:ext cx="4804020" cy="3336125"/>
          </a:xfrm>
          <a:prstGeom prst="rect">
            <a:avLst/>
          </a:prstGeom>
          <a:noFill/>
          <a:ln>
            <a:noFill/>
          </a:ln>
        </p:spPr>
      </p:pic>
      <p:sp>
        <p:nvSpPr>
          <p:cNvPr id="1836" name="Google Shape;1836;p73" descr="Slidesgo" title="circulo02"/>
          <p:cNvSpPr/>
          <p:nvPr/>
        </p:nvSpPr>
        <p:spPr>
          <a:xfrm>
            <a:off x="7954150" y="778688"/>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Isosceles Triangle 1">
            <a:extLst>
              <a:ext uri="{FF2B5EF4-FFF2-40B4-BE49-F238E27FC236}">
                <a16:creationId xmlns:a16="http://schemas.microsoft.com/office/drawing/2014/main" id="{CC3F22F7-E63D-881A-345A-9A962065788A}"/>
              </a:ext>
            </a:extLst>
          </p:cNvPr>
          <p:cNvSpPr/>
          <p:nvPr/>
        </p:nvSpPr>
        <p:spPr>
          <a:xfrm rot="5400000">
            <a:off x="5683943" y="2325333"/>
            <a:ext cx="816428" cy="742835"/>
          </a:xfrm>
          <a:prstGeom prst="triangle">
            <a:avLst/>
          </a:prstGeom>
          <a:solidFill>
            <a:schemeClr val="bg1">
              <a:alpha val="56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49D9B80-AA2F-DA61-BEA9-D2500334BEC9}"/>
              </a:ext>
            </a:extLst>
          </p:cNvPr>
          <p:cNvSpPr>
            <a:spLocks noGrp="1"/>
          </p:cNvSpPr>
          <p:nvPr>
            <p:ph type="title"/>
          </p:nvPr>
        </p:nvSpPr>
        <p:spPr>
          <a:xfrm>
            <a:off x="711450" y="751116"/>
            <a:ext cx="7721100" cy="572700"/>
          </a:xfrm>
        </p:spPr>
        <p:txBody>
          <a:bodyPr/>
          <a:lstStyle/>
          <a:p>
            <a:r>
              <a:rPr lang="fa-IR" dirty="0"/>
              <a:t>بایدها و نبایدهای ویدئو</a:t>
            </a:r>
            <a:endParaRPr lang="en-US" dirty="0"/>
          </a:p>
        </p:txBody>
      </p:sp>
      <p:sp>
        <p:nvSpPr>
          <p:cNvPr id="5" name="Text Placeholder 4">
            <a:extLst>
              <a:ext uri="{FF2B5EF4-FFF2-40B4-BE49-F238E27FC236}">
                <a16:creationId xmlns:a16="http://schemas.microsoft.com/office/drawing/2014/main" id="{C849E404-B660-C6C4-CA39-1377EF23F156}"/>
              </a:ext>
            </a:extLst>
          </p:cNvPr>
          <p:cNvSpPr>
            <a:spLocks noGrp="1"/>
          </p:cNvSpPr>
          <p:nvPr>
            <p:ph type="body" idx="1"/>
          </p:nvPr>
        </p:nvSpPr>
        <p:spPr>
          <a:xfrm>
            <a:off x="1962600" y="1459147"/>
            <a:ext cx="5218800" cy="2933237"/>
          </a:xfrm>
        </p:spPr>
        <p:txBody>
          <a:bodyPr/>
          <a:lstStyle/>
          <a:p>
            <a:pPr>
              <a:lnSpc>
                <a:spcPct val="200000"/>
              </a:lnSpc>
            </a:pPr>
            <a:r>
              <a:rPr lang="fa-IR" dirty="0"/>
              <a:t>لورم ایپسوم متن ساختگی با تولید سادگی</a:t>
            </a:r>
          </a:p>
          <a:p>
            <a:pPr>
              <a:lnSpc>
                <a:spcPct val="200000"/>
              </a:lnSpc>
            </a:pPr>
            <a:r>
              <a:rPr lang="fa-IR" dirty="0"/>
              <a:t>لورم ایپسوم متن ساختگی با تولید سادگی</a:t>
            </a:r>
          </a:p>
          <a:p>
            <a:pPr>
              <a:lnSpc>
                <a:spcPct val="200000"/>
              </a:lnSpc>
            </a:pPr>
            <a:r>
              <a:rPr lang="fa-IR" dirty="0"/>
              <a:t>لورم ایپسوم متن ساختگی با تولید سادگی</a:t>
            </a:r>
          </a:p>
          <a:p>
            <a:pPr>
              <a:lnSpc>
                <a:spcPct val="200000"/>
              </a:lnSpc>
            </a:pPr>
            <a:r>
              <a:rPr lang="fa-IR" dirty="0"/>
              <a:t>لورم ایپسوم متن ساختگی با تولید سادگی</a:t>
            </a:r>
          </a:p>
          <a:p>
            <a:pPr>
              <a:lnSpc>
                <a:spcPct val="200000"/>
              </a:lnSpc>
            </a:pPr>
            <a:r>
              <a:rPr lang="fa-IR" dirty="0"/>
              <a:t>لورم ایپسوم متن ساختگی با تولید سادگی</a:t>
            </a:r>
            <a:endParaRPr lang="en-US" dirty="0"/>
          </a:p>
        </p:txBody>
      </p:sp>
    </p:spTree>
    <p:extLst>
      <p:ext uri="{BB962C8B-B14F-4D97-AF65-F5344CB8AC3E}">
        <p14:creationId xmlns:p14="http://schemas.microsoft.com/office/powerpoint/2010/main" val="145674245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5AA4A8A2-9629-DBBA-3F86-2453D3CC5B41}"/>
              </a:ext>
            </a:extLst>
          </p:cNvPr>
          <p:cNvSpPr>
            <a:spLocks noGrp="1"/>
          </p:cNvSpPr>
          <p:nvPr>
            <p:ph type="title"/>
          </p:nvPr>
        </p:nvSpPr>
        <p:spPr/>
        <p:txBody>
          <a:bodyPr/>
          <a:lstStyle/>
          <a:p>
            <a:r>
              <a:rPr lang="fa-IR" dirty="0">
                <a:latin typeface="Sahel" panose="020B0603030804020204" pitchFamily="34" charset="-78"/>
                <a:cs typeface="Sahel" panose="020B0603030804020204" pitchFamily="34" charset="-78"/>
              </a:rPr>
              <a:t>سایر موارد</a:t>
            </a:r>
            <a:endParaRPr lang="en-US"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374853897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51"/>
        <p:cNvGrpSpPr/>
        <p:nvPr/>
      </p:nvGrpSpPr>
      <p:grpSpPr>
        <a:xfrm>
          <a:off x="0" y="0"/>
          <a:ext cx="0" cy="0"/>
          <a:chOff x="0" y="0"/>
          <a:chExt cx="0" cy="0"/>
        </a:xfrm>
      </p:grpSpPr>
      <p:sp>
        <p:nvSpPr>
          <p:cNvPr id="1652" name="Google Shape;1652;p65"/>
          <p:cNvSpPr/>
          <p:nvPr/>
        </p:nvSpPr>
        <p:spPr>
          <a:xfrm>
            <a:off x="1979386" y="2127988"/>
            <a:ext cx="5142723" cy="1649519"/>
          </a:xfrm>
          <a:custGeom>
            <a:avLst/>
            <a:gdLst/>
            <a:ahLst/>
            <a:cxnLst/>
            <a:rect l="l" t="t" r="r" b="b"/>
            <a:pathLst>
              <a:path w="48335" h="15503" extrusionOk="0">
                <a:moveTo>
                  <a:pt x="7834" y="0"/>
                </a:moveTo>
                <a:cubicBezTo>
                  <a:pt x="3572" y="0"/>
                  <a:pt x="82" y="3370"/>
                  <a:pt x="0" y="7630"/>
                </a:cubicBezTo>
                <a:lnTo>
                  <a:pt x="4708" y="7672"/>
                </a:lnTo>
                <a:cubicBezTo>
                  <a:pt x="4789" y="6006"/>
                  <a:pt x="6130" y="4708"/>
                  <a:pt x="7834" y="4708"/>
                </a:cubicBezTo>
                <a:cubicBezTo>
                  <a:pt x="9497" y="4708"/>
                  <a:pt x="10837" y="6049"/>
                  <a:pt x="10919" y="7672"/>
                </a:cubicBezTo>
                <a:cubicBezTo>
                  <a:pt x="10957" y="11931"/>
                  <a:pt x="14409" y="15382"/>
                  <a:pt x="18668" y="15382"/>
                </a:cubicBezTo>
                <a:cubicBezTo>
                  <a:pt x="18692" y="15383"/>
                  <a:pt x="18716" y="15383"/>
                  <a:pt x="18740" y="15383"/>
                </a:cubicBezTo>
                <a:cubicBezTo>
                  <a:pt x="22970" y="15383"/>
                  <a:pt x="26421" y="11988"/>
                  <a:pt x="26502" y="7753"/>
                </a:cubicBezTo>
                <a:cubicBezTo>
                  <a:pt x="26583" y="6088"/>
                  <a:pt x="27963" y="4789"/>
                  <a:pt x="29625" y="4789"/>
                </a:cubicBezTo>
                <a:cubicBezTo>
                  <a:pt x="31291" y="4789"/>
                  <a:pt x="32628" y="6130"/>
                  <a:pt x="32709" y="7792"/>
                </a:cubicBezTo>
                <a:cubicBezTo>
                  <a:pt x="32790" y="12012"/>
                  <a:pt x="36199" y="15464"/>
                  <a:pt x="40501" y="15502"/>
                </a:cubicBezTo>
                <a:cubicBezTo>
                  <a:pt x="44764" y="15502"/>
                  <a:pt x="48211" y="12094"/>
                  <a:pt x="48335" y="7873"/>
                </a:cubicBezTo>
                <a:lnTo>
                  <a:pt x="43627" y="7834"/>
                </a:lnTo>
                <a:cubicBezTo>
                  <a:pt x="43546" y="9496"/>
                  <a:pt x="42166" y="10795"/>
                  <a:pt x="40501" y="10795"/>
                </a:cubicBezTo>
                <a:cubicBezTo>
                  <a:pt x="38839" y="10795"/>
                  <a:pt x="37498" y="9457"/>
                  <a:pt x="37417" y="7792"/>
                </a:cubicBezTo>
                <a:cubicBezTo>
                  <a:pt x="37378" y="3571"/>
                  <a:pt x="33927" y="124"/>
                  <a:pt x="29667" y="124"/>
                </a:cubicBezTo>
                <a:cubicBezTo>
                  <a:pt x="29641" y="123"/>
                  <a:pt x="29615" y="123"/>
                  <a:pt x="29588" y="123"/>
                </a:cubicBezTo>
                <a:cubicBezTo>
                  <a:pt x="25323" y="123"/>
                  <a:pt x="21914" y="3516"/>
                  <a:pt x="21794" y="7753"/>
                </a:cubicBezTo>
                <a:cubicBezTo>
                  <a:pt x="21753" y="9353"/>
                  <a:pt x="20411" y="10676"/>
                  <a:pt x="18781" y="10676"/>
                </a:cubicBezTo>
                <a:cubicBezTo>
                  <a:pt x="18757" y="10676"/>
                  <a:pt x="18734" y="10675"/>
                  <a:pt x="18710" y="10675"/>
                </a:cubicBezTo>
                <a:cubicBezTo>
                  <a:pt x="17045" y="10675"/>
                  <a:pt x="15665" y="9376"/>
                  <a:pt x="15626" y="7711"/>
                </a:cubicBezTo>
                <a:lnTo>
                  <a:pt x="15584" y="7711"/>
                </a:lnTo>
                <a:cubicBezTo>
                  <a:pt x="15545" y="3451"/>
                  <a:pt x="12094" y="42"/>
                  <a:pt x="78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5"/>
          <p:cNvSpPr/>
          <p:nvPr/>
        </p:nvSpPr>
        <p:spPr>
          <a:xfrm>
            <a:off x="2394349" y="2549550"/>
            <a:ext cx="806400" cy="80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5"/>
          <p:cNvSpPr/>
          <p:nvPr/>
        </p:nvSpPr>
        <p:spPr>
          <a:xfrm>
            <a:off x="3592574" y="2549550"/>
            <a:ext cx="806400" cy="80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5"/>
          <p:cNvSpPr/>
          <p:nvPr/>
        </p:nvSpPr>
        <p:spPr>
          <a:xfrm>
            <a:off x="5952851" y="2549550"/>
            <a:ext cx="806400" cy="80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5"/>
          <p:cNvSpPr/>
          <p:nvPr/>
        </p:nvSpPr>
        <p:spPr>
          <a:xfrm>
            <a:off x="4745612" y="2549550"/>
            <a:ext cx="806400" cy="8064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5"/>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تاریخچۀ برند</a:t>
            </a:r>
            <a:endParaRPr dirty="0">
              <a:latin typeface="Sahel" panose="020B0603030804020204" pitchFamily="34" charset="-78"/>
              <a:cs typeface="Sahel" panose="020B0603030804020204" pitchFamily="34" charset="-78"/>
            </a:endParaRPr>
          </a:p>
        </p:txBody>
      </p:sp>
      <p:sp>
        <p:nvSpPr>
          <p:cNvPr id="1658" name="Google Shape;1658;p65"/>
          <p:cNvSpPr txBox="1">
            <a:spLocks noGrp="1"/>
          </p:cNvSpPr>
          <p:nvPr>
            <p:ph type="subTitle" idx="4294967295"/>
          </p:nvPr>
        </p:nvSpPr>
        <p:spPr>
          <a:xfrm>
            <a:off x="1607153" y="3907523"/>
            <a:ext cx="2377500" cy="640200"/>
          </a:xfrm>
          <a:prstGeom prst="rect">
            <a:avLst/>
          </a:prstGeom>
        </p:spPr>
        <p:txBody>
          <a:bodyPr spcFirstLastPara="1" wrap="square" lIns="91425" tIns="91425" rIns="91425" bIns="91425" anchor="t" anchorCtr="0">
            <a:noAutofit/>
          </a:bodyPr>
          <a:lstStyle/>
          <a:p>
            <a:pPr marL="0" lvl="0" indent="0" algn="ctr" rtl="1">
              <a:lnSpc>
                <a:spcPct val="100000"/>
              </a:lnSpc>
              <a:spcBef>
                <a:spcPts val="0"/>
              </a:spcBef>
              <a:spcAft>
                <a:spcPts val="1600"/>
              </a:spcAft>
              <a:buNone/>
            </a:pPr>
            <a:r>
              <a:rPr lang="fa-IR" dirty="0">
                <a:latin typeface="Sahel" panose="020B0603030804020204" pitchFamily="34" charset="-78"/>
                <a:cs typeface="Sahel" panose="020B0603030804020204" pitchFamily="34" charset="-78"/>
              </a:rPr>
              <a:t>نقطه شروع</a:t>
            </a:r>
            <a:endParaRPr dirty="0">
              <a:latin typeface="Sahel" panose="020B0603030804020204" pitchFamily="34" charset="-78"/>
              <a:cs typeface="Sahel" panose="020B0603030804020204" pitchFamily="34" charset="-78"/>
            </a:endParaRPr>
          </a:p>
        </p:txBody>
      </p:sp>
      <p:sp>
        <p:nvSpPr>
          <p:cNvPr id="1659" name="Google Shape;1659;p65"/>
          <p:cNvSpPr txBox="1">
            <a:spLocks noGrp="1"/>
          </p:cNvSpPr>
          <p:nvPr>
            <p:ph type="subTitle" idx="4294967295"/>
          </p:nvPr>
        </p:nvSpPr>
        <p:spPr>
          <a:xfrm>
            <a:off x="2791072" y="1355194"/>
            <a:ext cx="2377500" cy="640200"/>
          </a:xfrm>
          <a:prstGeom prst="rect">
            <a:avLst/>
          </a:prstGeom>
        </p:spPr>
        <p:txBody>
          <a:bodyPr spcFirstLastPara="1" wrap="square" lIns="91425" tIns="91425" rIns="91425" bIns="91425" anchor="t" anchorCtr="0">
            <a:noAutofit/>
          </a:bodyPr>
          <a:lstStyle/>
          <a:p>
            <a:pPr marL="0" lvl="0" indent="0" algn="ctr" rtl="1">
              <a:lnSpc>
                <a:spcPct val="100000"/>
              </a:lnSpc>
              <a:spcBef>
                <a:spcPts val="0"/>
              </a:spcBef>
              <a:spcAft>
                <a:spcPts val="1600"/>
              </a:spcAft>
              <a:buNone/>
            </a:pPr>
            <a:r>
              <a:rPr lang="fa-IR" dirty="0">
                <a:latin typeface="Sahel" panose="020B0603030804020204" pitchFamily="34" charset="-78"/>
                <a:cs typeface="Sahel" panose="020B0603030804020204" pitchFamily="34" charset="-78"/>
              </a:rPr>
              <a:t>قدم بعدی</a:t>
            </a:r>
            <a:endParaRPr dirty="0">
              <a:latin typeface="Sahel" panose="020B0603030804020204" pitchFamily="34" charset="-78"/>
              <a:cs typeface="Sahel" panose="020B0603030804020204" pitchFamily="34" charset="-78"/>
            </a:endParaRPr>
          </a:p>
        </p:txBody>
      </p:sp>
      <p:sp>
        <p:nvSpPr>
          <p:cNvPr id="1660" name="Google Shape;1660;p65"/>
          <p:cNvSpPr txBox="1">
            <a:spLocks noGrp="1"/>
          </p:cNvSpPr>
          <p:nvPr>
            <p:ph type="subTitle" idx="4294967295"/>
          </p:nvPr>
        </p:nvSpPr>
        <p:spPr>
          <a:xfrm>
            <a:off x="3969111" y="3907523"/>
            <a:ext cx="2377500" cy="640200"/>
          </a:xfrm>
          <a:prstGeom prst="rect">
            <a:avLst/>
          </a:prstGeom>
        </p:spPr>
        <p:txBody>
          <a:bodyPr spcFirstLastPara="1" wrap="square" lIns="91425" tIns="91425" rIns="91425" bIns="91425" anchor="t" anchorCtr="0">
            <a:noAutofit/>
          </a:bodyPr>
          <a:lstStyle/>
          <a:p>
            <a:pPr marL="0" lvl="0" indent="0" algn="ctr" rtl="1">
              <a:lnSpc>
                <a:spcPct val="100000"/>
              </a:lnSpc>
              <a:spcBef>
                <a:spcPts val="0"/>
              </a:spcBef>
              <a:spcAft>
                <a:spcPts val="1600"/>
              </a:spcAft>
              <a:buNone/>
            </a:pPr>
            <a:r>
              <a:rPr lang="fa-IR" dirty="0">
                <a:latin typeface="Sahel" panose="020B0603030804020204" pitchFamily="34" charset="-78"/>
                <a:cs typeface="Sahel" panose="020B0603030804020204" pitchFamily="34" charset="-78"/>
              </a:rPr>
              <a:t>قدم بعدی</a:t>
            </a:r>
            <a:endParaRPr dirty="0">
              <a:latin typeface="Sahel" panose="020B0603030804020204" pitchFamily="34" charset="-78"/>
              <a:cs typeface="Sahel" panose="020B0603030804020204" pitchFamily="34" charset="-78"/>
            </a:endParaRPr>
          </a:p>
        </p:txBody>
      </p:sp>
      <p:sp>
        <p:nvSpPr>
          <p:cNvPr id="1661" name="Google Shape;1661;p65"/>
          <p:cNvSpPr txBox="1">
            <a:spLocks noGrp="1"/>
          </p:cNvSpPr>
          <p:nvPr>
            <p:ph type="subTitle" idx="4294967295"/>
          </p:nvPr>
        </p:nvSpPr>
        <p:spPr>
          <a:xfrm>
            <a:off x="5159347" y="1355194"/>
            <a:ext cx="2377500" cy="640200"/>
          </a:xfrm>
          <a:prstGeom prst="rect">
            <a:avLst/>
          </a:prstGeom>
        </p:spPr>
        <p:txBody>
          <a:bodyPr spcFirstLastPara="1" wrap="square" lIns="91425" tIns="91425" rIns="91425" bIns="91425" anchor="t" anchorCtr="0">
            <a:noAutofit/>
          </a:bodyPr>
          <a:lstStyle/>
          <a:p>
            <a:pPr marL="0" lvl="0" indent="0" algn="ctr" rtl="1">
              <a:lnSpc>
                <a:spcPct val="100000"/>
              </a:lnSpc>
              <a:spcBef>
                <a:spcPts val="0"/>
              </a:spcBef>
              <a:spcAft>
                <a:spcPts val="1600"/>
              </a:spcAft>
              <a:buNone/>
            </a:pPr>
            <a:r>
              <a:rPr lang="fa-IR" dirty="0">
                <a:latin typeface="Sahel" panose="020B0603030804020204" pitchFamily="34" charset="-78"/>
                <a:cs typeface="Sahel" panose="020B0603030804020204" pitchFamily="34" charset="-78"/>
              </a:rPr>
              <a:t>حال</a:t>
            </a:r>
            <a:endParaRPr dirty="0">
              <a:latin typeface="Sahel" panose="020B0603030804020204" pitchFamily="34" charset="-78"/>
              <a:cs typeface="Sahel" panose="020B0603030804020204" pitchFamily="34" charset="-78"/>
            </a:endParaRPr>
          </a:p>
        </p:txBody>
      </p:sp>
      <p:sp>
        <p:nvSpPr>
          <p:cNvPr id="1662" name="Google Shape;1662;p65"/>
          <p:cNvSpPr txBox="1">
            <a:spLocks noGrp="1"/>
          </p:cNvSpPr>
          <p:nvPr>
            <p:ph type="title" idx="4294967295"/>
          </p:nvPr>
        </p:nvSpPr>
        <p:spPr>
          <a:xfrm>
            <a:off x="3744374" y="2774400"/>
            <a:ext cx="502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2</a:t>
            </a:r>
            <a:endParaRPr sz="2000">
              <a:solidFill>
                <a:schemeClr val="lt1"/>
              </a:solidFill>
            </a:endParaRPr>
          </a:p>
        </p:txBody>
      </p:sp>
      <p:sp>
        <p:nvSpPr>
          <p:cNvPr id="1663" name="Google Shape;1663;p65"/>
          <p:cNvSpPr txBox="1">
            <a:spLocks noGrp="1"/>
          </p:cNvSpPr>
          <p:nvPr>
            <p:ph type="title" idx="4294967295"/>
          </p:nvPr>
        </p:nvSpPr>
        <p:spPr>
          <a:xfrm>
            <a:off x="4897412" y="2774400"/>
            <a:ext cx="502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3</a:t>
            </a:r>
            <a:endParaRPr sz="2000">
              <a:solidFill>
                <a:schemeClr val="lt1"/>
              </a:solidFill>
            </a:endParaRPr>
          </a:p>
        </p:txBody>
      </p:sp>
      <p:sp>
        <p:nvSpPr>
          <p:cNvPr id="1664" name="Google Shape;1664;p65"/>
          <p:cNvSpPr txBox="1">
            <a:spLocks noGrp="1"/>
          </p:cNvSpPr>
          <p:nvPr>
            <p:ph type="title" idx="4294967295"/>
          </p:nvPr>
        </p:nvSpPr>
        <p:spPr>
          <a:xfrm>
            <a:off x="6104651" y="2774400"/>
            <a:ext cx="502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4</a:t>
            </a:r>
            <a:endParaRPr sz="2000">
              <a:solidFill>
                <a:schemeClr val="lt1"/>
              </a:solidFill>
            </a:endParaRPr>
          </a:p>
        </p:txBody>
      </p:sp>
      <p:sp>
        <p:nvSpPr>
          <p:cNvPr id="1665" name="Google Shape;1665;p65"/>
          <p:cNvSpPr txBox="1">
            <a:spLocks noGrp="1"/>
          </p:cNvSpPr>
          <p:nvPr>
            <p:ph type="title" idx="4294967295"/>
          </p:nvPr>
        </p:nvSpPr>
        <p:spPr>
          <a:xfrm>
            <a:off x="2545999" y="2774400"/>
            <a:ext cx="5031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lt1"/>
                </a:solidFill>
              </a:rPr>
              <a:t>1</a:t>
            </a:r>
            <a:endParaRPr sz="2000">
              <a:solidFill>
                <a:schemeClr val="lt1"/>
              </a:solidFill>
            </a:endParaRPr>
          </a:p>
        </p:txBody>
      </p:sp>
      <p:cxnSp>
        <p:nvCxnSpPr>
          <p:cNvPr id="1666" name="Google Shape;1666;p65"/>
          <p:cNvCxnSpPr>
            <a:stCxn id="1653" idx="4"/>
          </p:cNvCxnSpPr>
          <p:nvPr/>
        </p:nvCxnSpPr>
        <p:spPr>
          <a:xfrm>
            <a:off x="2797549" y="3355950"/>
            <a:ext cx="0" cy="501600"/>
          </a:xfrm>
          <a:prstGeom prst="straightConnector1">
            <a:avLst/>
          </a:prstGeom>
          <a:noFill/>
          <a:ln w="9525" cap="flat" cmpd="sng">
            <a:solidFill>
              <a:schemeClr val="accent3"/>
            </a:solidFill>
            <a:prstDash val="solid"/>
            <a:round/>
            <a:headEnd type="none" w="med" len="med"/>
            <a:tailEnd type="oval" w="med" len="med"/>
          </a:ln>
        </p:spPr>
      </p:cxnSp>
      <p:cxnSp>
        <p:nvCxnSpPr>
          <p:cNvPr id="1667" name="Google Shape;1667;p65"/>
          <p:cNvCxnSpPr/>
          <p:nvPr/>
        </p:nvCxnSpPr>
        <p:spPr>
          <a:xfrm>
            <a:off x="5159749" y="3355950"/>
            <a:ext cx="0" cy="501600"/>
          </a:xfrm>
          <a:prstGeom prst="straightConnector1">
            <a:avLst/>
          </a:prstGeom>
          <a:noFill/>
          <a:ln w="9525" cap="flat" cmpd="sng">
            <a:solidFill>
              <a:schemeClr val="accent3"/>
            </a:solidFill>
            <a:prstDash val="solid"/>
            <a:round/>
            <a:headEnd type="none" w="med" len="med"/>
            <a:tailEnd type="oval" w="med" len="med"/>
          </a:ln>
        </p:spPr>
      </p:cxnSp>
      <p:cxnSp>
        <p:nvCxnSpPr>
          <p:cNvPr id="1668" name="Google Shape;1668;p65"/>
          <p:cNvCxnSpPr/>
          <p:nvPr/>
        </p:nvCxnSpPr>
        <p:spPr>
          <a:xfrm>
            <a:off x="3988174" y="2098650"/>
            <a:ext cx="0" cy="501600"/>
          </a:xfrm>
          <a:prstGeom prst="straightConnector1">
            <a:avLst/>
          </a:prstGeom>
          <a:noFill/>
          <a:ln w="9525" cap="flat" cmpd="sng">
            <a:solidFill>
              <a:schemeClr val="accent3"/>
            </a:solidFill>
            <a:prstDash val="solid"/>
            <a:round/>
            <a:headEnd type="oval" w="med" len="med"/>
            <a:tailEnd type="none" w="med" len="med"/>
          </a:ln>
        </p:spPr>
      </p:cxnSp>
      <p:cxnSp>
        <p:nvCxnSpPr>
          <p:cNvPr id="1669" name="Google Shape;1669;p65"/>
          <p:cNvCxnSpPr/>
          <p:nvPr/>
        </p:nvCxnSpPr>
        <p:spPr>
          <a:xfrm>
            <a:off x="6350374" y="2098650"/>
            <a:ext cx="0" cy="501600"/>
          </a:xfrm>
          <a:prstGeom prst="straightConnector1">
            <a:avLst/>
          </a:prstGeom>
          <a:noFill/>
          <a:ln w="9525" cap="flat" cmpd="sng">
            <a:solidFill>
              <a:schemeClr val="accent3"/>
            </a:solidFill>
            <a:prstDash val="solid"/>
            <a:round/>
            <a:headEnd type="oval" w="med" len="med"/>
            <a:tailEnd type="none" w="med" len="med"/>
          </a:ln>
        </p:spPr>
      </p:cxn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30"/>
        <p:cNvGrpSpPr/>
        <p:nvPr/>
      </p:nvGrpSpPr>
      <p:grpSpPr>
        <a:xfrm>
          <a:off x="0" y="0"/>
          <a:ext cx="0" cy="0"/>
          <a:chOff x="0" y="0"/>
          <a:chExt cx="0" cy="0"/>
        </a:xfrm>
      </p:grpSpPr>
      <p:sp>
        <p:nvSpPr>
          <p:cNvPr id="1631" name="Google Shape;1631;p63"/>
          <p:cNvSpPr txBox="1">
            <a:spLocks noGrp="1"/>
          </p:cNvSpPr>
          <p:nvPr>
            <p:ph type="title"/>
          </p:nvPr>
        </p:nvSpPr>
        <p:spPr>
          <a:xfrm>
            <a:off x="713225" y="804325"/>
            <a:ext cx="77211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sz="3600" b="1" dirty="0">
                <a:latin typeface="Sahel" panose="020B0603030804020204" pitchFamily="34" charset="-78"/>
                <a:cs typeface="Sahel" panose="020B0603030804020204" pitchFamily="34" charset="-78"/>
              </a:rPr>
              <a:t>01</a:t>
            </a:r>
            <a:endParaRPr b="1" dirty="0">
              <a:latin typeface="Sahel" panose="020B0603030804020204" pitchFamily="34" charset="-78"/>
              <a:cs typeface="Sahel" panose="020B0603030804020204" pitchFamily="34" charset="-78"/>
            </a:endParaRPr>
          </a:p>
        </p:txBody>
      </p:sp>
      <p:sp>
        <p:nvSpPr>
          <p:cNvPr id="1633" name="Google Shape;1633;p63"/>
          <p:cNvSpPr txBox="1">
            <a:spLocks noGrp="1"/>
          </p:cNvSpPr>
          <p:nvPr>
            <p:ph type="subTitle" idx="2"/>
          </p:nvPr>
        </p:nvSpPr>
        <p:spPr>
          <a:xfrm>
            <a:off x="713225" y="1718975"/>
            <a:ext cx="7721100" cy="788700"/>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dirty="0">
                <a:latin typeface="Sahel" panose="020B0603030804020204" pitchFamily="34" charset="-78"/>
                <a:cs typeface="Sahel" panose="020B0603030804020204" pitchFamily="34" charset="-78"/>
              </a:rPr>
              <a:t>آشنایی با برند </a:t>
            </a:r>
            <a:r>
              <a:rPr lang="fa-IR" dirty="0" smtClean="0">
                <a:latin typeface="Sahel" panose="020B0603030804020204" pitchFamily="34" charset="-78"/>
                <a:cs typeface="Sahel" panose="020B0603030804020204" pitchFamily="34" charset="-78"/>
              </a:rPr>
              <a:t>نگاران </a:t>
            </a:r>
            <a:r>
              <a:rPr lang="fa-IR" dirty="0">
                <a:latin typeface="Sahel" panose="020B0603030804020204" pitchFamily="34" charset="-78"/>
                <a:cs typeface="Sahel" panose="020B0603030804020204" pitchFamily="34" charset="-78"/>
              </a:rPr>
              <a:t>کالا</a:t>
            </a:r>
            <a:endParaRPr dirty="0">
              <a:latin typeface="Sahel" panose="020B0603030804020204" pitchFamily="34" charset="-78"/>
              <a:cs typeface="Sahel" panose="020B0603030804020204" pitchFamily="34" charset="-78"/>
            </a:endParaRPr>
          </a:p>
        </p:txBody>
      </p:sp>
      <p:sp>
        <p:nvSpPr>
          <p:cNvPr id="3" name="Subtitle 2">
            <a:extLst>
              <a:ext uri="{FF2B5EF4-FFF2-40B4-BE49-F238E27FC236}">
                <a16:creationId xmlns:a16="http://schemas.microsoft.com/office/drawing/2014/main" id="{36B2BDAB-C6CD-EE83-D903-FC0614F344BD}"/>
              </a:ext>
            </a:extLst>
          </p:cNvPr>
          <p:cNvSpPr>
            <a:spLocks noGrp="1"/>
          </p:cNvSpPr>
          <p:nvPr>
            <p:ph type="subTitle" idx="1"/>
          </p:nvPr>
        </p:nvSpPr>
        <p:spPr/>
        <p:txBody>
          <a:bodyPr/>
          <a:lstStyle/>
          <a:p>
            <a:r>
              <a:rPr lang="fa-IR" dirty="0">
                <a:latin typeface="Sahel" panose="020B0603030804020204" pitchFamily="34" charset="-78"/>
                <a:cs typeface="Sahel" panose="020B0603030804020204" pitchFamily="34" charset="-78"/>
              </a:rPr>
              <a:t>توضیحات بیشتر</a:t>
            </a:r>
            <a:endParaRPr lang="en-US" dirty="0">
              <a:latin typeface="Sahel" panose="020B0603030804020204" pitchFamily="34" charset="-78"/>
              <a:cs typeface="Sahel" panose="020B0603030804020204" pitchFamily="34" charset="-78"/>
            </a:endParaRPr>
          </a:p>
        </p:txBody>
      </p:sp>
    </p:spTree>
    <p:extLst>
      <p:ext uri="{BB962C8B-B14F-4D97-AF65-F5344CB8AC3E}">
        <p14:creationId xmlns:p14="http://schemas.microsoft.com/office/powerpoint/2010/main" val="405362287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73"/>
        <p:cNvGrpSpPr/>
        <p:nvPr/>
      </p:nvGrpSpPr>
      <p:grpSpPr>
        <a:xfrm>
          <a:off x="0" y="0"/>
          <a:ext cx="0" cy="0"/>
          <a:chOff x="0" y="0"/>
          <a:chExt cx="0" cy="0"/>
        </a:xfrm>
      </p:grpSpPr>
      <p:grpSp>
        <p:nvGrpSpPr>
          <p:cNvPr id="1674" name="Google Shape;1674;p66"/>
          <p:cNvGrpSpPr/>
          <p:nvPr/>
        </p:nvGrpSpPr>
        <p:grpSpPr>
          <a:xfrm>
            <a:off x="2968399" y="1811388"/>
            <a:ext cx="3207202" cy="1871382"/>
            <a:chOff x="4579375" y="916175"/>
            <a:chExt cx="1481250" cy="864300"/>
          </a:xfrm>
        </p:grpSpPr>
        <p:sp>
          <p:nvSpPr>
            <p:cNvPr id="1675" name="Google Shape;1675;p66"/>
            <p:cNvSpPr/>
            <p:nvPr/>
          </p:nvSpPr>
          <p:spPr>
            <a:xfrm>
              <a:off x="4866450" y="1222450"/>
              <a:ext cx="3100" cy="538800"/>
            </a:xfrm>
            <a:custGeom>
              <a:avLst/>
              <a:gdLst/>
              <a:ahLst/>
              <a:cxnLst/>
              <a:rect l="l" t="t" r="r" b="b"/>
              <a:pathLst>
                <a:path w="124" h="21552" extrusionOk="0">
                  <a:moveTo>
                    <a:pt x="0" y="1"/>
                  </a:moveTo>
                  <a:lnTo>
                    <a:pt x="0" y="21551"/>
                  </a:lnTo>
                  <a:lnTo>
                    <a:pt x="124" y="21551"/>
                  </a:lnTo>
                  <a:lnTo>
                    <a:pt x="124"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6"/>
            <p:cNvSpPr/>
            <p:nvPr/>
          </p:nvSpPr>
          <p:spPr>
            <a:xfrm>
              <a:off x="4676775" y="1300625"/>
              <a:ext cx="382450" cy="383500"/>
            </a:xfrm>
            <a:custGeom>
              <a:avLst/>
              <a:gdLst/>
              <a:ahLst/>
              <a:cxnLst/>
              <a:rect l="l" t="t" r="r" b="b"/>
              <a:pathLst>
                <a:path w="15298" h="15340" extrusionOk="0">
                  <a:moveTo>
                    <a:pt x="82" y="0"/>
                  </a:moveTo>
                  <a:lnTo>
                    <a:pt x="0" y="81"/>
                  </a:lnTo>
                  <a:lnTo>
                    <a:pt x="15217" y="15340"/>
                  </a:lnTo>
                  <a:lnTo>
                    <a:pt x="15298" y="15217"/>
                  </a:lnTo>
                  <a:lnTo>
                    <a:pt x="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6"/>
            <p:cNvSpPr/>
            <p:nvPr/>
          </p:nvSpPr>
          <p:spPr>
            <a:xfrm>
              <a:off x="4598600" y="1490300"/>
              <a:ext cx="538800" cy="3100"/>
            </a:xfrm>
            <a:custGeom>
              <a:avLst/>
              <a:gdLst/>
              <a:ahLst/>
              <a:cxnLst/>
              <a:rect l="l" t="t" r="r" b="b"/>
              <a:pathLst>
                <a:path w="21552" h="124" extrusionOk="0">
                  <a:moveTo>
                    <a:pt x="1" y="0"/>
                  </a:moveTo>
                  <a:lnTo>
                    <a:pt x="1" y="124"/>
                  </a:lnTo>
                  <a:lnTo>
                    <a:pt x="21551" y="124"/>
                  </a:lnTo>
                  <a:lnTo>
                    <a:pt x="2155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6"/>
            <p:cNvSpPr/>
            <p:nvPr/>
          </p:nvSpPr>
          <p:spPr>
            <a:xfrm>
              <a:off x="4676775" y="1300625"/>
              <a:ext cx="382450" cy="383500"/>
            </a:xfrm>
            <a:custGeom>
              <a:avLst/>
              <a:gdLst/>
              <a:ahLst/>
              <a:cxnLst/>
              <a:rect l="l" t="t" r="r" b="b"/>
              <a:pathLst>
                <a:path w="15298" h="15340" extrusionOk="0">
                  <a:moveTo>
                    <a:pt x="15217" y="0"/>
                  </a:moveTo>
                  <a:lnTo>
                    <a:pt x="0" y="15217"/>
                  </a:lnTo>
                  <a:lnTo>
                    <a:pt x="82" y="15340"/>
                  </a:lnTo>
                  <a:lnTo>
                    <a:pt x="15298" y="81"/>
                  </a:lnTo>
                  <a:lnTo>
                    <a:pt x="1521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6"/>
            <p:cNvSpPr/>
            <p:nvPr/>
          </p:nvSpPr>
          <p:spPr>
            <a:xfrm>
              <a:off x="4762000" y="1242750"/>
              <a:ext cx="211050" cy="498200"/>
            </a:xfrm>
            <a:custGeom>
              <a:avLst/>
              <a:gdLst/>
              <a:ahLst/>
              <a:cxnLst/>
              <a:rect l="l" t="t" r="r" b="b"/>
              <a:pathLst>
                <a:path w="8442" h="19928" extrusionOk="0">
                  <a:moveTo>
                    <a:pt x="8360" y="0"/>
                  </a:moveTo>
                  <a:lnTo>
                    <a:pt x="0" y="19885"/>
                  </a:lnTo>
                  <a:lnTo>
                    <a:pt x="120" y="19927"/>
                  </a:lnTo>
                  <a:lnTo>
                    <a:pt x="8441" y="81"/>
                  </a:lnTo>
                  <a:lnTo>
                    <a:pt x="836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6"/>
            <p:cNvSpPr/>
            <p:nvPr/>
          </p:nvSpPr>
          <p:spPr>
            <a:xfrm>
              <a:off x="4764025" y="1242750"/>
              <a:ext cx="207000" cy="499175"/>
            </a:xfrm>
            <a:custGeom>
              <a:avLst/>
              <a:gdLst/>
              <a:ahLst/>
              <a:cxnLst/>
              <a:rect l="l" t="t" r="r" b="b"/>
              <a:pathLst>
                <a:path w="8280" h="19967" extrusionOk="0">
                  <a:moveTo>
                    <a:pt x="120" y="0"/>
                  </a:moveTo>
                  <a:lnTo>
                    <a:pt x="0" y="42"/>
                  </a:lnTo>
                  <a:lnTo>
                    <a:pt x="8156" y="19966"/>
                  </a:lnTo>
                  <a:lnTo>
                    <a:pt x="8279" y="19927"/>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6"/>
            <p:cNvSpPr/>
            <p:nvPr/>
          </p:nvSpPr>
          <p:spPr>
            <a:xfrm>
              <a:off x="4618900" y="1386800"/>
              <a:ext cx="498200" cy="211050"/>
            </a:xfrm>
            <a:custGeom>
              <a:avLst/>
              <a:gdLst/>
              <a:ahLst/>
              <a:cxnLst/>
              <a:rect l="l" t="t" r="r" b="b"/>
              <a:pathLst>
                <a:path w="19928" h="8442" extrusionOk="0">
                  <a:moveTo>
                    <a:pt x="43" y="1"/>
                  </a:moveTo>
                  <a:lnTo>
                    <a:pt x="1" y="124"/>
                  </a:lnTo>
                  <a:lnTo>
                    <a:pt x="19847" y="8442"/>
                  </a:lnTo>
                  <a:lnTo>
                    <a:pt x="19928" y="8322"/>
                  </a:lnTo>
                  <a:lnTo>
                    <a:pt x="4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6"/>
            <p:cNvSpPr/>
            <p:nvPr/>
          </p:nvSpPr>
          <p:spPr>
            <a:xfrm>
              <a:off x="4617925" y="1388850"/>
              <a:ext cx="500150" cy="206975"/>
            </a:xfrm>
            <a:custGeom>
              <a:avLst/>
              <a:gdLst/>
              <a:ahLst/>
              <a:cxnLst/>
              <a:rect l="l" t="t" r="r" b="b"/>
              <a:pathLst>
                <a:path w="20006" h="8279" extrusionOk="0">
                  <a:moveTo>
                    <a:pt x="19925" y="0"/>
                  </a:moveTo>
                  <a:lnTo>
                    <a:pt x="1" y="8159"/>
                  </a:lnTo>
                  <a:lnTo>
                    <a:pt x="40" y="8279"/>
                  </a:lnTo>
                  <a:lnTo>
                    <a:pt x="20006" y="123"/>
                  </a:lnTo>
                  <a:lnTo>
                    <a:pt x="19925"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6"/>
            <p:cNvSpPr/>
            <p:nvPr/>
          </p:nvSpPr>
          <p:spPr>
            <a:xfrm>
              <a:off x="4815725" y="1227575"/>
              <a:ext cx="104550" cy="529600"/>
            </a:xfrm>
            <a:custGeom>
              <a:avLst/>
              <a:gdLst/>
              <a:ahLst/>
              <a:cxnLst/>
              <a:rect l="l" t="t" r="r" b="b"/>
              <a:pathLst>
                <a:path w="4182" h="21184" extrusionOk="0">
                  <a:moveTo>
                    <a:pt x="4059" y="0"/>
                  </a:moveTo>
                  <a:lnTo>
                    <a:pt x="0" y="21142"/>
                  </a:lnTo>
                  <a:lnTo>
                    <a:pt x="124" y="21184"/>
                  </a:lnTo>
                  <a:lnTo>
                    <a:pt x="41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6"/>
            <p:cNvSpPr/>
            <p:nvPr/>
          </p:nvSpPr>
          <p:spPr>
            <a:xfrm>
              <a:off x="4715325" y="1268150"/>
              <a:ext cx="305350" cy="447400"/>
            </a:xfrm>
            <a:custGeom>
              <a:avLst/>
              <a:gdLst/>
              <a:ahLst/>
              <a:cxnLst/>
              <a:rect l="l" t="t" r="r" b="b"/>
              <a:pathLst>
                <a:path w="12214" h="17896" extrusionOk="0">
                  <a:moveTo>
                    <a:pt x="121" y="0"/>
                  </a:moveTo>
                  <a:lnTo>
                    <a:pt x="0" y="82"/>
                  </a:lnTo>
                  <a:lnTo>
                    <a:pt x="12094" y="17895"/>
                  </a:lnTo>
                  <a:lnTo>
                    <a:pt x="12214" y="17856"/>
                  </a:lnTo>
                  <a:lnTo>
                    <a:pt x="12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6"/>
            <p:cNvSpPr/>
            <p:nvPr/>
          </p:nvSpPr>
          <p:spPr>
            <a:xfrm>
              <a:off x="4602675" y="1439575"/>
              <a:ext cx="529600" cy="104550"/>
            </a:xfrm>
            <a:custGeom>
              <a:avLst/>
              <a:gdLst/>
              <a:ahLst/>
              <a:cxnLst/>
              <a:rect l="l" t="t" r="r" b="b"/>
              <a:pathLst>
                <a:path w="21184" h="4182" extrusionOk="0">
                  <a:moveTo>
                    <a:pt x="42" y="0"/>
                  </a:moveTo>
                  <a:lnTo>
                    <a:pt x="0" y="123"/>
                  </a:lnTo>
                  <a:lnTo>
                    <a:pt x="21184" y="4182"/>
                  </a:lnTo>
                  <a:lnTo>
                    <a:pt x="21184" y="4058"/>
                  </a:lnTo>
                  <a:lnTo>
                    <a:pt x="4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6"/>
            <p:cNvSpPr/>
            <p:nvPr/>
          </p:nvSpPr>
          <p:spPr>
            <a:xfrm>
              <a:off x="4644300" y="1340150"/>
              <a:ext cx="447400" cy="304375"/>
            </a:xfrm>
            <a:custGeom>
              <a:avLst/>
              <a:gdLst/>
              <a:ahLst/>
              <a:cxnLst/>
              <a:rect l="l" t="t" r="r" b="b"/>
              <a:pathLst>
                <a:path w="17896" h="12175" extrusionOk="0">
                  <a:moveTo>
                    <a:pt x="17814" y="0"/>
                  </a:moveTo>
                  <a:lnTo>
                    <a:pt x="1" y="12093"/>
                  </a:lnTo>
                  <a:lnTo>
                    <a:pt x="82" y="12175"/>
                  </a:lnTo>
                  <a:lnTo>
                    <a:pt x="17896" y="81"/>
                  </a:lnTo>
                  <a:lnTo>
                    <a:pt x="17814"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6"/>
            <p:cNvSpPr/>
            <p:nvPr/>
          </p:nvSpPr>
          <p:spPr>
            <a:xfrm>
              <a:off x="4717350" y="1267100"/>
              <a:ext cx="300325" cy="450475"/>
            </a:xfrm>
            <a:custGeom>
              <a:avLst/>
              <a:gdLst/>
              <a:ahLst/>
              <a:cxnLst/>
              <a:rect l="l" t="t" r="r" b="b"/>
              <a:pathLst>
                <a:path w="12013" h="18019" extrusionOk="0">
                  <a:moveTo>
                    <a:pt x="11932" y="0"/>
                  </a:moveTo>
                  <a:lnTo>
                    <a:pt x="1" y="17937"/>
                  </a:lnTo>
                  <a:lnTo>
                    <a:pt x="121" y="18018"/>
                  </a:lnTo>
                  <a:lnTo>
                    <a:pt x="12013" y="81"/>
                  </a:lnTo>
                  <a:lnTo>
                    <a:pt x="1193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6"/>
            <p:cNvSpPr/>
            <p:nvPr/>
          </p:nvSpPr>
          <p:spPr>
            <a:xfrm>
              <a:off x="4812725" y="1227575"/>
              <a:ext cx="109600" cy="528550"/>
            </a:xfrm>
            <a:custGeom>
              <a:avLst/>
              <a:gdLst/>
              <a:ahLst/>
              <a:cxnLst/>
              <a:rect l="l" t="t" r="r" b="b"/>
              <a:pathLst>
                <a:path w="4384" h="21142" extrusionOk="0">
                  <a:moveTo>
                    <a:pt x="120" y="0"/>
                  </a:moveTo>
                  <a:lnTo>
                    <a:pt x="0" y="39"/>
                  </a:lnTo>
                  <a:lnTo>
                    <a:pt x="4260" y="21142"/>
                  </a:lnTo>
                  <a:lnTo>
                    <a:pt x="4383" y="21142"/>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6"/>
            <p:cNvSpPr/>
            <p:nvPr/>
          </p:nvSpPr>
          <p:spPr>
            <a:xfrm>
              <a:off x="4642275" y="1342175"/>
              <a:ext cx="450475" cy="300325"/>
            </a:xfrm>
            <a:custGeom>
              <a:avLst/>
              <a:gdLst/>
              <a:ahLst/>
              <a:cxnLst/>
              <a:rect l="l" t="t" r="r" b="b"/>
              <a:pathLst>
                <a:path w="18019" h="12013" extrusionOk="0">
                  <a:moveTo>
                    <a:pt x="82" y="0"/>
                  </a:moveTo>
                  <a:lnTo>
                    <a:pt x="1" y="81"/>
                  </a:lnTo>
                  <a:lnTo>
                    <a:pt x="17977" y="12012"/>
                  </a:lnTo>
                  <a:lnTo>
                    <a:pt x="18019" y="11892"/>
                  </a:lnTo>
                  <a:lnTo>
                    <a:pt x="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6"/>
            <p:cNvSpPr/>
            <p:nvPr/>
          </p:nvSpPr>
          <p:spPr>
            <a:xfrm>
              <a:off x="4603725" y="1437525"/>
              <a:ext cx="528550" cy="109600"/>
            </a:xfrm>
            <a:custGeom>
              <a:avLst/>
              <a:gdLst/>
              <a:ahLst/>
              <a:cxnLst/>
              <a:rect l="l" t="t" r="r" b="b"/>
              <a:pathLst>
                <a:path w="21142" h="4384" extrusionOk="0">
                  <a:moveTo>
                    <a:pt x="21103" y="1"/>
                  </a:moveTo>
                  <a:lnTo>
                    <a:pt x="0" y="4264"/>
                  </a:lnTo>
                  <a:lnTo>
                    <a:pt x="0" y="4384"/>
                  </a:lnTo>
                  <a:lnTo>
                    <a:pt x="21142" y="124"/>
                  </a:lnTo>
                  <a:lnTo>
                    <a:pt x="2110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6"/>
            <p:cNvSpPr/>
            <p:nvPr/>
          </p:nvSpPr>
          <p:spPr>
            <a:xfrm>
              <a:off x="4596575" y="1220425"/>
              <a:ext cx="542850" cy="542850"/>
            </a:xfrm>
            <a:custGeom>
              <a:avLst/>
              <a:gdLst/>
              <a:ahLst/>
              <a:cxnLst/>
              <a:rect l="l" t="t" r="r" b="b"/>
              <a:pathLst>
                <a:path w="21714" h="21714" extrusionOk="0">
                  <a:moveTo>
                    <a:pt x="10838" y="1422"/>
                  </a:moveTo>
                  <a:cubicBezTo>
                    <a:pt x="16071" y="1422"/>
                    <a:pt x="20292" y="5682"/>
                    <a:pt x="20292" y="10876"/>
                  </a:cubicBezTo>
                  <a:cubicBezTo>
                    <a:pt x="20292" y="16071"/>
                    <a:pt x="16071" y="20291"/>
                    <a:pt x="10838" y="20291"/>
                  </a:cubicBezTo>
                  <a:cubicBezTo>
                    <a:pt x="5643" y="20291"/>
                    <a:pt x="1423" y="16071"/>
                    <a:pt x="1423" y="10876"/>
                  </a:cubicBezTo>
                  <a:cubicBezTo>
                    <a:pt x="1423" y="5682"/>
                    <a:pt x="5643" y="1422"/>
                    <a:pt x="10838" y="1422"/>
                  </a:cubicBezTo>
                  <a:close/>
                  <a:moveTo>
                    <a:pt x="10838" y="0"/>
                  </a:moveTo>
                  <a:cubicBezTo>
                    <a:pt x="4871" y="0"/>
                    <a:pt x="1" y="4870"/>
                    <a:pt x="1" y="10876"/>
                  </a:cubicBezTo>
                  <a:cubicBezTo>
                    <a:pt x="1" y="16843"/>
                    <a:pt x="4871" y="21713"/>
                    <a:pt x="10838" y="21713"/>
                  </a:cubicBezTo>
                  <a:cubicBezTo>
                    <a:pt x="16844" y="21713"/>
                    <a:pt x="21714" y="16843"/>
                    <a:pt x="21714" y="10876"/>
                  </a:cubicBezTo>
                  <a:cubicBezTo>
                    <a:pt x="21714" y="4870"/>
                    <a:pt x="16844" y="0"/>
                    <a:pt x="10838"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6"/>
            <p:cNvSpPr/>
            <p:nvPr/>
          </p:nvSpPr>
          <p:spPr>
            <a:xfrm>
              <a:off x="4839100" y="1462950"/>
              <a:ext cx="57800" cy="58850"/>
            </a:xfrm>
            <a:custGeom>
              <a:avLst/>
              <a:gdLst/>
              <a:ahLst/>
              <a:cxnLst/>
              <a:rect l="l" t="t" r="r" b="b"/>
              <a:pathLst>
                <a:path w="2312" h="2354" extrusionOk="0">
                  <a:moveTo>
                    <a:pt x="1137" y="0"/>
                  </a:moveTo>
                  <a:cubicBezTo>
                    <a:pt x="487" y="0"/>
                    <a:pt x="0" y="526"/>
                    <a:pt x="0" y="1175"/>
                  </a:cubicBezTo>
                  <a:cubicBezTo>
                    <a:pt x="0" y="1825"/>
                    <a:pt x="487" y="2354"/>
                    <a:pt x="1137" y="2354"/>
                  </a:cubicBezTo>
                  <a:cubicBezTo>
                    <a:pt x="1786" y="2354"/>
                    <a:pt x="2312" y="1825"/>
                    <a:pt x="2312" y="1175"/>
                  </a:cubicBezTo>
                  <a:cubicBezTo>
                    <a:pt x="2312" y="526"/>
                    <a:pt x="1786" y="0"/>
                    <a:pt x="113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6"/>
            <p:cNvSpPr/>
            <p:nvPr/>
          </p:nvSpPr>
          <p:spPr>
            <a:xfrm>
              <a:off x="4579375" y="1204200"/>
              <a:ext cx="576275" cy="576275"/>
            </a:xfrm>
            <a:custGeom>
              <a:avLst/>
              <a:gdLst/>
              <a:ahLst/>
              <a:cxnLst/>
              <a:rect l="l" t="t" r="r" b="b"/>
              <a:pathLst>
                <a:path w="23051" h="23051" extrusionOk="0">
                  <a:moveTo>
                    <a:pt x="11526" y="1503"/>
                  </a:moveTo>
                  <a:cubicBezTo>
                    <a:pt x="17045" y="1503"/>
                    <a:pt x="21548" y="6006"/>
                    <a:pt x="21548" y="11525"/>
                  </a:cubicBezTo>
                  <a:cubicBezTo>
                    <a:pt x="21548" y="17044"/>
                    <a:pt x="17045" y="21551"/>
                    <a:pt x="11526" y="21551"/>
                  </a:cubicBezTo>
                  <a:cubicBezTo>
                    <a:pt x="6007" y="21551"/>
                    <a:pt x="1500" y="17044"/>
                    <a:pt x="1500" y="11525"/>
                  </a:cubicBezTo>
                  <a:cubicBezTo>
                    <a:pt x="1500" y="6006"/>
                    <a:pt x="6007" y="1503"/>
                    <a:pt x="11526" y="1503"/>
                  </a:cubicBezTo>
                  <a:close/>
                  <a:moveTo>
                    <a:pt x="11526" y="0"/>
                  </a:moveTo>
                  <a:cubicBezTo>
                    <a:pt x="5195" y="0"/>
                    <a:pt x="1" y="5156"/>
                    <a:pt x="1" y="11525"/>
                  </a:cubicBezTo>
                  <a:cubicBezTo>
                    <a:pt x="1" y="17856"/>
                    <a:pt x="5195" y="23051"/>
                    <a:pt x="11526" y="23051"/>
                  </a:cubicBezTo>
                  <a:cubicBezTo>
                    <a:pt x="17895" y="23051"/>
                    <a:pt x="23051" y="17856"/>
                    <a:pt x="23051" y="11525"/>
                  </a:cubicBezTo>
                  <a:cubicBezTo>
                    <a:pt x="23051" y="5156"/>
                    <a:pt x="17895" y="0"/>
                    <a:pt x="11526"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6"/>
            <p:cNvSpPr/>
            <p:nvPr/>
          </p:nvSpPr>
          <p:spPr>
            <a:xfrm>
              <a:off x="4996300" y="1128150"/>
              <a:ext cx="518500" cy="28425"/>
            </a:xfrm>
            <a:custGeom>
              <a:avLst/>
              <a:gdLst/>
              <a:ahLst/>
              <a:cxnLst/>
              <a:rect l="l" t="t" r="r" b="b"/>
              <a:pathLst>
                <a:path w="20740" h="1137" extrusionOk="0">
                  <a:moveTo>
                    <a:pt x="1" y="0"/>
                  </a:moveTo>
                  <a:lnTo>
                    <a:pt x="1" y="1136"/>
                  </a:lnTo>
                  <a:lnTo>
                    <a:pt x="20740" y="1136"/>
                  </a:lnTo>
                  <a:lnTo>
                    <a:pt x="2074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6"/>
            <p:cNvSpPr/>
            <p:nvPr/>
          </p:nvSpPr>
          <p:spPr>
            <a:xfrm>
              <a:off x="4975050" y="1169700"/>
              <a:ext cx="433200" cy="328725"/>
            </a:xfrm>
            <a:custGeom>
              <a:avLst/>
              <a:gdLst/>
              <a:ahLst/>
              <a:cxnLst/>
              <a:rect l="l" t="t" r="r" b="b"/>
              <a:pathLst>
                <a:path w="17328" h="13149" extrusionOk="0">
                  <a:moveTo>
                    <a:pt x="526" y="0"/>
                  </a:moveTo>
                  <a:lnTo>
                    <a:pt x="0" y="935"/>
                  </a:lnTo>
                  <a:lnTo>
                    <a:pt x="16801" y="13149"/>
                  </a:lnTo>
                  <a:lnTo>
                    <a:pt x="17327" y="12175"/>
                  </a:lnTo>
                  <a:lnTo>
                    <a:pt x="526"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6"/>
            <p:cNvSpPr/>
            <p:nvPr/>
          </p:nvSpPr>
          <p:spPr>
            <a:xfrm>
              <a:off x="4850225" y="990175"/>
              <a:ext cx="202925" cy="511350"/>
            </a:xfrm>
            <a:custGeom>
              <a:avLst/>
              <a:gdLst/>
              <a:ahLst/>
              <a:cxnLst/>
              <a:rect l="l" t="t" r="r" b="b"/>
              <a:pathLst>
                <a:path w="8117" h="20454"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6737" y="1218"/>
                  </a:lnTo>
                  <a:lnTo>
                    <a:pt x="286" y="20129"/>
                  </a:lnTo>
                  <a:lnTo>
                    <a:pt x="1299" y="20453"/>
                  </a:lnTo>
                  <a:lnTo>
                    <a:pt x="7954" y="1218"/>
                  </a:lnTo>
                  <a:cubicBezTo>
                    <a:pt x="7954" y="1218"/>
                    <a:pt x="8117" y="769"/>
                    <a:pt x="7711" y="325"/>
                  </a:cubicBezTo>
                  <a:cubicBezTo>
                    <a:pt x="7386" y="0"/>
                    <a:pt x="6860" y="0"/>
                    <a:pt x="6860" y="0"/>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6"/>
            <p:cNvSpPr/>
            <p:nvPr/>
          </p:nvSpPr>
          <p:spPr>
            <a:xfrm>
              <a:off x="4850225" y="990175"/>
              <a:ext cx="202925" cy="126800"/>
            </a:xfrm>
            <a:custGeom>
              <a:avLst/>
              <a:gdLst/>
              <a:ahLst/>
              <a:cxnLst/>
              <a:rect l="l" t="t" r="r" b="b"/>
              <a:pathLst>
                <a:path w="8117" h="5072"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6737" y="1218"/>
                  </a:lnTo>
                  <a:lnTo>
                    <a:pt x="5438" y="5071"/>
                  </a:lnTo>
                  <a:lnTo>
                    <a:pt x="6617" y="5071"/>
                  </a:lnTo>
                  <a:lnTo>
                    <a:pt x="7954" y="1218"/>
                  </a:lnTo>
                  <a:cubicBezTo>
                    <a:pt x="7954" y="1218"/>
                    <a:pt x="8117" y="769"/>
                    <a:pt x="7711" y="325"/>
                  </a:cubicBezTo>
                  <a:cubicBezTo>
                    <a:pt x="7386" y="0"/>
                    <a:pt x="6860" y="0"/>
                    <a:pt x="6860" y="0"/>
                  </a:cubicBezTo>
                  <a:close/>
                </a:path>
              </a:pathLst>
            </a:custGeom>
            <a:solidFill>
              <a:srgbClr val="5A7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6"/>
            <p:cNvSpPr/>
            <p:nvPr/>
          </p:nvSpPr>
          <p:spPr>
            <a:xfrm>
              <a:off x="4850225" y="990175"/>
              <a:ext cx="99450" cy="114625"/>
            </a:xfrm>
            <a:custGeom>
              <a:avLst/>
              <a:gdLst/>
              <a:ahLst/>
              <a:cxnLst/>
              <a:rect l="l" t="t" r="r" b="b"/>
              <a:pathLst>
                <a:path w="3978" h="4585" extrusionOk="0">
                  <a:moveTo>
                    <a:pt x="2315" y="0"/>
                  </a:moveTo>
                  <a:cubicBezTo>
                    <a:pt x="1016" y="0"/>
                    <a:pt x="0" y="1013"/>
                    <a:pt x="0" y="2312"/>
                  </a:cubicBezTo>
                  <a:cubicBezTo>
                    <a:pt x="0" y="3571"/>
                    <a:pt x="1016" y="4584"/>
                    <a:pt x="2315" y="4584"/>
                  </a:cubicBezTo>
                  <a:cubicBezTo>
                    <a:pt x="2640" y="4584"/>
                    <a:pt x="2922" y="4302"/>
                    <a:pt x="2922" y="3977"/>
                  </a:cubicBezTo>
                  <a:cubicBezTo>
                    <a:pt x="2922" y="3610"/>
                    <a:pt x="2640" y="3367"/>
                    <a:pt x="2315" y="3367"/>
                  </a:cubicBezTo>
                  <a:cubicBezTo>
                    <a:pt x="1705" y="3367"/>
                    <a:pt x="1218" y="2880"/>
                    <a:pt x="1218" y="2312"/>
                  </a:cubicBezTo>
                  <a:cubicBezTo>
                    <a:pt x="1218" y="1704"/>
                    <a:pt x="1705" y="1218"/>
                    <a:pt x="2315" y="1218"/>
                  </a:cubicBezTo>
                  <a:lnTo>
                    <a:pt x="3977" y="1218"/>
                  </a:lnTo>
                  <a:lnTo>
                    <a:pt x="3977"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6"/>
            <p:cNvSpPr/>
            <p:nvPr/>
          </p:nvSpPr>
          <p:spPr>
            <a:xfrm>
              <a:off x="5382900" y="932300"/>
              <a:ext cx="203900" cy="574250"/>
            </a:xfrm>
            <a:custGeom>
              <a:avLst/>
              <a:gdLst/>
              <a:ahLst/>
              <a:cxnLst/>
              <a:rect l="l" t="t" r="r" b="b"/>
              <a:pathLst>
                <a:path w="8156" h="22970" extrusionOk="0">
                  <a:moveTo>
                    <a:pt x="6938" y="0"/>
                  </a:moveTo>
                  <a:lnTo>
                    <a:pt x="0" y="22606"/>
                  </a:lnTo>
                  <a:lnTo>
                    <a:pt x="1013" y="22969"/>
                  </a:lnTo>
                  <a:lnTo>
                    <a:pt x="8155"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6"/>
            <p:cNvSpPr/>
            <p:nvPr/>
          </p:nvSpPr>
          <p:spPr>
            <a:xfrm>
              <a:off x="5425500" y="916175"/>
              <a:ext cx="221200" cy="47625"/>
            </a:xfrm>
            <a:custGeom>
              <a:avLst/>
              <a:gdLst/>
              <a:ahLst/>
              <a:cxnLst/>
              <a:rect l="l" t="t" r="r" b="b"/>
              <a:pathLst>
                <a:path w="8848" h="1905" extrusionOk="0">
                  <a:moveTo>
                    <a:pt x="1817" y="1"/>
                  </a:moveTo>
                  <a:cubicBezTo>
                    <a:pt x="1471" y="1"/>
                    <a:pt x="1162" y="23"/>
                    <a:pt x="932" y="77"/>
                  </a:cubicBezTo>
                  <a:cubicBezTo>
                    <a:pt x="202" y="201"/>
                    <a:pt x="1" y="564"/>
                    <a:pt x="283" y="687"/>
                  </a:cubicBezTo>
                  <a:cubicBezTo>
                    <a:pt x="608" y="850"/>
                    <a:pt x="1501" y="931"/>
                    <a:pt x="2517" y="1051"/>
                  </a:cubicBezTo>
                  <a:cubicBezTo>
                    <a:pt x="3530" y="1132"/>
                    <a:pt x="4098" y="1376"/>
                    <a:pt x="4627" y="1580"/>
                  </a:cubicBezTo>
                  <a:cubicBezTo>
                    <a:pt x="5114" y="1782"/>
                    <a:pt x="5195" y="1905"/>
                    <a:pt x="5640" y="1905"/>
                  </a:cubicBezTo>
                  <a:cubicBezTo>
                    <a:pt x="6088" y="1863"/>
                    <a:pt x="6776" y="1499"/>
                    <a:pt x="7344" y="1418"/>
                  </a:cubicBezTo>
                  <a:cubicBezTo>
                    <a:pt x="7438" y="1411"/>
                    <a:pt x="7534" y="1409"/>
                    <a:pt x="7629" y="1409"/>
                  </a:cubicBezTo>
                  <a:cubicBezTo>
                    <a:pt x="7991" y="1409"/>
                    <a:pt x="8342" y="1446"/>
                    <a:pt x="8535" y="1446"/>
                  </a:cubicBezTo>
                  <a:cubicBezTo>
                    <a:pt x="8620" y="1446"/>
                    <a:pt x="8674" y="1439"/>
                    <a:pt x="8685" y="1418"/>
                  </a:cubicBezTo>
                  <a:cubicBezTo>
                    <a:pt x="8685" y="1418"/>
                    <a:pt x="8847" y="1295"/>
                    <a:pt x="8766" y="1051"/>
                  </a:cubicBezTo>
                  <a:cubicBezTo>
                    <a:pt x="8643" y="769"/>
                    <a:pt x="8399" y="239"/>
                    <a:pt x="7425" y="239"/>
                  </a:cubicBezTo>
                  <a:cubicBezTo>
                    <a:pt x="7278" y="234"/>
                    <a:pt x="7121" y="231"/>
                    <a:pt x="6956" y="231"/>
                  </a:cubicBezTo>
                  <a:cubicBezTo>
                    <a:pt x="6418" y="231"/>
                    <a:pt x="5802" y="255"/>
                    <a:pt x="5211" y="255"/>
                  </a:cubicBezTo>
                  <a:cubicBezTo>
                    <a:pt x="4787" y="255"/>
                    <a:pt x="4377" y="243"/>
                    <a:pt x="4017" y="201"/>
                  </a:cubicBezTo>
                  <a:cubicBezTo>
                    <a:pt x="3366" y="92"/>
                    <a:pt x="2516" y="1"/>
                    <a:pt x="1817"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6"/>
            <p:cNvSpPr/>
            <p:nvPr/>
          </p:nvSpPr>
          <p:spPr>
            <a:xfrm>
              <a:off x="5416325" y="1514650"/>
              <a:ext cx="355125" cy="53825"/>
            </a:xfrm>
            <a:custGeom>
              <a:avLst/>
              <a:gdLst/>
              <a:ahLst/>
              <a:cxnLst/>
              <a:rect l="l" t="t" r="r" b="b"/>
              <a:pathLst>
                <a:path w="14205" h="2153" extrusionOk="0">
                  <a:moveTo>
                    <a:pt x="14204" y="0"/>
                  </a:moveTo>
                  <a:lnTo>
                    <a:pt x="1" y="1909"/>
                  </a:lnTo>
                  <a:lnTo>
                    <a:pt x="43" y="2153"/>
                  </a:lnTo>
                  <a:lnTo>
                    <a:pt x="14204" y="286"/>
                  </a:lnTo>
                  <a:lnTo>
                    <a:pt x="14204"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6"/>
            <p:cNvSpPr/>
            <p:nvPr/>
          </p:nvSpPr>
          <p:spPr>
            <a:xfrm>
              <a:off x="5411300" y="1404100"/>
              <a:ext cx="357150" cy="73075"/>
            </a:xfrm>
            <a:custGeom>
              <a:avLst/>
              <a:gdLst/>
              <a:ahLst/>
              <a:cxnLst/>
              <a:rect l="l" t="t" r="r" b="b"/>
              <a:pathLst>
                <a:path w="14286" h="2923" extrusionOk="0">
                  <a:moveTo>
                    <a:pt x="82" y="0"/>
                  </a:moveTo>
                  <a:lnTo>
                    <a:pt x="0" y="364"/>
                  </a:lnTo>
                  <a:lnTo>
                    <a:pt x="14243" y="2922"/>
                  </a:lnTo>
                  <a:lnTo>
                    <a:pt x="14285" y="2555"/>
                  </a:lnTo>
                  <a:lnTo>
                    <a:pt x="82"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6"/>
            <p:cNvSpPr/>
            <p:nvPr/>
          </p:nvSpPr>
          <p:spPr>
            <a:xfrm>
              <a:off x="5316900" y="1408150"/>
              <a:ext cx="156275" cy="155225"/>
            </a:xfrm>
            <a:custGeom>
              <a:avLst/>
              <a:gdLst/>
              <a:ahLst/>
              <a:cxnLst/>
              <a:rect l="l" t="t" r="r" b="b"/>
              <a:pathLst>
                <a:path w="6251" h="6209" extrusionOk="0">
                  <a:moveTo>
                    <a:pt x="3127" y="1"/>
                  </a:moveTo>
                  <a:lnTo>
                    <a:pt x="2273" y="202"/>
                  </a:lnTo>
                  <a:cubicBezTo>
                    <a:pt x="2273" y="202"/>
                    <a:pt x="2884" y="1299"/>
                    <a:pt x="2640" y="2069"/>
                  </a:cubicBezTo>
                  <a:cubicBezTo>
                    <a:pt x="2397" y="2192"/>
                    <a:pt x="2192" y="2354"/>
                    <a:pt x="2111" y="2598"/>
                  </a:cubicBezTo>
                  <a:cubicBezTo>
                    <a:pt x="1976" y="2638"/>
                    <a:pt x="1834" y="2655"/>
                    <a:pt x="1692" y="2655"/>
                  </a:cubicBezTo>
                  <a:cubicBezTo>
                    <a:pt x="978" y="2655"/>
                    <a:pt x="244" y="2231"/>
                    <a:pt x="244" y="2231"/>
                  </a:cubicBezTo>
                  <a:lnTo>
                    <a:pt x="1" y="3085"/>
                  </a:lnTo>
                  <a:lnTo>
                    <a:pt x="244" y="3978"/>
                  </a:lnTo>
                  <a:cubicBezTo>
                    <a:pt x="244" y="3978"/>
                    <a:pt x="978" y="3553"/>
                    <a:pt x="1669" y="3553"/>
                  </a:cubicBezTo>
                  <a:cubicBezTo>
                    <a:pt x="1807" y="3553"/>
                    <a:pt x="1944" y="3570"/>
                    <a:pt x="2072" y="3611"/>
                  </a:cubicBezTo>
                  <a:cubicBezTo>
                    <a:pt x="2192" y="3854"/>
                    <a:pt x="2397" y="4059"/>
                    <a:pt x="2640" y="4179"/>
                  </a:cubicBezTo>
                  <a:cubicBezTo>
                    <a:pt x="2884" y="4952"/>
                    <a:pt x="2273" y="6007"/>
                    <a:pt x="2273" y="6007"/>
                  </a:cubicBezTo>
                  <a:lnTo>
                    <a:pt x="3127" y="6208"/>
                  </a:lnTo>
                  <a:lnTo>
                    <a:pt x="3978" y="6007"/>
                  </a:lnTo>
                  <a:cubicBezTo>
                    <a:pt x="3978" y="6007"/>
                    <a:pt x="3410" y="4952"/>
                    <a:pt x="3614" y="4179"/>
                  </a:cubicBezTo>
                  <a:cubicBezTo>
                    <a:pt x="3858" y="4059"/>
                    <a:pt x="4059" y="3854"/>
                    <a:pt x="4182" y="3611"/>
                  </a:cubicBezTo>
                  <a:cubicBezTo>
                    <a:pt x="4317" y="3570"/>
                    <a:pt x="4458" y="3553"/>
                    <a:pt x="4598" y="3553"/>
                  </a:cubicBezTo>
                  <a:cubicBezTo>
                    <a:pt x="5303" y="3553"/>
                    <a:pt x="6007" y="3978"/>
                    <a:pt x="6007" y="3978"/>
                  </a:cubicBezTo>
                  <a:lnTo>
                    <a:pt x="6250" y="3085"/>
                  </a:lnTo>
                  <a:lnTo>
                    <a:pt x="6007" y="2231"/>
                  </a:lnTo>
                  <a:cubicBezTo>
                    <a:pt x="6007" y="2231"/>
                    <a:pt x="5273" y="2655"/>
                    <a:pt x="4584" y="2655"/>
                  </a:cubicBezTo>
                  <a:cubicBezTo>
                    <a:pt x="4446" y="2655"/>
                    <a:pt x="4310" y="2638"/>
                    <a:pt x="4182" y="2598"/>
                  </a:cubicBezTo>
                  <a:cubicBezTo>
                    <a:pt x="4059" y="2354"/>
                    <a:pt x="3858" y="2192"/>
                    <a:pt x="3614" y="2069"/>
                  </a:cubicBezTo>
                  <a:lnTo>
                    <a:pt x="3653" y="2069"/>
                  </a:lnTo>
                  <a:cubicBezTo>
                    <a:pt x="3371" y="1299"/>
                    <a:pt x="3978" y="202"/>
                    <a:pt x="3978" y="202"/>
                  </a:cubicBezTo>
                  <a:lnTo>
                    <a:pt x="3127" y="1"/>
                  </a:lnTo>
                  <a:close/>
                </a:path>
              </a:pathLst>
            </a:custGeom>
            <a:solidFill>
              <a:srgbClr val="7A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6"/>
            <p:cNvSpPr/>
            <p:nvPr/>
          </p:nvSpPr>
          <p:spPr>
            <a:xfrm>
              <a:off x="5309850" y="1401025"/>
              <a:ext cx="170450" cy="170450"/>
            </a:xfrm>
            <a:custGeom>
              <a:avLst/>
              <a:gdLst/>
              <a:ahLst/>
              <a:cxnLst/>
              <a:rect l="l" t="t" r="r" b="b"/>
              <a:pathLst>
                <a:path w="6818" h="6818" extrusionOk="0">
                  <a:moveTo>
                    <a:pt x="3409" y="487"/>
                  </a:moveTo>
                  <a:cubicBezTo>
                    <a:pt x="5032" y="487"/>
                    <a:pt x="6331" y="1786"/>
                    <a:pt x="6331" y="3409"/>
                  </a:cubicBezTo>
                  <a:cubicBezTo>
                    <a:pt x="6331" y="4993"/>
                    <a:pt x="5032" y="6331"/>
                    <a:pt x="3409" y="6331"/>
                  </a:cubicBezTo>
                  <a:cubicBezTo>
                    <a:pt x="1825" y="6331"/>
                    <a:pt x="487" y="4993"/>
                    <a:pt x="487" y="3409"/>
                  </a:cubicBezTo>
                  <a:cubicBezTo>
                    <a:pt x="487" y="1786"/>
                    <a:pt x="1825" y="487"/>
                    <a:pt x="3409" y="487"/>
                  </a:cubicBezTo>
                  <a:close/>
                  <a:moveTo>
                    <a:pt x="3409" y="0"/>
                  </a:moveTo>
                  <a:cubicBezTo>
                    <a:pt x="1542" y="0"/>
                    <a:pt x="0" y="1503"/>
                    <a:pt x="0" y="3409"/>
                  </a:cubicBezTo>
                  <a:cubicBezTo>
                    <a:pt x="0" y="5276"/>
                    <a:pt x="1542" y="6818"/>
                    <a:pt x="3409" y="6818"/>
                  </a:cubicBezTo>
                  <a:cubicBezTo>
                    <a:pt x="5315" y="6818"/>
                    <a:pt x="6818" y="5276"/>
                    <a:pt x="6818" y="3409"/>
                  </a:cubicBezTo>
                  <a:cubicBezTo>
                    <a:pt x="6818" y="1503"/>
                    <a:pt x="5315" y="0"/>
                    <a:pt x="3409"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6"/>
            <p:cNvSpPr/>
            <p:nvPr/>
          </p:nvSpPr>
          <p:spPr>
            <a:xfrm>
              <a:off x="5384925" y="1476100"/>
              <a:ext cx="95375" cy="108600"/>
            </a:xfrm>
            <a:custGeom>
              <a:avLst/>
              <a:gdLst/>
              <a:ahLst/>
              <a:cxnLst/>
              <a:rect l="l" t="t" r="r" b="b"/>
              <a:pathLst>
                <a:path w="3815" h="4344" extrusionOk="0">
                  <a:moveTo>
                    <a:pt x="487" y="0"/>
                  </a:moveTo>
                  <a:lnTo>
                    <a:pt x="0" y="773"/>
                  </a:lnTo>
                  <a:cubicBezTo>
                    <a:pt x="0" y="773"/>
                    <a:pt x="283" y="893"/>
                    <a:pt x="406" y="1179"/>
                  </a:cubicBezTo>
                  <a:cubicBezTo>
                    <a:pt x="526" y="1422"/>
                    <a:pt x="1055" y="2273"/>
                    <a:pt x="1542" y="2841"/>
                  </a:cubicBezTo>
                  <a:cubicBezTo>
                    <a:pt x="2068" y="3370"/>
                    <a:pt x="2922" y="4344"/>
                    <a:pt x="2922" y="4344"/>
                  </a:cubicBezTo>
                  <a:lnTo>
                    <a:pt x="3815" y="4344"/>
                  </a:lnTo>
                  <a:cubicBezTo>
                    <a:pt x="3815" y="4344"/>
                    <a:pt x="3286" y="3695"/>
                    <a:pt x="3085" y="3370"/>
                  </a:cubicBezTo>
                  <a:cubicBezTo>
                    <a:pt x="2880" y="3045"/>
                    <a:pt x="2231" y="2071"/>
                    <a:pt x="1744" y="1584"/>
                  </a:cubicBezTo>
                  <a:cubicBezTo>
                    <a:pt x="1299" y="1055"/>
                    <a:pt x="851" y="610"/>
                    <a:pt x="770" y="448"/>
                  </a:cubicBezTo>
                  <a:cubicBezTo>
                    <a:pt x="689" y="244"/>
                    <a:pt x="487" y="0"/>
                    <a:pt x="487" y="0"/>
                  </a:cubicBezTo>
                  <a:close/>
                </a:path>
              </a:pathLst>
            </a:custGeom>
            <a:solidFill>
              <a:srgbClr val="9393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6"/>
            <p:cNvSpPr/>
            <p:nvPr/>
          </p:nvSpPr>
          <p:spPr>
            <a:xfrm>
              <a:off x="5440675" y="1582650"/>
              <a:ext cx="66025" cy="29400"/>
            </a:xfrm>
            <a:custGeom>
              <a:avLst/>
              <a:gdLst/>
              <a:ahLst/>
              <a:cxnLst/>
              <a:rect l="l" t="t" r="r" b="b"/>
              <a:pathLst>
                <a:path w="2641" h="1176" extrusionOk="0">
                  <a:moveTo>
                    <a:pt x="569" y="1"/>
                  </a:moveTo>
                  <a:cubicBezTo>
                    <a:pt x="244" y="1"/>
                    <a:pt x="1" y="283"/>
                    <a:pt x="1" y="608"/>
                  </a:cubicBezTo>
                  <a:cubicBezTo>
                    <a:pt x="1" y="932"/>
                    <a:pt x="244" y="1176"/>
                    <a:pt x="569" y="1176"/>
                  </a:cubicBezTo>
                  <a:lnTo>
                    <a:pt x="2072" y="1176"/>
                  </a:lnTo>
                  <a:cubicBezTo>
                    <a:pt x="2397" y="1176"/>
                    <a:pt x="2640" y="932"/>
                    <a:pt x="2640" y="608"/>
                  </a:cubicBezTo>
                  <a:cubicBezTo>
                    <a:pt x="2640" y="283"/>
                    <a:pt x="2397" y="1"/>
                    <a:pt x="2072" y="1"/>
                  </a:cubicBezTo>
                  <a:close/>
                </a:path>
              </a:pathLst>
            </a:custGeom>
            <a:solidFill>
              <a:srgbClr val="1C15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6"/>
            <p:cNvSpPr/>
            <p:nvPr/>
          </p:nvSpPr>
          <p:spPr>
            <a:xfrm>
              <a:off x="5463000" y="1586725"/>
              <a:ext cx="21375" cy="21275"/>
            </a:xfrm>
            <a:custGeom>
              <a:avLst/>
              <a:gdLst/>
              <a:ahLst/>
              <a:cxnLst/>
              <a:rect l="l" t="t" r="r" b="b"/>
              <a:pathLst>
                <a:path w="855" h="851" extrusionOk="0">
                  <a:moveTo>
                    <a:pt x="449" y="0"/>
                  </a:moveTo>
                  <a:cubicBezTo>
                    <a:pt x="205" y="0"/>
                    <a:pt x="1" y="201"/>
                    <a:pt x="1" y="445"/>
                  </a:cubicBezTo>
                  <a:cubicBezTo>
                    <a:pt x="1" y="688"/>
                    <a:pt x="205" y="851"/>
                    <a:pt x="449" y="851"/>
                  </a:cubicBezTo>
                  <a:cubicBezTo>
                    <a:pt x="650" y="851"/>
                    <a:pt x="854" y="688"/>
                    <a:pt x="854" y="445"/>
                  </a:cubicBezTo>
                  <a:cubicBezTo>
                    <a:pt x="854" y="201"/>
                    <a:pt x="650" y="0"/>
                    <a:pt x="449" y="0"/>
                  </a:cubicBezTo>
                  <a:close/>
                </a:path>
              </a:pathLst>
            </a:custGeom>
            <a:solidFill>
              <a:srgbClr val="CCC9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6"/>
            <p:cNvSpPr/>
            <p:nvPr/>
          </p:nvSpPr>
          <p:spPr>
            <a:xfrm>
              <a:off x="5378825" y="1470000"/>
              <a:ext cx="32500" cy="32500"/>
            </a:xfrm>
            <a:custGeom>
              <a:avLst/>
              <a:gdLst/>
              <a:ahLst/>
              <a:cxnLst/>
              <a:rect l="l" t="t" r="r" b="b"/>
              <a:pathLst>
                <a:path w="1300" h="1300" extrusionOk="0">
                  <a:moveTo>
                    <a:pt x="650" y="1"/>
                  </a:moveTo>
                  <a:cubicBezTo>
                    <a:pt x="283" y="1"/>
                    <a:pt x="1" y="286"/>
                    <a:pt x="1" y="650"/>
                  </a:cubicBezTo>
                  <a:cubicBezTo>
                    <a:pt x="1" y="1017"/>
                    <a:pt x="283" y="1299"/>
                    <a:pt x="650" y="1299"/>
                  </a:cubicBezTo>
                  <a:cubicBezTo>
                    <a:pt x="1014" y="1299"/>
                    <a:pt x="1299" y="1017"/>
                    <a:pt x="1299" y="650"/>
                  </a:cubicBezTo>
                  <a:cubicBezTo>
                    <a:pt x="1299" y="286"/>
                    <a:pt x="1014" y="1"/>
                    <a:pt x="65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6"/>
            <p:cNvSpPr/>
            <p:nvPr/>
          </p:nvSpPr>
          <p:spPr>
            <a:xfrm>
              <a:off x="5771425" y="1222450"/>
              <a:ext cx="3100" cy="538800"/>
            </a:xfrm>
            <a:custGeom>
              <a:avLst/>
              <a:gdLst/>
              <a:ahLst/>
              <a:cxnLst/>
              <a:rect l="l" t="t" r="r" b="b"/>
              <a:pathLst>
                <a:path w="124" h="21552" extrusionOk="0">
                  <a:moveTo>
                    <a:pt x="0" y="1"/>
                  </a:moveTo>
                  <a:lnTo>
                    <a:pt x="0" y="21551"/>
                  </a:lnTo>
                  <a:lnTo>
                    <a:pt x="124" y="21551"/>
                  </a:lnTo>
                  <a:lnTo>
                    <a:pt x="124"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6"/>
            <p:cNvSpPr/>
            <p:nvPr/>
          </p:nvSpPr>
          <p:spPr>
            <a:xfrm>
              <a:off x="5581750" y="1300625"/>
              <a:ext cx="382450" cy="383500"/>
            </a:xfrm>
            <a:custGeom>
              <a:avLst/>
              <a:gdLst/>
              <a:ahLst/>
              <a:cxnLst/>
              <a:rect l="l" t="t" r="r" b="b"/>
              <a:pathLst>
                <a:path w="15298" h="15340" extrusionOk="0">
                  <a:moveTo>
                    <a:pt x="81" y="0"/>
                  </a:moveTo>
                  <a:lnTo>
                    <a:pt x="0" y="81"/>
                  </a:lnTo>
                  <a:lnTo>
                    <a:pt x="15217" y="15340"/>
                  </a:lnTo>
                  <a:lnTo>
                    <a:pt x="15298" y="15217"/>
                  </a:lnTo>
                  <a:lnTo>
                    <a:pt x="8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6"/>
            <p:cNvSpPr/>
            <p:nvPr/>
          </p:nvSpPr>
          <p:spPr>
            <a:xfrm>
              <a:off x="5503575" y="1490300"/>
              <a:ext cx="538800" cy="3100"/>
            </a:xfrm>
            <a:custGeom>
              <a:avLst/>
              <a:gdLst/>
              <a:ahLst/>
              <a:cxnLst/>
              <a:rect l="l" t="t" r="r" b="b"/>
              <a:pathLst>
                <a:path w="21552" h="124" extrusionOk="0">
                  <a:moveTo>
                    <a:pt x="1" y="0"/>
                  </a:moveTo>
                  <a:lnTo>
                    <a:pt x="1" y="124"/>
                  </a:lnTo>
                  <a:lnTo>
                    <a:pt x="21551" y="124"/>
                  </a:lnTo>
                  <a:lnTo>
                    <a:pt x="2155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6"/>
            <p:cNvSpPr/>
            <p:nvPr/>
          </p:nvSpPr>
          <p:spPr>
            <a:xfrm>
              <a:off x="5581750" y="1300625"/>
              <a:ext cx="382450" cy="383500"/>
            </a:xfrm>
            <a:custGeom>
              <a:avLst/>
              <a:gdLst/>
              <a:ahLst/>
              <a:cxnLst/>
              <a:rect l="l" t="t" r="r" b="b"/>
              <a:pathLst>
                <a:path w="15298" h="15340" extrusionOk="0">
                  <a:moveTo>
                    <a:pt x="15217" y="0"/>
                  </a:moveTo>
                  <a:lnTo>
                    <a:pt x="0" y="15217"/>
                  </a:lnTo>
                  <a:lnTo>
                    <a:pt x="81" y="15340"/>
                  </a:lnTo>
                  <a:lnTo>
                    <a:pt x="15298" y="81"/>
                  </a:lnTo>
                  <a:lnTo>
                    <a:pt x="1521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6"/>
            <p:cNvSpPr/>
            <p:nvPr/>
          </p:nvSpPr>
          <p:spPr>
            <a:xfrm>
              <a:off x="5666975" y="1242750"/>
              <a:ext cx="212000" cy="498200"/>
            </a:xfrm>
            <a:custGeom>
              <a:avLst/>
              <a:gdLst/>
              <a:ahLst/>
              <a:cxnLst/>
              <a:rect l="l" t="t" r="r" b="b"/>
              <a:pathLst>
                <a:path w="8480" h="19928" extrusionOk="0">
                  <a:moveTo>
                    <a:pt x="8360" y="0"/>
                  </a:moveTo>
                  <a:lnTo>
                    <a:pt x="0" y="19885"/>
                  </a:lnTo>
                  <a:lnTo>
                    <a:pt x="120" y="19927"/>
                  </a:lnTo>
                  <a:lnTo>
                    <a:pt x="8480" y="81"/>
                  </a:lnTo>
                  <a:lnTo>
                    <a:pt x="836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6"/>
            <p:cNvSpPr/>
            <p:nvPr/>
          </p:nvSpPr>
          <p:spPr>
            <a:xfrm>
              <a:off x="5669975" y="1242750"/>
              <a:ext cx="206000" cy="499175"/>
            </a:xfrm>
            <a:custGeom>
              <a:avLst/>
              <a:gdLst/>
              <a:ahLst/>
              <a:cxnLst/>
              <a:rect l="l" t="t" r="r" b="b"/>
              <a:pathLst>
                <a:path w="8240" h="19967" extrusionOk="0">
                  <a:moveTo>
                    <a:pt x="81" y="0"/>
                  </a:moveTo>
                  <a:lnTo>
                    <a:pt x="0" y="42"/>
                  </a:lnTo>
                  <a:lnTo>
                    <a:pt x="8159" y="19966"/>
                  </a:lnTo>
                  <a:lnTo>
                    <a:pt x="8240" y="19927"/>
                  </a:lnTo>
                  <a:lnTo>
                    <a:pt x="8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6"/>
            <p:cNvSpPr/>
            <p:nvPr/>
          </p:nvSpPr>
          <p:spPr>
            <a:xfrm>
              <a:off x="5523875" y="1386800"/>
              <a:ext cx="498200" cy="211050"/>
            </a:xfrm>
            <a:custGeom>
              <a:avLst/>
              <a:gdLst/>
              <a:ahLst/>
              <a:cxnLst/>
              <a:rect l="l" t="t" r="r" b="b"/>
              <a:pathLst>
                <a:path w="19928" h="8442" extrusionOk="0">
                  <a:moveTo>
                    <a:pt x="43" y="1"/>
                  </a:moveTo>
                  <a:lnTo>
                    <a:pt x="0" y="124"/>
                  </a:lnTo>
                  <a:lnTo>
                    <a:pt x="19885" y="8442"/>
                  </a:lnTo>
                  <a:lnTo>
                    <a:pt x="19928" y="8322"/>
                  </a:lnTo>
                  <a:lnTo>
                    <a:pt x="4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6"/>
            <p:cNvSpPr/>
            <p:nvPr/>
          </p:nvSpPr>
          <p:spPr>
            <a:xfrm>
              <a:off x="5522900" y="1388850"/>
              <a:ext cx="500150" cy="206975"/>
            </a:xfrm>
            <a:custGeom>
              <a:avLst/>
              <a:gdLst/>
              <a:ahLst/>
              <a:cxnLst/>
              <a:rect l="l" t="t" r="r" b="b"/>
              <a:pathLst>
                <a:path w="20006" h="8279" extrusionOk="0">
                  <a:moveTo>
                    <a:pt x="19967" y="0"/>
                  </a:moveTo>
                  <a:lnTo>
                    <a:pt x="0" y="8159"/>
                  </a:lnTo>
                  <a:lnTo>
                    <a:pt x="39" y="8279"/>
                  </a:lnTo>
                  <a:lnTo>
                    <a:pt x="20006" y="123"/>
                  </a:lnTo>
                  <a:lnTo>
                    <a:pt x="19967"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6"/>
            <p:cNvSpPr/>
            <p:nvPr/>
          </p:nvSpPr>
          <p:spPr>
            <a:xfrm>
              <a:off x="5720700" y="1227575"/>
              <a:ext cx="104550" cy="529600"/>
            </a:xfrm>
            <a:custGeom>
              <a:avLst/>
              <a:gdLst/>
              <a:ahLst/>
              <a:cxnLst/>
              <a:rect l="l" t="t" r="r" b="b"/>
              <a:pathLst>
                <a:path w="4182" h="21184" extrusionOk="0">
                  <a:moveTo>
                    <a:pt x="4058" y="0"/>
                  </a:moveTo>
                  <a:lnTo>
                    <a:pt x="0" y="21142"/>
                  </a:lnTo>
                  <a:lnTo>
                    <a:pt x="124" y="21184"/>
                  </a:lnTo>
                  <a:lnTo>
                    <a:pt x="418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6"/>
            <p:cNvSpPr/>
            <p:nvPr/>
          </p:nvSpPr>
          <p:spPr>
            <a:xfrm>
              <a:off x="5620300" y="1268150"/>
              <a:ext cx="305350" cy="447400"/>
            </a:xfrm>
            <a:custGeom>
              <a:avLst/>
              <a:gdLst/>
              <a:ahLst/>
              <a:cxnLst/>
              <a:rect l="l" t="t" r="r" b="b"/>
              <a:pathLst>
                <a:path w="12214" h="17896" extrusionOk="0">
                  <a:moveTo>
                    <a:pt x="120" y="0"/>
                  </a:moveTo>
                  <a:lnTo>
                    <a:pt x="0" y="82"/>
                  </a:lnTo>
                  <a:lnTo>
                    <a:pt x="12094" y="17895"/>
                  </a:lnTo>
                  <a:lnTo>
                    <a:pt x="12214" y="17856"/>
                  </a:lnTo>
                  <a:lnTo>
                    <a:pt x="12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6"/>
            <p:cNvSpPr/>
            <p:nvPr/>
          </p:nvSpPr>
          <p:spPr>
            <a:xfrm>
              <a:off x="5508700" y="1439575"/>
              <a:ext cx="528550" cy="104550"/>
            </a:xfrm>
            <a:custGeom>
              <a:avLst/>
              <a:gdLst/>
              <a:ahLst/>
              <a:cxnLst/>
              <a:rect l="l" t="t" r="r" b="b"/>
              <a:pathLst>
                <a:path w="21142" h="4182" extrusionOk="0">
                  <a:moveTo>
                    <a:pt x="0" y="0"/>
                  </a:moveTo>
                  <a:lnTo>
                    <a:pt x="0" y="123"/>
                  </a:lnTo>
                  <a:lnTo>
                    <a:pt x="21142" y="4182"/>
                  </a:lnTo>
                  <a:lnTo>
                    <a:pt x="21142" y="4058"/>
                  </a:lnTo>
                  <a:lnTo>
                    <a:pt x="0"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6"/>
            <p:cNvSpPr/>
            <p:nvPr/>
          </p:nvSpPr>
          <p:spPr>
            <a:xfrm>
              <a:off x="5549275" y="1340150"/>
              <a:ext cx="447400" cy="304375"/>
            </a:xfrm>
            <a:custGeom>
              <a:avLst/>
              <a:gdLst/>
              <a:ahLst/>
              <a:cxnLst/>
              <a:rect l="l" t="t" r="r" b="b"/>
              <a:pathLst>
                <a:path w="17896" h="12175" extrusionOk="0">
                  <a:moveTo>
                    <a:pt x="17814" y="0"/>
                  </a:moveTo>
                  <a:lnTo>
                    <a:pt x="1" y="12093"/>
                  </a:lnTo>
                  <a:lnTo>
                    <a:pt x="82" y="12175"/>
                  </a:lnTo>
                  <a:lnTo>
                    <a:pt x="17895" y="81"/>
                  </a:lnTo>
                  <a:lnTo>
                    <a:pt x="17814"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6"/>
            <p:cNvSpPr/>
            <p:nvPr/>
          </p:nvSpPr>
          <p:spPr>
            <a:xfrm>
              <a:off x="5622325" y="1267100"/>
              <a:ext cx="301300" cy="450475"/>
            </a:xfrm>
            <a:custGeom>
              <a:avLst/>
              <a:gdLst/>
              <a:ahLst/>
              <a:cxnLst/>
              <a:rect l="l" t="t" r="r" b="b"/>
              <a:pathLst>
                <a:path w="12052" h="18019" extrusionOk="0">
                  <a:moveTo>
                    <a:pt x="11931" y="0"/>
                  </a:moveTo>
                  <a:lnTo>
                    <a:pt x="0" y="17937"/>
                  </a:lnTo>
                  <a:lnTo>
                    <a:pt x="121" y="18018"/>
                  </a:lnTo>
                  <a:lnTo>
                    <a:pt x="12052" y="81"/>
                  </a:lnTo>
                  <a:lnTo>
                    <a:pt x="11931"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6"/>
            <p:cNvSpPr/>
            <p:nvPr/>
          </p:nvSpPr>
          <p:spPr>
            <a:xfrm>
              <a:off x="5717700" y="1227575"/>
              <a:ext cx="109575" cy="528550"/>
            </a:xfrm>
            <a:custGeom>
              <a:avLst/>
              <a:gdLst/>
              <a:ahLst/>
              <a:cxnLst/>
              <a:rect l="l" t="t" r="r" b="b"/>
              <a:pathLst>
                <a:path w="4383" h="21142" extrusionOk="0">
                  <a:moveTo>
                    <a:pt x="162" y="0"/>
                  </a:moveTo>
                  <a:lnTo>
                    <a:pt x="0" y="39"/>
                  </a:lnTo>
                  <a:lnTo>
                    <a:pt x="4260" y="21142"/>
                  </a:lnTo>
                  <a:lnTo>
                    <a:pt x="4383" y="21142"/>
                  </a:lnTo>
                  <a:lnTo>
                    <a:pt x="162"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6"/>
            <p:cNvSpPr/>
            <p:nvPr/>
          </p:nvSpPr>
          <p:spPr>
            <a:xfrm>
              <a:off x="5548225" y="1342175"/>
              <a:ext cx="449500" cy="300325"/>
            </a:xfrm>
            <a:custGeom>
              <a:avLst/>
              <a:gdLst/>
              <a:ahLst/>
              <a:cxnLst/>
              <a:rect l="l" t="t" r="r" b="b"/>
              <a:pathLst>
                <a:path w="17980" h="12013" extrusionOk="0">
                  <a:moveTo>
                    <a:pt x="43" y="0"/>
                  </a:moveTo>
                  <a:lnTo>
                    <a:pt x="0" y="81"/>
                  </a:lnTo>
                  <a:lnTo>
                    <a:pt x="17937" y="12012"/>
                  </a:lnTo>
                  <a:lnTo>
                    <a:pt x="17980" y="11892"/>
                  </a:lnTo>
                  <a:lnTo>
                    <a:pt x="43" y="0"/>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6"/>
            <p:cNvSpPr/>
            <p:nvPr/>
          </p:nvSpPr>
          <p:spPr>
            <a:xfrm>
              <a:off x="5508700" y="1437525"/>
              <a:ext cx="528550" cy="109600"/>
            </a:xfrm>
            <a:custGeom>
              <a:avLst/>
              <a:gdLst/>
              <a:ahLst/>
              <a:cxnLst/>
              <a:rect l="l" t="t" r="r" b="b"/>
              <a:pathLst>
                <a:path w="21142" h="4384" extrusionOk="0">
                  <a:moveTo>
                    <a:pt x="21103" y="1"/>
                  </a:moveTo>
                  <a:lnTo>
                    <a:pt x="0" y="4264"/>
                  </a:lnTo>
                  <a:lnTo>
                    <a:pt x="39" y="4384"/>
                  </a:lnTo>
                  <a:lnTo>
                    <a:pt x="21142" y="124"/>
                  </a:lnTo>
                  <a:lnTo>
                    <a:pt x="21103" y="1"/>
                  </a:lnTo>
                  <a:close/>
                </a:path>
              </a:pathLst>
            </a:custGeom>
            <a:solidFill>
              <a:srgbClr val="9392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6"/>
            <p:cNvSpPr/>
            <p:nvPr/>
          </p:nvSpPr>
          <p:spPr>
            <a:xfrm>
              <a:off x="5501550" y="1220425"/>
              <a:ext cx="542850" cy="542850"/>
            </a:xfrm>
            <a:custGeom>
              <a:avLst/>
              <a:gdLst/>
              <a:ahLst/>
              <a:cxnLst/>
              <a:rect l="l" t="t" r="r" b="b"/>
              <a:pathLst>
                <a:path w="21714" h="21714" extrusionOk="0">
                  <a:moveTo>
                    <a:pt x="10838" y="1422"/>
                  </a:moveTo>
                  <a:cubicBezTo>
                    <a:pt x="16071" y="1422"/>
                    <a:pt x="20291" y="5682"/>
                    <a:pt x="20291" y="10876"/>
                  </a:cubicBezTo>
                  <a:cubicBezTo>
                    <a:pt x="20291" y="16071"/>
                    <a:pt x="16071" y="20291"/>
                    <a:pt x="10838" y="20291"/>
                  </a:cubicBezTo>
                  <a:cubicBezTo>
                    <a:pt x="5643" y="20291"/>
                    <a:pt x="1423" y="16071"/>
                    <a:pt x="1423" y="10876"/>
                  </a:cubicBezTo>
                  <a:cubicBezTo>
                    <a:pt x="1423" y="5682"/>
                    <a:pt x="5643" y="1422"/>
                    <a:pt x="10838" y="1422"/>
                  </a:cubicBezTo>
                  <a:close/>
                  <a:moveTo>
                    <a:pt x="10838" y="0"/>
                  </a:moveTo>
                  <a:cubicBezTo>
                    <a:pt x="4870" y="0"/>
                    <a:pt x="1" y="4870"/>
                    <a:pt x="1" y="10876"/>
                  </a:cubicBezTo>
                  <a:cubicBezTo>
                    <a:pt x="1" y="16843"/>
                    <a:pt x="4870" y="21713"/>
                    <a:pt x="10838" y="21713"/>
                  </a:cubicBezTo>
                  <a:cubicBezTo>
                    <a:pt x="16844" y="21713"/>
                    <a:pt x="21713" y="16843"/>
                    <a:pt x="21713" y="10876"/>
                  </a:cubicBezTo>
                  <a:cubicBezTo>
                    <a:pt x="21713" y="4870"/>
                    <a:pt x="16844" y="0"/>
                    <a:pt x="10838"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6"/>
            <p:cNvSpPr/>
            <p:nvPr/>
          </p:nvSpPr>
          <p:spPr>
            <a:xfrm>
              <a:off x="5744075" y="1462950"/>
              <a:ext cx="57800" cy="58850"/>
            </a:xfrm>
            <a:custGeom>
              <a:avLst/>
              <a:gdLst/>
              <a:ahLst/>
              <a:cxnLst/>
              <a:rect l="l" t="t" r="r" b="b"/>
              <a:pathLst>
                <a:path w="2312" h="2354" extrusionOk="0">
                  <a:moveTo>
                    <a:pt x="1137" y="0"/>
                  </a:moveTo>
                  <a:cubicBezTo>
                    <a:pt x="526" y="0"/>
                    <a:pt x="0" y="526"/>
                    <a:pt x="0" y="1175"/>
                  </a:cubicBezTo>
                  <a:cubicBezTo>
                    <a:pt x="0" y="1825"/>
                    <a:pt x="526" y="2354"/>
                    <a:pt x="1137" y="2354"/>
                  </a:cubicBezTo>
                  <a:cubicBezTo>
                    <a:pt x="1786" y="2354"/>
                    <a:pt x="2312" y="1825"/>
                    <a:pt x="2312" y="1175"/>
                  </a:cubicBezTo>
                  <a:cubicBezTo>
                    <a:pt x="2312" y="526"/>
                    <a:pt x="1786" y="0"/>
                    <a:pt x="113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6"/>
            <p:cNvSpPr/>
            <p:nvPr/>
          </p:nvSpPr>
          <p:spPr>
            <a:xfrm>
              <a:off x="5485325" y="1204200"/>
              <a:ext cx="575300" cy="576275"/>
            </a:xfrm>
            <a:custGeom>
              <a:avLst/>
              <a:gdLst/>
              <a:ahLst/>
              <a:cxnLst/>
              <a:rect l="l" t="t" r="r" b="b"/>
              <a:pathLst>
                <a:path w="23012" h="23051" extrusionOk="0">
                  <a:moveTo>
                    <a:pt x="11487" y="1503"/>
                  </a:moveTo>
                  <a:cubicBezTo>
                    <a:pt x="17045" y="1503"/>
                    <a:pt x="21509" y="6006"/>
                    <a:pt x="21509" y="11525"/>
                  </a:cubicBezTo>
                  <a:cubicBezTo>
                    <a:pt x="21509" y="17044"/>
                    <a:pt x="17045" y="21551"/>
                    <a:pt x="11487" y="21551"/>
                  </a:cubicBezTo>
                  <a:cubicBezTo>
                    <a:pt x="5967" y="21551"/>
                    <a:pt x="1503" y="17044"/>
                    <a:pt x="1503" y="11525"/>
                  </a:cubicBezTo>
                  <a:cubicBezTo>
                    <a:pt x="1503" y="6006"/>
                    <a:pt x="5967" y="1503"/>
                    <a:pt x="11487" y="1503"/>
                  </a:cubicBezTo>
                  <a:close/>
                  <a:moveTo>
                    <a:pt x="11487" y="0"/>
                  </a:moveTo>
                  <a:cubicBezTo>
                    <a:pt x="5156" y="0"/>
                    <a:pt x="0" y="5156"/>
                    <a:pt x="0" y="11525"/>
                  </a:cubicBezTo>
                  <a:cubicBezTo>
                    <a:pt x="0" y="17856"/>
                    <a:pt x="5156" y="23051"/>
                    <a:pt x="11487" y="23051"/>
                  </a:cubicBezTo>
                  <a:cubicBezTo>
                    <a:pt x="17856" y="23051"/>
                    <a:pt x="23012" y="17856"/>
                    <a:pt x="23012" y="11525"/>
                  </a:cubicBezTo>
                  <a:cubicBezTo>
                    <a:pt x="23012" y="5156"/>
                    <a:pt x="17856" y="0"/>
                    <a:pt x="11487"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6"/>
            <p:cNvSpPr/>
            <p:nvPr/>
          </p:nvSpPr>
          <p:spPr>
            <a:xfrm>
              <a:off x="5500575" y="1140325"/>
              <a:ext cx="290175" cy="369300"/>
            </a:xfrm>
            <a:custGeom>
              <a:avLst/>
              <a:gdLst/>
              <a:ahLst/>
              <a:cxnLst/>
              <a:rect l="l" t="t" r="r" b="b"/>
              <a:pathLst>
                <a:path w="11607" h="14772" extrusionOk="0">
                  <a:moveTo>
                    <a:pt x="812" y="0"/>
                  </a:moveTo>
                  <a:lnTo>
                    <a:pt x="1" y="770"/>
                  </a:lnTo>
                  <a:lnTo>
                    <a:pt x="10146" y="13756"/>
                  </a:lnTo>
                  <a:cubicBezTo>
                    <a:pt x="10104" y="13837"/>
                    <a:pt x="10104" y="13918"/>
                    <a:pt x="10104" y="14041"/>
                  </a:cubicBezTo>
                  <a:cubicBezTo>
                    <a:pt x="10104" y="14447"/>
                    <a:pt x="10429" y="14772"/>
                    <a:pt x="10834" y="14772"/>
                  </a:cubicBezTo>
                  <a:cubicBezTo>
                    <a:pt x="11282" y="14772"/>
                    <a:pt x="11607" y="14447"/>
                    <a:pt x="11607" y="14041"/>
                  </a:cubicBezTo>
                  <a:cubicBezTo>
                    <a:pt x="11607" y="13756"/>
                    <a:pt x="11445" y="13512"/>
                    <a:pt x="11201" y="13350"/>
                  </a:cubicBezTo>
                  <a:lnTo>
                    <a:pt x="812"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29" name="Google Shape;1729;p66"/>
          <p:cNvCxnSpPr/>
          <p:nvPr/>
        </p:nvCxnSpPr>
        <p:spPr>
          <a:xfrm rot="10800000">
            <a:off x="4574325" y="2919573"/>
            <a:ext cx="0" cy="870600"/>
          </a:xfrm>
          <a:prstGeom prst="straightConnector1">
            <a:avLst/>
          </a:prstGeom>
          <a:noFill/>
          <a:ln w="9525" cap="flat" cmpd="sng">
            <a:solidFill>
              <a:schemeClr val="dk2"/>
            </a:solidFill>
            <a:prstDash val="solid"/>
            <a:round/>
            <a:headEnd type="oval" w="med" len="med"/>
            <a:tailEnd type="none" w="med" len="med"/>
          </a:ln>
        </p:spPr>
      </p:cxnSp>
      <p:sp>
        <p:nvSpPr>
          <p:cNvPr id="1731" name="Google Shape;1731;p66"/>
          <p:cNvSpPr txBox="1">
            <a:spLocks noGrp="1"/>
          </p:cNvSpPr>
          <p:nvPr>
            <p:ph type="body" idx="4294967295"/>
          </p:nvPr>
        </p:nvSpPr>
        <p:spPr>
          <a:xfrm>
            <a:off x="5863650" y="1381573"/>
            <a:ext cx="2571775" cy="493800"/>
          </a:xfrm>
          <a:prstGeom prst="rect">
            <a:avLst/>
          </a:prstGeom>
        </p:spPr>
        <p:txBody>
          <a:bodyPr spcFirstLastPara="1" wrap="square" lIns="91425" tIns="91425" rIns="91425" bIns="91425" anchor="ctr" anchorCtr="0">
            <a:noAutofit/>
          </a:bodyPr>
          <a:lstStyle/>
          <a:p>
            <a:pPr marL="0" lvl="0" indent="0" algn="ctr" rtl="1">
              <a:lnSpc>
                <a:spcPct val="100000"/>
              </a:lnSpc>
              <a:spcBef>
                <a:spcPts val="0"/>
              </a:spcBef>
              <a:spcAft>
                <a:spcPts val="0"/>
              </a:spcAft>
              <a:buNone/>
            </a:pPr>
            <a:r>
              <a:rPr lang="fa-IR" sz="1400" b="0" i="0" dirty="0">
                <a:solidFill>
                  <a:srgbClr val="212529"/>
                </a:solidFill>
                <a:effectLst/>
                <a:latin typeface="Sahel" panose="020B0603030804020204" pitchFamily="34" charset="-78"/>
                <a:cs typeface="Sahel" panose="020B0603030804020204" pitchFamily="34" charset="-78"/>
              </a:rPr>
              <a:t>لورم ایپسوم متن ساختگی با تولید سادگی نامفهوم از صنعت چاپ</a:t>
            </a:r>
            <a:endParaRPr sz="1200" dirty="0">
              <a:latin typeface="Sahel" panose="020B0603030804020204" pitchFamily="34" charset="-78"/>
              <a:cs typeface="Sahel" panose="020B0603030804020204" pitchFamily="34" charset="-78"/>
            </a:endParaRPr>
          </a:p>
        </p:txBody>
      </p:sp>
      <p:grpSp>
        <p:nvGrpSpPr>
          <p:cNvPr id="1732" name="Google Shape;1732;p66"/>
          <p:cNvGrpSpPr/>
          <p:nvPr/>
        </p:nvGrpSpPr>
        <p:grpSpPr>
          <a:xfrm>
            <a:off x="5590875" y="2033773"/>
            <a:ext cx="1642150" cy="1000200"/>
            <a:chOff x="5590875" y="2009775"/>
            <a:chExt cx="1642150" cy="1000200"/>
          </a:xfrm>
        </p:grpSpPr>
        <p:cxnSp>
          <p:nvCxnSpPr>
            <p:cNvPr id="1733" name="Google Shape;1733;p66"/>
            <p:cNvCxnSpPr/>
            <p:nvPr/>
          </p:nvCxnSpPr>
          <p:spPr>
            <a:xfrm rot="10800000">
              <a:off x="5590875" y="3009900"/>
              <a:ext cx="1638600" cy="0"/>
            </a:xfrm>
            <a:prstGeom prst="straightConnector1">
              <a:avLst/>
            </a:prstGeom>
            <a:noFill/>
            <a:ln w="9525" cap="flat" cmpd="sng">
              <a:solidFill>
                <a:schemeClr val="dk2"/>
              </a:solidFill>
              <a:prstDash val="solid"/>
              <a:round/>
              <a:headEnd type="none" w="med" len="med"/>
              <a:tailEnd type="none" w="med" len="med"/>
            </a:ln>
          </p:spPr>
        </p:cxnSp>
        <p:cxnSp>
          <p:nvCxnSpPr>
            <p:cNvPr id="1734" name="Google Shape;1734;p66"/>
            <p:cNvCxnSpPr/>
            <p:nvPr/>
          </p:nvCxnSpPr>
          <p:spPr>
            <a:xfrm>
              <a:off x="7233025" y="2009775"/>
              <a:ext cx="0" cy="1000200"/>
            </a:xfrm>
            <a:prstGeom prst="straightConnector1">
              <a:avLst/>
            </a:prstGeom>
            <a:noFill/>
            <a:ln w="9525" cap="flat" cmpd="sng">
              <a:solidFill>
                <a:schemeClr val="dk2"/>
              </a:solidFill>
              <a:prstDash val="solid"/>
              <a:round/>
              <a:headEnd type="oval" w="med" len="med"/>
              <a:tailEnd type="none" w="med" len="med"/>
            </a:ln>
          </p:spPr>
        </p:cxnSp>
      </p:grpSp>
      <p:grpSp>
        <p:nvGrpSpPr>
          <p:cNvPr id="1735" name="Google Shape;1735;p66"/>
          <p:cNvGrpSpPr/>
          <p:nvPr/>
        </p:nvGrpSpPr>
        <p:grpSpPr>
          <a:xfrm>
            <a:off x="1905000" y="2005198"/>
            <a:ext cx="1257300" cy="657300"/>
            <a:chOff x="1905000" y="1981200"/>
            <a:chExt cx="1257300" cy="657300"/>
          </a:xfrm>
        </p:grpSpPr>
        <p:cxnSp>
          <p:nvCxnSpPr>
            <p:cNvPr id="1736" name="Google Shape;1736;p66"/>
            <p:cNvCxnSpPr/>
            <p:nvPr/>
          </p:nvCxnSpPr>
          <p:spPr>
            <a:xfrm rot="10800000">
              <a:off x="1905000" y="2638425"/>
              <a:ext cx="1257300" cy="0"/>
            </a:xfrm>
            <a:prstGeom prst="straightConnector1">
              <a:avLst/>
            </a:prstGeom>
            <a:noFill/>
            <a:ln w="9525" cap="flat" cmpd="sng">
              <a:solidFill>
                <a:schemeClr val="dk2"/>
              </a:solidFill>
              <a:prstDash val="solid"/>
              <a:round/>
              <a:headEnd type="none" w="med" len="med"/>
              <a:tailEnd type="none" w="med" len="med"/>
            </a:ln>
          </p:spPr>
        </p:cxnSp>
        <p:cxnSp>
          <p:nvCxnSpPr>
            <p:cNvPr id="1737" name="Google Shape;1737;p66"/>
            <p:cNvCxnSpPr/>
            <p:nvPr/>
          </p:nvCxnSpPr>
          <p:spPr>
            <a:xfrm>
              <a:off x="1907250" y="1981200"/>
              <a:ext cx="0" cy="657300"/>
            </a:xfrm>
            <a:prstGeom prst="straightConnector1">
              <a:avLst/>
            </a:prstGeom>
            <a:noFill/>
            <a:ln w="9525" cap="flat" cmpd="sng">
              <a:solidFill>
                <a:schemeClr val="dk2"/>
              </a:solidFill>
              <a:prstDash val="solid"/>
              <a:round/>
              <a:headEnd type="oval" w="med" len="med"/>
              <a:tailEnd type="none" w="med" len="med"/>
            </a:ln>
          </p:spPr>
        </p:cxnSp>
      </p:grpSp>
      <p:sp>
        <p:nvSpPr>
          <p:cNvPr id="1739" name="Google Shape;1739;p66"/>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اینفوگرافیک</a:t>
            </a:r>
            <a:endParaRPr dirty="0">
              <a:latin typeface="Sahel" panose="020B0603030804020204" pitchFamily="34" charset="-78"/>
              <a:cs typeface="Sahel" panose="020B0603030804020204" pitchFamily="34" charset="-78"/>
            </a:endParaRPr>
          </a:p>
        </p:txBody>
      </p:sp>
      <p:sp>
        <p:nvSpPr>
          <p:cNvPr id="3" name="Google Shape;1731;p66">
            <a:extLst>
              <a:ext uri="{FF2B5EF4-FFF2-40B4-BE49-F238E27FC236}">
                <a16:creationId xmlns:a16="http://schemas.microsoft.com/office/drawing/2014/main" id="{0D6B1FD5-AA17-E1EC-3B3C-CEE6775A7928}"/>
              </a:ext>
            </a:extLst>
          </p:cNvPr>
          <p:cNvSpPr txBox="1">
            <a:spLocks/>
          </p:cNvSpPr>
          <p:nvPr/>
        </p:nvSpPr>
        <p:spPr>
          <a:xfrm>
            <a:off x="690983" y="1420864"/>
            <a:ext cx="2571775" cy="493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1pPr>
            <a:lvl2pPr marL="914400" marR="0" lvl="1"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2pPr>
            <a:lvl3pPr marL="1371600" marR="0" lvl="2"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3pPr>
            <a:lvl4pPr marL="1828800" marR="0" lvl="3"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4pPr>
            <a:lvl5pPr marL="2286000" marR="0" lvl="4"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5pPr>
            <a:lvl6pPr marL="2743200" marR="0" lvl="5"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6pPr>
            <a:lvl7pPr marL="3200400" marR="0" lvl="6"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7pPr>
            <a:lvl8pPr marL="3657600" marR="0" lvl="7"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8pPr>
            <a:lvl9pPr marL="4114800" marR="0" lvl="8" indent="-323850" algn="l" rtl="0">
              <a:lnSpc>
                <a:spcPct val="115000"/>
              </a:lnSpc>
              <a:spcBef>
                <a:spcPts val="1600"/>
              </a:spcBef>
              <a:spcAft>
                <a:spcPts val="160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9pPr>
          </a:lstStyle>
          <a:p>
            <a:pPr marL="0" indent="0" algn="ctr" rtl="1">
              <a:lnSpc>
                <a:spcPct val="100000"/>
              </a:lnSpc>
              <a:buFont typeface="Raleway Medium"/>
              <a:buNone/>
            </a:pPr>
            <a:r>
              <a:rPr lang="fa-IR" sz="1400" dirty="0">
                <a:solidFill>
                  <a:srgbClr val="212529"/>
                </a:solidFill>
                <a:latin typeface="Sahel" panose="020B0603030804020204" pitchFamily="34" charset="-78"/>
                <a:cs typeface="Sahel" panose="020B0603030804020204" pitchFamily="34" charset="-78"/>
              </a:rPr>
              <a:t>لورم ایپسوم متن ساختگی با تولید سادگی نامفهوم از صنعت چاپ</a:t>
            </a:r>
            <a:endParaRPr lang="fa-IR" sz="1200" dirty="0">
              <a:latin typeface="Sahel" panose="020B0603030804020204" pitchFamily="34" charset="-78"/>
              <a:cs typeface="Sahel" panose="020B0603030804020204" pitchFamily="34" charset="-78"/>
            </a:endParaRPr>
          </a:p>
        </p:txBody>
      </p:sp>
      <p:sp>
        <p:nvSpPr>
          <p:cNvPr id="4" name="Google Shape;1731;p66">
            <a:extLst>
              <a:ext uri="{FF2B5EF4-FFF2-40B4-BE49-F238E27FC236}">
                <a16:creationId xmlns:a16="http://schemas.microsoft.com/office/drawing/2014/main" id="{517B9262-1F8F-F650-3931-A5E5DEC8E4F0}"/>
              </a:ext>
            </a:extLst>
          </p:cNvPr>
          <p:cNvSpPr txBox="1">
            <a:spLocks/>
          </p:cNvSpPr>
          <p:nvPr/>
        </p:nvSpPr>
        <p:spPr>
          <a:xfrm>
            <a:off x="3307194" y="3958109"/>
            <a:ext cx="2571775" cy="493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l" rtl="0">
              <a:lnSpc>
                <a:spcPct val="115000"/>
              </a:lnSpc>
              <a:spcBef>
                <a:spcPts val="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1pPr>
            <a:lvl2pPr marL="914400" marR="0" lvl="1"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2pPr>
            <a:lvl3pPr marL="1371600" marR="0" lvl="2"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3pPr>
            <a:lvl4pPr marL="1828800" marR="0" lvl="3"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4pPr>
            <a:lvl5pPr marL="2286000" marR="0" lvl="4"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5pPr>
            <a:lvl6pPr marL="2743200" marR="0" lvl="5"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6pPr>
            <a:lvl7pPr marL="3200400" marR="0" lvl="6"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7pPr>
            <a:lvl8pPr marL="3657600" marR="0" lvl="7" indent="-323850" algn="l" rtl="0">
              <a:lnSpc>
                <a:spcPct val="115000"/>
              </a:lnSpc>
              <a:spcBef>
                <a:spcPts val="1600"/>
              </a:spcBef>
              <a:spcAft>
                <a:spcPts val="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8pPr>
            <a:lvl9pPr marL="4114800" marR="0" lvl="8" indent="-323850" algn="l" rtl="0">
              <a:lnSpc>
                <a:spcPct val="115000"/>
              </a:lnSpc>
              <a:spcBef>
                <a:spcPts val="1600"/>
              </a:spcBef>
              <a:spcAft>
                <a:spcPts val="1600"/>
              </a:spcAft>
              <a:buClr>
                <a:schemeClr val="dk2"/>
              </a:buClr>
              <a:buSzPts val="1500"/>
              <a:buFont typeface="Raleway Medium"/>
              <a:buChar char="■"/>
              <a:defRPr sz="1500" b="0" i="0" u="none" strike="noStrike" cap="none">
                <a:solidFill>
                  <a:schemeClr val="dk2"/>
                </a:solidFill>
                <a:latin typeface="Raleway Medium"/>
                <a:ea typeface="Raleway Medium"/>
                <a:cs typeface="Raleway Medium"/>
                <a:sym typeface="Raleway Medium"/>
              </a:defRPr>
            </a:lvl9pPr>
          </a:lstStyle>
          <a:p>
            <a:pPr marL="0" indent="0" algn="ctr" rtl="1">
              <a:lnSpc>
                <a:spcPct val="100000"/>
              </a:lnSpc>
              <a:buFont typeface="Raleway Medium"/>
              <a:buNone/>
            </a:pPr>
            <a:r>
              <a:rPr lang="fa-IR" sz="1400" dirty="0">
                <a:solidFill>
                  <a:srgbClr val="212529"/>
                </a:solidFill>
                <a:latin typeface="Sahel" panose="020B0603030804020204" pitchFamily="34" charset="-78"/>
                <a:cs typeface="Sahel" panose="020B0603030804020204" pitchFamily="34" charset="-78"/>
              </a:rPr>
              <a:t>لورم ایپسوم متن ساختگی با تولید سادگی نامفهوم از صنعت چاپ</a:t>
            </a:r>
            <a:endParaRPr lang="fa-IR" sz="1200" dirty="0">
              <a:latin typeface="Sahel" panose="020B0603030804020204" pitchFamily="34" charset="-78"/>
              <a:cs typeface="Sahel" panose="020B0603030804020204" pitchFamily="34" charset="-78"/>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743"/>
        <p:cNvGrpSpPr/>
        <p:nvPr/>
      </p:nvGrpSpPr>
      <p:grpSpPr>
        <a:xfrm>
          <a:off x="0" y="0"/>
          <a:ext cx="0" cy="0"/>
          <a:chOff x="0" y="0"/>
          <a:chExt cx="0" cy="0"/>
        </a:xfrm>
      </p:grpSpPr>
      <p:sp>
        <p:nvSpPr>
          <p:cNvPr id="1744" name="Google Shape;1744;p67"/>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مراحل لورم ایپسوم</a:t>
            </a:r>
            <a:endParaRPr dirty="0">
              <a:latin typeface="Sahel" panose="020B0603030804020204" pitchFamily="34" charset="-78"/>
              <a:cs typeface="Sahel" panose="020B0603030804020204" pitchFamily="34" charset="-78"/>
            </a:endParaRPr>
          </a:p>
        </p:txBody>
      </p:sp>
      <p:grpSp>
        <p:nvGrpSpPr>
          <p:cNvPr id="1745" name="Google Shape;1745;p67"/>
          <p:cNvGrpSpPr/>
          <p:nvPr/>
        </p:nvGrpSpPr>
        <p:grpSpPr>
          <a:xfrm>
            <a:off x="4906085" y="1692780"/>
            <a:ext cx="1282500" cy="1282500"/>
            <a:chOff x="7993800" y="2872600"/>
            <a:chExt cx="1282500" cy="1282500"/>
          </a:xfrm>
        </p:grpSpPr>
        <p:sp>
          <p:nvSpPr>
            <p:cNvPr id="1746" name="Google Shape;1746;p67"/>
            <p:cNvSpPr/>
            <p:nvPr/>
          </p:nvSpPr>
          <p:spPr>
            <a:xfrm>
              <a:off x="7993800" y="2872600"/>
              <a:ext cx="1282500" cy="1282500"/>
            </a:xfrm>
            <a:prstGeom prst="pie">
              <a:avLst>
                <a:gd name="adj1" fmla="val 16218832"/>
                <a:gd name="adj2" fmla="val 10812353"/>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7"/>
            <p:cNvSpPr/>
            <p:nvPr/>
          </p:nvSpPr>
          <p:spPr>
            <a:xfrm>
              <a:off x="8137950" y="3016763"/>
              <a:ext cx="994200" cy="99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67"/>
          <p:cNvGrpSpPr/>
          <p:nvPr/>
        </p:nvGrpSpPr>
        <p:grpSpPr>
          <a:xfrm>
            <a:off x="2944268" y="1692780"/>
            <a:ext cx="1282500" cy="1282500"/>
            <a:chOff x="7993800" y="2850513"/>
            <a:chExt cx="1282500" cy="1282500"/>
          </a:xfrm>
        </p:grpSpPr>
        <p:sp>
          <p:nvSpPr>
            <p:cNvPr id="1749" name="Google Shape;1749;p67"/>
            <p:cNvSpPr/>
            <p:nvPr/>
          </p:nvSpPr>
          <p:spPr>
            <a:xfrm>
              <a:off x="7993800" y="2850513"/>
              <a:ext cx="1282500" cy="1282500"/>
            </a:xfrm>
            <a:prstGeom prst="pie">
              <a:avLst>
                <a:gd name="adj1" fmla="val 16218832"/>
                <a:gd name="adj2" fmla="val 5384868"/>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7"/>
            <p:cNvSpPr/>
            <p:nvPr/>
          </p:nvSpPr>
          <p:spPr>
            <a:xfrm>
              <a:off x="8137950" y="2994663"/>
              <a:ext cx="994200" cy="99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 name="Google Shape;1751;p67"/>
          <p:cNvGrpSpPr/>
          <p:nvPr/>
        </p:nvGrpSpPr>
        <p:grpSpPr>
          <a:xfrm>
            <a:off x="6867903" y="1692780"/>
            <a:ext cx="1282500" cy="1282500"/>
            <a:chOff x="7993800" y="2872600"/>
            <a:chExt cx="1282500" cy="1282500"/>
          </a:xfrm>
        </p:grpSpPr>
        <p:sp>
          <p:nvSpPr>
            <p:cNvPr id="1752" name="Google Shape;1752;p67"/>
            <p:cNvSpPr/>
            <p:nvPr/>
          </p:nvSpPr>
          <p:spPr>
            <a:xfrm>
              <a:off x="7993800" y="2872600"/>
              <a:ext cx="1282500" cy="1282500"/>
            </a:xfrm>
            <a:prstGeom prst="pie">
              <a:avLst>
                <a:gd name="adj1" fmla="val 16218832"/>
                <a:gd name="adj2" fmla="val 16205480"/>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753" name="Google Shape;1753;p67"/>
            <p:cNvSpPr/>
            <p:nvPr/>
          </p:nvSpPr>
          <p:spPr>
            <a:xfrm>
              <a:off x="8137950" y="3016763"/>
              <a:ext cx="994200" cy="99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758" name="Google Shape;1758;p67"/>
          <p:cNvGrpSpPr/>
          <p:nvPr/>
        </p:nvGrpSpPr>
        <p:grpSpPr>
          <a:xfrm>
            <a:off x="982450" y="1692780"/>
            <a:ext cx="1282500" cy="1282500"/>
            <a:chOff x="7993800" y="2872600"/>
            <a:chExt cx="1282500" cy="1282500"/>
          </a:xfrm>
        </p:grpSpPr>
        <p:sp>
          <p:nvSpPr>
            <p:cNvPr id="1759" name="Google Shape;1759;p67"/>
            <p:cNvSpPr/>
            <p:nvPr/>
          </p:nvSpPr>
          <p:spPr>
            <a:xfrm>
              <a:off x="7993800" y="2872600"/>
              <a:ext cx="1282500" cy="1282500"/>
            </a:xfrm>
            <a:prstGeom prst="pie">
              <a:avLst>
                <a:gd name="adj1" fmla="val 16218832"/>
                <a:gd name="adj2" fmla="val 2429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7"/>
            <p:cNvSpPr/>
            <p:nvPr/>
          </p:nvSpPr>
          <p:spPr>
            <a:xfrm>
              <a:off x="8137950" y="3020513"/>
              <a:ext cx="994200" cy="9942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1" name="Google Shape;1761;p67"/>
          <p:cNvSpPr txBox="1">
            <a:spLocks noGrp="1"/>
          </p:cNvSpPr>
          <p:nvPr>
            <p:ph type="title" idx="4"/>
          </p:nvPr>
        </p:nvSpPr>
        <p:spPr>
          <a:xfrm>
            <a:off x="1189300" y="2155680"/>
            <a:ext cx="868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1762" name="Google Shape;1762;p67"/>
          <p:cNvSpPr txBox="1">
            <a:spLocks noGrp="1"/>
          </p:cNvSpPr>
          <p:nvPr>
            <p:ph type="title" idx="5"/>
          </p:nvPr>
        </p:nvSpPr>
        <p:spPr>
          <a:xfrm>
            <a:off x="3151518" y="2155680"/>
            <a:ext cx="868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763" name="Google Shape;1763;p67"/>
          <p:cNvSpPr txBox="1">
            <a:spLocks noGrp="1"/>
          </p:cNvSpPr>
          <p:nvPr>
            <p:ph type="title" idx="6"/>
          </p:nvPr>
        </p:nvSpPr>
        <p:spPr>
          <a:xfrm>
            <a:off x="5113735" y="2155680"/>
            <a:ext cx="8688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45%</a:t>
            </a:r>
            <a:endParaRPr/>
          </a:p>
        </p:txBody>
      </p:sp>
      <p:sp>
        <p:nvSpPr>
          <p:cNvPr id="1764" name="Google Shape;1764;p67"/>
          <p:cNvSpPr txBox="1">
            <a:spLocks noGrp="1"/>
          </p:cNvSpPr>
          <p:nvPr>
            <p:ph type="title" idx="8"/>
          </p:nvPr>
        </p:nvSpPr>
        <p:spPr>
          <a:xfrm>
            <a:off x="7075953" y="2155680"/>
            <a:ext cx="866400" cy="35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100%</a:t>
            </a:r>
            <a:endParaRPr/>
          </a:p>
        </p:txBody>
      </p:sp>
      <p:sp>
        <p:nvSpPr>
          <p:cNvPr id="3" name="Subtitle 2">
            <a:extLst>
              <a:ext uri="{FF2B5EF4-FFF2-40B4-BE49-F238E27FC236}">
                <a16:creationId xmlns:a16="http://schemas.microsoft.com/office/drawing/2014/main" id="{91F38037-34E1-0576-7C87-261DC980DA57}"/>
              </a:ext>
            </a:extLst>
          </p:cNvPr>
          <p:cNvSpPr>
            <a:spLocks noGrp="1"/>
          </p:cNvSpPr>
          <p:nvPr>
            <p:ph type="subTitle" idx="1"/>
          </p:nvPr>
        </p:nvSpPr>
        <p:spPr/>
        <p:txBody>
          <a:bodyPr/>
          <a:lstStyle/>
          <a:p>
            <a:pPr rtl="1"/>
            <a:endParaRPr lang="en-US">
              <a:latin typeface="Sahel" panose="020B0603030804020204" pitchFamily="34" charset="-78"/>
              <a:cs typeface="Sahel" panose="020B0603030804020204" pitchFamily="34" charset="-78"/>
            </a:endParaRPr>
          </a:p>
        </p:txBody>
      </p:sp>
      <p:sp>
        <p:nvSpPr>
          <p:cNvPr id="5" name="Subtitle 4">
            <a:extLst>
              <a:ext uri="{FF2B5EF4-FFF2-40B4-BE49-F238E27FC236}">
                <a16:creationId xmlns:a16="http://schemas.microsoft.com/office/drawing/2014/main" id="{8D2A570B-73CB-8B7E-EBB8-73973BD44504}"/>
              </a:ext>
            </a:extLst>
          </p:cNvPr>
          <p:cNvSpPr>
            <a:spLocks noGrp="1"/>
          </p:cNvSpPr>
          <p:nvPr>
            <p:ph type="subTitle" idx="2"/>
          </p:nvPr>
        </p:nvSpPr>
        <p:spPr/>
        <p:txBody>
          <a:bodyPr/>
          <a:lstStyle/>
          <a:p>
            <a:pPr rtl="1"/>
            <a:endParaRPr lang="en-US">
              <a:latin typeface="Sahel" panose="020B0603030804020204" pitchFamily="34" charset="-78"/>
              <a:cs typeface="Sahel" panose="020B0603030804020204" pitchFamily="34" charset="-78"/>
            </a:endParaRPr>
          </a:p>
        </p:txBody>
      </p:sp>
      <p:sp>
        <p:nvSpPr>
          <p:cNvPr id="7" name="Subtitle 6">
            <a:extLst>
              <a:ext uri="{FF2B5EF4-FFF2-40B4-BE49-F238E27FC236}">
                <a16:creationId xmlns:a16="http://schemas.microsoft.com/office/drawing/2014/main" id="{724C9D3A-562B-1763-B7ED-ACB1B1ECB516}"/>
              </a:ext>
            </a:extLst>
          </p:cNvPr>
          <p:cNvSpPr>
            <a:spLocks noGrp="1"/>
          </p:cNvSpPr>
          <p:nvPr>
            <p:ph type="subTitle" idx="3"/>
          </p:nvPr>
        </p:nvSpPr>
        <p:spPr/>
        <p:txBody>
          <a:bodyPr/>
          <a:lstStyle/>
          <a:p>
            <a:pPr rtl="1"/>
            <a:endParaRPr lang="en-US">
              <a:latin typeface="Sahel" panose="020B0603030804020204" pitchFamily="34" charset="-78"/>
              <a:cs typeface="Sahel" panose="020B0603030804020204" pitchFamily="34" charset="-78"/>
            </a:endParaRPr>
          </a:p>
        </p:txBody>
      </p:sp>
      <p:sp>
        <p:nvSpPr>
          <p:cNvPr id="9" name="Subtitle 8">
            <a:extLst>
              <a:ext uri="{FF2B5EF4-FFF2-40B4-BE49-F238E27FC236}">
                <a16:creationId xmlns:a16="http://schemas.microsoft.com/office/drawing/2014/main" id="{2A8FFE12-73BC-01AC-4FE4-3433BCBFBB5A}"/>
              </a:ext>
            </a:extLst>
          </p:cNvPr>
          <p:cNvSpPr>
            <a:spLocks noGrp="1"/>
          </p:cNvSpPr>
          <p:nvPr>
            <p:ph type="subTitle" idx="7"/>
          </p:nvPr>
        </p:nvSpPr>
        <p:spPr/>
        <p:txBody>
          <a:bodyPr/>
          <a:lstStyle/>
          <a:p>
            <a:pPr rtl="1"/>
            <a:endParaRPr lang="en-US">
              <a:latin typeface="Sahel" panose="020B0603030804020204" pitchFamily="34" charset="-78"/>
              <a:cs typeface="Sahel" panose="020B0603030804020204" pitchFamily="34" charset="-78"/>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sp>
        <p:nvSpPr>
          <p:cNvPr id="1786" name="Google Shape;1786;p69"/>
          <p:cNvSpPr txBox="1">
            <a:spLocks noGrp="1"/>
          </p:cNvSpPr>
          <p:nvPr>
            <p:ph type="title" idx="4294967295"/>
          </p:nvPr>
        </p:nvSpPr>
        <p:spPr>
          <a:xfrm>
            <a:off x="5539775" y="1661987"/>
            <a:ext cx="2890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a:t>
            </a:r>
            <a:endParaRPr/>
          </a:p>
        </p:txBody>
      </p:sp>
      <p:graphicFrame>
        <p:nvGraphicFramePr>
          <p:cNvPr id="1787" name="Google Shape;1787;p69"/>
          <p:cNvGraphicFramePr/>
          <p:nvPr/>
        </p:nvGraphicFramePr>
        <p:xfrm>
          <a:off x="709675" y="1689804"/>
          <a:ext cx="7721100" cy="2285850"/>
        </p:xfrm>
        <a:graphic>
          <a:graphicData uri="http://schemas.openxmlformats.org/drawingml/2006/table">
            <a:tbl>
              <a:tblPr>
                <a:noFill/>
                <a:tableStyleId>{7D253304-762B-4002-8C1A-8A1E22B665EE}</a:tableStyleId>
              </a:tblPr>
              <a:tblGrid>
                <a:gridCol w="1930275">
                  <a:extLst>
                    <a:ext uri="{9D8B030D-6E8A-4147-A177-3AD203B41FA5}">
                      <a16:colId xmlns:a16="http://schemas.microsoft.com/office/drawing/2014/main" val="20000"/>
                    </a:ext>
                  </a:extLst>
                </a:gridCol>
                <a:gridCol w="1930275">
                  <a:extLst>
                    <a:ext uri="{9D8B030D-6E8A-4147-A177-3AD203B41FA5}">
                      <a16:colId xmlns:a16="http://schemas.microsoft.com/office/drawing/2014/main" val="20001"/>
                    </a:ext>
                  </a:extLst>
                </a:gridCol>
                <a:gridCol w="1930275">
                  <a:extLst>
                    <a:ext uri="{9D8B030D-6E8A-4147-A177-3AD203B41FA5}">
                      <a16:colId xmlns:a16="http://schemas.microsoft.com/office/drawing/2014/main" val="20002"/>
                    </a:ext>
                  </a:extLst>
                </a:gridCol>
                <a:gridCol w="1930275">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r>
                        <a:rPr lang="en" sz="1800">
                          <a:solidFill>
                            <a:schemeClr val="accent4"/>
                          </a:solidFill>
                          <a:latin typeface="Anton"/>
                          <a:ea typeface="Anton"/>
                          <a:cs typeface="Anton"/>
                          <a:sym typeface="Anton"/>
                        </a:rPr>
                        <a:t>...</a:t>
                      </a:r>
                      <a:endParaRPr sz="1800">
                        <a:solidFill>
                          <a:schemeClr val="accent4"/>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800" dirty="0">
                          <a:solidFill>
                            <a:schemeClr val="lt1"/>
                          </a:solidFill>
                          <a:latin typeface="Anton"/>
                          <a:ea typeface="Anton"/>
                          <a:cs typeface="Anton"/>
                          <a:sym typeface="Anton"/>
                        </a:rPr>
                        <a:t>Mass</a:t>
                      </a:r>
                      <a:endParaRPr sz="1800" dirty="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Diameter</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Gravity</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Mars</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dirty="0">
                          <a:solidFill>
                            <a:schemeClr val="accent1"/>
                          </a:solidFill>
                          <a:latin typeface="Raleway Medium"/>
                          <a:ea typeface="Raleway Medium"/>
                          <a:cs typeface="Raleway Medium"/>
                          <a:sym typeface="Raleway Medium"/>
                        </a:rPr>
                        <a:t>0.11</a:t>
                      </a:r>
                      <a:endParaRPr dirty="0">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0.53</a:t>
                      </a:r>
                      <a:endParaRPr>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0.38</a:t>
                      </a:r>
                      <a:endParaRPr>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Venus</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95.2</a:t>
                      </a:r>
                      <a:endParaRPr>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9.4</a:t>
                      </a:r>
                      <a:endParaRPr>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1.16</a:t>
                      </a:r>
                      <a:endParaRPr>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Earth</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2.50</a:t>
                      </a:r>
                      <a:endParaRPr>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115.0</a:t>
                      </a:r>
                      <a:endParaRPr>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2.0</a:t>
                      </a:r>
                      <a:endParaRPr>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sz="1800">
                          <a:solidFill>
                            <a:schemeClr val="lt1"/>
                          </a:solidFill>
                          <a:latin typeface="Anton"/>
                          <a:ea typeface="Anton"/>
                          <a:cs typeface="Anton"/>
                          <a:sym typeface="Anton"/>
                        </a:rPr>
                        <a:t>Jupiter</a:t>
                      </a:r>
                      <a:endParaRPr sz="1800">
                        <a:solidFill>
                          <a:schemeClr val="lt1"/>
                        </a:solidFill>
                        <a:latin typeface="Anton"/>
                        <a:ea typeface="Anton"/>
                        <a:cs typeface="Anton"/>
                        <a:sym typeface="Anton"/>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11.0</a:t>
                      </a:r>
                      <a:endParaRPr>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tc>
                  <a:txBody>
                    <a:bodyPr/>
                    <a:lstStyle/>
                    <a:p>
                      <a:pPr marL="0" lvl="0" indent="0" algn="ctr" rtl="0">
                        <a:spcBef>
                          <a:spcPts val="0"/>
                        </a:spcBef>
                        <a:spcAft>
                          <a:spcPts val="0"/>
                        </a:spcAft>
                        <a:buNone/>
                      </a:pPr>
                      <a:r>
                        <a:rPr lang="en">
                          <a:solidFill>
                            <a:schemeClr val="accent1"/>
                          </a:solidFill>
                          <a:latin typeface="Raleway Medium"/>
                          <a:ea typeface="Raleway Medium"/>
                          <a:cs typeface="Raleway Medium"/>
                          <a:sym typeface="Raleway Medium"/>
                        </a:rPr>
                        <a:t>24.5</a:t>
                      </a:r>
                      <a:endParaRPr>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dirty="0">
                          <a:solidFill>
                            <a:schemeClr val="accent1"/>
                          </a:solidFill>
                          <a:latin typeface="Raleway Medium"/>
                          <a:ea typeface="Raleway Medium"/>
                          <a:cs typeface="Raleway Medium"/>
                          <a:sym typeface="Raleway Medium"/>
                        </a:rPr>
                        <a:t>22.5</a:t>
                      </a:r>
                      <a:endParaRPr dirty="0">
                        <a:solidFill>
                          <a:schemeClr val="accent1"/>
                        </a:solidFill>
                        <a:latin typeface="Raleway Medium"/>
                        <a:ea typeface="Raleway Medium"/>
                        <a:cs typeface="Raleway Medium"/>
                        <a:sym typeface="Raleway Medium"/>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6"/>
                    </a:solidFill>
                  </a:tcPr>
                </a:tc>
                <a:extLst>
                  <a:ext uri="{0D108BD9-81ED-4DB2-BD59-A6C34878D82A}">
                    <a16:rowId xmlns:a16="http://schemas.microsoft.com/office/drawing/2014/main" val="10004"/>
                  </a:ext>
                </a:extLst>
              </a:tr>
            </a:tbl>
          </a:graphicData>
        </a:graphic>
      </p:graphicFrame>
      <p:sp>
        <p:nvSpPr>
          <p:cNvPr id="1788" name="Google Shape;1788;p69"/>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جدول</a:t>
            </a:r>
            <a:endParaRPr dirty="0">
              <a:latin typeface="Sahel" panose="020B0603030804020204" pitchFamily="34" charset="-78"/>
              <a:cs typeface="Sahel" panose="020B0603030804020204" pitchFamily="34" charset="-78"/>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878"/>
        <p:cNvGrpSpPr/>
        <p:nvPr/>
      </p:nvGrpSpPr>
      <p:grpSpPr>
        <a:xfrm>
          <a:off x="0" y="0"/>
          <a:ext cx="0" cy="0"/>
          <a:chOff x="0" y="0"/>
          <a:chExt cx="0" cy="0"/>
        </a:xfrm>
      </p:grpSpPr>
      <p:grpSp>
        <p:nvGrpSpPr>
          <p:cNvPr id="1879" name="Google Shape;1879;p78"/>
          <p:cNvGrpSpPr/>
          <p:nvPr/>
        </p:nvGrpSpPr>
        <p:grpSpPr>
          <a:xfrm>
            <a:off x="3895068" y="1105961"/>
            <a:ext cx="1248506" cy="810538"/>
            <a:chOff x="3988024" y="1324900"/>
            <a:chExt cx="1248506" cy="810538"/>
          </a:xfrm>
        </p:grpSpPr>
        <p:sp>
          <p:nvSpPr>
            <p:cNvPr id="1880" name="Google Shape;1880;p78"/>
            <p:cNvSpPr/>
            <p:nvPr/>
          </p:nvSpPr>
          <p:spPr>
            <a:xfrm>
              <a:off x="3988024" y="1614275"/>
              <a:ext cx="521163" cy="521163"/>
            </a:xfrm>
            <a:custGeom>
              <a:avLst/>
              <a:gdLst/>
              <a:ahLst/>
              <a:cxnLst/>
              <a:rect l="l" t="t" r="r" b="b"/>
              <a:pathLst>
                <a:path w="33765" h="33765" extrusionOk="0">
                  <a:moveTo>
                    <a:pt x="16960" y="3914"/>
                  </a:moveTo>
                  <a:cubicBezTo>
                    <a:pt x="24136" y="3914"/>
                    <a:pt x="29850" y="9785"/>
                    <a:pt x="29850" y="16960"/>
                  </a:cubicBezTo>
                  <a:cubicBezTo>
                    <a:pt x="29850" y="24136"/>
                    <a:pt x="24136" y="29850"/>
                    <a:pt x="16960" y="29850"/>
                  </a:cubicBezTo>
                  <a:cubicBezTo>
                    <a:pt x="9785" y="29850"/>
                    <a:pt x="3914" y="24136"/>
                    <a:pt x="3914" y="16960"/>
                  </a:cubicBezTo>
                  <a:cubicBezTo>
                    <a:pt x="3914" y="9785"/>
                    <a:pt x="9785" y="3914"/>
                    <a:pt x="16960" y="3914"/>
                  </a:cubicBezTo>
                  <a:close/>
                  <a:moveTo>
                    <a:pt x="16960" y="0"/>
                  </a:moveTo>
                  <a:cubicBezTo>
                    <a:pt x="7671" y="0"/>
                    <a:pt x="0" y="7672"/>
                    <a:pt x="0" y="16960"/>
                  </a:cubicBezTo>
                  <a:cubicBezTo>
                    <a:pt x="0" y="26263"/>
                    <a:pt x="7671" y="33764"/>
                    <a:pt x="16960" y="33764"/>
                  </a:cubicBezTo>
                  <a:cubicBezTo>
                    <a:pt x="26262" y="33764"/>
                    <a:pt x="33764" y="26263"/>
                    <a:pt x="33764" y="16960"/>
                  </a:cubicBezTo>
                  <a:cubicBezTo>
                    <a:pt x="33764" y="7672"/>
                    <a:pt x="26262" y="0"/>
                    <a:pt x="169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1" name="Google Shape;1881;p78"/>
            <p:cNvSpPr/>
            <p:nvPr/>
          </p:nvSpPr>
          <p:spPr>
            <a:xfrm>
              <a:off x="4715568" y="1614275"/>
              <a:ext cx="520962" cy="521163"/>
            </a:xfrm>
            <a:custGeom>
              <a:avLst/>
              <a:gdLst/>
              <a:ahLst/>
              <a:cxnLst/>
              <a:rect l="l" t="t" r="r" b="b"/>
              <a:pathLst>
                <a:path w="33752" h="33765" extrusionOk="0">
                  <a:moveTo>
                    <a:pt x="16961" y="3914"/>
                  </a:moveTo>
                  <a:cubicBezTo>
                    <a:pt x="24136" y="3914"/>
                    <a:pt x="30007" y="9785"/>
                    <a:pt x="30007" y="16960"/>
                  </a:cubicBezTo>
                  <a:cubicBezTo>
                    <a:pt x="30007" y="24136"/>
                    <a:pt x="24136" y="29850"/>
                    <a:pt x="16961" y="29850"/>
                  </a:cubicBezTo>
                  <a:cubicBezTo>
                    <a:pt x="9785" y="29850"/>
                    <a:pt x="3914" y="24136"/>
                    <a:pt x="3914" y="16960"/>
                  </a:cubicBezTo>
                  <a:cubicBezTo>
                    <a:pt x="3914" y="9785"/>
                    <a:pt x="9785" y="3914"/>
                    <a:pt x="16961" y="3914"/>
                  </a:cubicBezTo>
                  <a:close/>
                  <a:moveTo>
                    <a:pt x="16961" y="0"/>
                  </a:moveTo>
                  <a:cubicBezTo>
                    <a:pt x="7659" y="0"/>
                    <a:pt x="1" y="7672"/>
                    <a:pt x="1" y="16960"/>
                  </a:cubicBezTo>
                  <a:cubicBezTo>
                    <a:pt x="1" y="26263"/>
                    <a:pt x="7659" y="33764"/>
                    <a:pt x="16961" y="33764"/>
                  </a:cubicBezTo>
                  <a:cubicBezTo>
                    <a:pt x="26250" y="33764"/>
                    <a:pt x="33751" y="26263"/>
                    <a:pt x="33751" y="16960"/>
                  </a:cubicBezTo>
                  <a:cubicBezTo>
                    <a:pt x="33751" y="7672"/>
                    <a:pt x="26250" y="0"/>
                    <a:pt x="169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2" name="Google Shape;1882;p78"/>
            <p:cNvSpPr/>
            <p:nvPr/>
          </p:nvSpPr>
          <p:spPr>
            <a:xfrm>
              <a:off x="4192013" y="1795498"/>
              <a:ext cx="465581" cy="158703"/>
            </a:xfrm>
            <a:custGeom>
              <a:avLst/>
              <a:gdLst/>
              <a:ahLst/>
              <a:cxnLst/>
              <a:rect l="l" t="t" r="r" b="b"/>
              <a:pathLst>
                <a:path w="30164" h="10282" extrusionOk="0">
                  <a:moveTo>
                    <a:pt x="24618" y="1"/>
                  </a:moveTo>
                  <a:lnTo>
                    <a:pt x="23314" y="171"/>
                  </a:lnTo>
                  <a:lnTo>
                    <a:pt x="23483" y="1475"/>
                  </a:lnTo>
                  <a:lnTo>
                    <a:pt x="24788" y="1306"/>
                  </a:lnTo>
                  <a:lnTo>
                    <a:pt x="25271" y="1306"/>
                  </a:lnTo>
                  <a:lnTo>
                    <a:pt x="25271" y="1"/>
                  </a:lnTo>
                  <a:close/>
                  <a:moveTo>
                    <a:pt x="22662" y="171"/>
                  </a:moveTo>
                  <a:lnTo>
                    <a:pt x="21527" y="327"/>
                  </a:lnTo>
                  <a:lnTo>
                    <a:pt x="21527" y="1632"/>
                  </a:lnTo>
                  <a:lnTo>
                    <a:pt x="22831" y="1475"/>
                  </a:lnTo>
                  <a:lnTo>
                    <a:pt x="22662" y="171"/>
                  </a:lnTo>
                  <a:close/>
                  <a:moveTo>
                    <a:pt x="18917" y="497"/>
                  </a:moveTo>
                  <a:lnTo>
                    <a:pt x="17613" y="653"/>
                  </a:lnTo>
                  <a:lnTo>
                    <a:pt x="17769" y="1801"/>
                  </a:lnTo>
                  <a:lnTo>
                    <a:pt x="18917" y="1801"/>
                  </a:lnTo>
                  <a:lnTo>
                    <a:pt x="18917" y="497"/>
                  </a:lnTo>
                  <a:close/>
                  <a:moveTo>
                    <a:pt x="20874" y="327"/>
                  </a:moveTo>
                  <a:lnTo>
                    <a:pt x="19570" y="497"/>
                  </a:lnTo>
                  <a:lnTo>
                    <a:pt x="19570" y="1801"/>
                  </a:lnTo>
                  <a:lnTo>
                    <a:pt x="20874" y="1632"/>
                  </a:lnTo>
                  <a:lnTo>
                    <a:pt x="20874" y="327"/>
                  </a:lnTo>
                  <a:close/>
                  <a:moveTo>
                    <a:pt x="26093" y="171"/>
                  </a:moveTo>
                  <a:lnTo>
                    <a:pt x="25767" y="1475"/>
                  </a:lnTo>
                  <a:cubicBezTo>
                    <a:pt x="26093" y="1475"/>
                    <a:pt x="26419" y="1632"/>
                    <a:pt x="26745" y="1801"/>
                  </a:cubicBezTo>
                  <a:lnTo>
                    <a:pt x="27397" y="653"/>
                  </a:lnTo>
                  <a:cubicBezTo>
                    <a:pt x="26902" y="497"/>
                    <a:pt x="26575" y="327"/>
                    <a:pt x="26093" y="171"/>
                  </a:cubicBezTo>
                  <a:close/>
                  <a:moveTo>
                    <a:pt x="15656" y="653"/>
                  </a:moveTo>
                  <a:lnTo>
                    <a:pt x="15812" y="1958"/>
                  </a:lnTo>
                  <a:lnTo>
                    <a:pt x="17117" y="1958"/>
                  </a:lnTo>
                  <a:lnTo>
                    <a:pt x="16960" y="653"/>
                  </a:lnTo>
                  <a:close/>
                  <a:moveTo>
                    <a:pt x="13699" y="823"/>
                  </a:moveTo>
                  <a:lnTo>
                    <a:pt x="13855" y="2128"/>
                  </a:lnTo>
                  <a:lnTo>
                    <a:pt x="15160" y="2128"/>
                  </a:lnTo>
                  <a:lnTo>
                    <a:pt x="15003" y="823"/>
                  </a:lnTo>
                  <a:close/>
                  <a:moveTo>
                    <a:pt x="11898" y="979"/>
                  </a:moveTo>
                  <a:lnTo>
                    <a:pt x="11898" y="2284"/>
                  </a:lnTo>
                  <a:lnTo>
                    <a:pt x="13203" y="2128"/>
                  </a:lnTo>
                  <a:lnTo>
                    <a:pt x="13046" y="979"/>
                  </a:lnTo>
                  <a:close/>
                  <a:moveTo>
                    <a:pt x="11246" y="979"/>
                  </a:moveTo>
                  <a:lnTo>
                    <a:pt x="9941" y="1149"/>
                  </a:lnTo>
                  <a:lnTo>
                    <a:pt x="9941" y="2454"/>
                  </a:lnTo>
                  <a:lnTo>
                    <a:pt x="11246" y="2284"/>
                  </a:lnTo>
                  <a:lnTo>
                    <a:pt x="11246" y="979"/>
                  </a:lnTo>
                  <a:close/>
                  <a:moveTo>
                    <a:pt x="9289" y="1149"/>
                  </a:moveTo>
                  <a:lnTo>
                    <a:pt x="7984" y="1306"/>
                  </a:lnTo>
                  <a:lnTo>
                    <a:pt x="8154" y="2610"/>
                  </a:lnTo>
                  <a:lnTo>
                    <a:pt x="9459" y="2454"/>
                  </a:lnTo>
                  <a:lnTo>
                    <a:pt x="9289" y="1149"/>
                  </a:lnTo>
                  <a:close/>
                  <a:moveTo>
                    <a:pt x="5375" y="1475"/>
                  </a:moveTo>
                  <a:lnTo>
                    <a:pt x="4240" y="1632"/>
                  </a:lnTo>
                  <a:lnTo>
                    <a:pt x="4240" y="2780"/>
                  </a:lnTo>
                  <a:lnTo>
                    <a:pt x="5545" y="2780"/>
                  </a:lnTo>
                  <a:lnTo>
                    <a:pt x="5375" y="1475"/>
                  </a:lnTo>
                  <a:close/>
                  <a:moveTo>
                    <a:pt x="7332" y="1306"/>
                  </a:moveTo>
                  <a:lnTo>
                    <a:pt x="6027" y="1475"/>
                  </a:lnTo>
                  <a:lnTo>
                    <a:pt x="6197" y="2780"/>
                  </a:lnTo>
                  <a:lnTo>
                    <a:pt x="7502" y="2610"/>
                  </a:lnTo>
                  <a:lnTo>
                    <a:pt x="7332" y="1306"/>
                  </a:lnTo>
                  <a:close/>
                  <a:moveTo>
                    <a:pt x="28050" y="979"/>
                  </a:moveTo>
                  <a:lnTo>
                    <a:pt x="27228" y="2128"/>
                  </a:lnTo>
                  <a:cubicBezTo>
                    <a:pt x="27554" y="2284"/>
                    <a:pt x="27880" y="2610"/>
                    <a:pt x="28050" y="2780"/>
                  </a:cubicBezTo>
                  <a:lnTo>
                    <a:pt x="29028" y="2128"/>
                  </a:lnTo>
                  <a:cubicBezTo>
                    <a:pt x="28702" y="1632"/>
                    <a:pt x="28376" y="1306"/>
                    <a:pt x="28050" y="979"/>
                  </a:cubicBezTo>
                  <a:close/>
                  <a:moveTo>
                    <a:pt x="3262" y="1632"/>
                  </a:moveTo>
                  <a:cubicBezTo>
                    <a:pt x="2936" y="1632"/>
                    <a:pt x="2440" y="1801"/>
                    <a:pt x="2114" y="1958"/>
                  </a:cubicBezTo>
                  <a:lnTo>
                    <a:pt x="2609" y="3106"/>
                  </a:lnTo>
                  <a:cubicBezTo>
                    <a:pt x="2936" y="2936"/>
                    <a:pt x="3092" y="2936"/>
                    <a:pt x="3418" y="2936"/>
                  </a:cubicBezTo>
                  <a:lnTo>
                    <a:pt x="3588" y="2936"/>
                  </a:lnTo>
                  <a:lnTo>
                    <a:pt x="3588" y="1632"/>
                  </a:lnTo>
                  <a:close/>
                  <a:moveTo>
                    <a:pt x="1305" y="2454"/>
                  </a:moveTo>
                  <a:cubicBezTo>
                    <a:pt x="979" y="2780"/>
                    <a:pt x="652" y="3106"/>
                    <a:pt x="483" y="3589"/>
                  </a:cubicBezTo>
                  <a:lnTo>
                    <a:pt x="1631" y="4241"/>
                  </a:lnTo>
                  <a:cubicBezTo>
                    <a:pt x="1631" y="3915"/>
                    <a:pt x="1957" y="3589"/>
                    <a:pt x="2114" y="3432"/>
                  </a:cubicBezTo>
                  <a:lnTo>
                    <a:pt x="1305" y="2454"/>
                  </a:lnTo>
                  <a:close/>
                  <a:moveTo>
                    <a:pt x="29511" y="2610"/>
                  </a:moveTo>
                  <a:lnTo>
                    <a:pt x="28376" y="3263"/>
                  </a:lnTo>
                  <a:cubicBezTo>
                    <a:pt x="28532" y="3589"/>
                    <a:pt x="28702" y="3915"/>
                    <a:pt x="28702" y="4241"/>
                  </a:cubicBezTo>
                  <a:lnTo>
                    <a:pt x="30007" y="4084"/>
                  </a:lnTo>
                  <a:lnTo>
                    <a:pt x="29511" y="2610"/>
                  </a:lnTo>
                  <a:close/>
                  <a:moveTo>
                    <a:pt x="157" y="4411"/>
                  </a:moveTo>
                  <a:cubicBezTo>
                    <a:pt x="157" y="4567"/>
                    <a:pt x="0" y="4893"/>
                    <a:pt x="0" y="5219"/>
                  </a:cubicBezTo>
                  <a:cubicBezTo>
                    <a:pt x="0" y="5389"/>
                    <a:pt x="0" y="5715"/>
                    <a:pt x="157" y="5872"/>
                  </a:cubicBezTo>
                  <a:lnTo>
                    <a:pt x="1461" y="5546"/>
                  </a:lnTo>
                  <a:cubicBezTo>
                    <a:pt x="1305" y="5546"/>
                    <a:pt x="1305" y="5389"/>
                    <a:pt x="1305" y="5219"/>
                  </a:cubicBezTo>
                  <a:cubicBezTo>
                    <a:pt x="1305" y="5063"/>
                    <a:pt x="1305" y="4737"/>
                    <a:pt x="1461" y="4567"/>
                  </a:cubicBezTo>
                  <a:lnTo>
                    <a:pt x="157" y="4411"/>
                  </a:lnTo>
                  <a:close/>
                  <a:moveTo>
                    <a:pt x="30163" y="4737"/>
                  </a:moveTo>
                  <a:lnTo>
                    <a:pt x="28859" y="4893"/>
                  </a:lnTo>
                  <a:lnTo>
                    <a:pt x="28859" y="5219"/>
                  </a:lnTo>
                  <a:cubicBezTo>
                    <a:pt x="28859" y="5389"/>
                    <a:pt x="28859" y="5715"/>
                    <a:pt x="28702" y="6041"/>
                  </a:cubicBezTo>
                  <a:lnTo>
                    <a:pt x="30007" y="6198"/>
                  </a:lnTo>
                  <a:cubicBezTo>
                    <a:pt x="30007" y="5872"/>
                    <a:pt x="30163" y="5546"/>
                    <a:pt x="30163" y="5219"/>
                  </a:cubicBezTo>
                  <a:lnTo>
                    <a:pt x="30163" y="4737"/>
                  </a:lnTo>
                  <a:close/>
                  <a:moveTo>
                    <a:pt x="1461" y="6041"/>
                  </a:moveTo>
                  <a:lnTo>
                    <a:pt x="326" y="6694"/>
                  </a:lnTo>
                  <a:cubicBezTo>
                    <a:pt x="652" y="7176"/>
                    <a:pt x="979" y="7503"/>
                    <a:pt x="1305" y="7829"/>
                  </a:cubicBezTo>
                  <a:lnTo>
                    <a:pt x="2114" y="6850"/>
                  </a:lnTo>
                  <a:cubicBezTo>
                    <a:pt x="1957" y="6694"/>
                    <a:pt x="1631" y="6368"/>
                    <a:pt x="1461" y="6041"/>
                  </a:cubicBezTo>
                  <a:close/>
                  <a:moveTo>
                    <a:pt x="28532" y="6524"/>
                  </a:moveTo>
                  <a:cubicBezTo>
                    <a:pt x="28532" y="6850"/>
                    <a:pt x="28206" y="7176"/>
                    <a:pt x="28050" y="7503"/>
                  </a:cubicBezTo>
                  <a:lnTo>
                    <a:pt x="29028" y="8155"/>
                  </a:lnTo>
                  <a:cubicBezTo>
                    <a:pt x="29354" y="7829"/>
                    <a:pt x="29680" y="7346"/>
                    <a:pt x="29837" y="7020"/>
                  </a:cubicBezTo>
                  <a:lnTo>
                    <a:pt x="28532" y="6524"/>
                  </a:lnTo>
                  <a:close/>
                  <a:moveTo>
                    <a:pt x="2609" y="7176"/>
                  </a:moveTo>
                  <a:lnTo>
                    <a:pt x="1957" y="8325"/>
                  </a:lnTo>
                  <a:cubicBezTo>
                    <a:pt x="2440" y="8481"/>
                    <a:pt x="2936" y="8651"/>
                    <a:pt x="3262" y="8651"/>
                  </a:cubicBezTo>
                  <a:lnTo>
                    <a:pt x="3418" y="8651"/>
                  </a:lnTo>
                  <a:lnTo>
                    <a:pt x="3588" y="7346"/>
                  </a:lnTo>
                  <a:lnTo>
                    <a:pt x="3418" y="7346"/>
                  </a:lnTo>
                  <a:cubicBezTo>
                    <a:pt x="3092" y="7346"/>
                    <a:pt x="2766" y="7346"/>
                    <a:pt x="2609" y="7176"/>
                  </a:cubicBezTo>
                  <a:close/>
                  <a:moveTo>
                    <a:pt x="4240" y="7503"/>
                  </a:moveTo>
                  <a:lnTo>
                    <a:pt x="4071" y="8807"/>
                  </a:lnTo>
                  <a:lnTo>
                    <a:pt x="5375" y="8807"/>
                  </a:lnTo>
                  <a:lnTo>
                    <a:pt x="5545" y="7503"/>
                  </a:lnTo>
                  <a:close/>
                  <a:moveTo>
                    <a:pt x="6197" y="7672"/>
                  </a:moveTo>
                  <a:lnTo>
                    <a:pt x="6027" y="8807"/>
                  </a:lnTo>
                  <a:lnTo>
                    <a:pt x="7332" y="8977"/>
                  </a:lnTo>
                  <a:lnTo>
                    <a:pt x="7332" y="7672"/>
                  </a:lnTo>
                  <a:close/>
                  <a:moveTo>
                    <a:pt x="7984" y="7672"/>
                  </a:moveTo>
                  <a:lnTo>
                    <a:pt x="7984" y="8977"/>
                  </a:lnTo>
                  <a:lnTo>
                    <a:pt x="9289" y="9133"/>
                  </a:lnTo>
                  <a:lnTo>
                    <a:pt x="9289" y="7829"/>
                  </a:lnTo>
                  <a:lnTo>
                    <a:pt x="7984" y="7672"/>
                  </a:lnTo>
                  <a:close/>
                  <a:moveTo>
                    <a:pt x="9941" y="7829"/>
                  </a:moveTo>
                  <a:lnTo>
                    <a:pt x="9941" y="9133"/>
                  </a:lnTo>
                  <a:lnTo>
                    <a:pt x="11089" y="9303"/>
                  </a:lnTo>
                  <a:lnTo>
                    <a:pt x="11246" y="7998"/>
                  </a:lnTo>
                  <a:lnTo>
                    <a:pt x="9941" y="7829"/>
                  </a:lnTo>
                  <a:close/>
                  <a:moveTo>
                    <a:pt x="11898" y="7998"/>
                  </a:moveTo>
                  <a:lnTo>
                    <a:pt x="11742" y="9303"/>
                  </a:lnTo>
                  <a:lnTo>
                    <a:pt x="13046" y="9460"/>
                  </a:lnTo>
                  <a:lnTo>
                    <a:pt x="13203" y="8155"/>
                  </a:lnTo>
                  <a:lnTo>
                    <a:pt x="11898" y="7998"/>
                  </a:lnTo>
                  <a:close/>
                  <a:moveTo>
                    <a:pt x="13855" y="8155"/>
                  </a:moveTo>
                  <a:lnTo>
                    <a:pt x="13699" y="9460"/>
                  </a:lnTo>
                  <a:lnTo>
                    <a:pt x="15003" y="9460"/>
                  </a:lnTo>
                  <a:lnTo>
                    <a:pt x="15160" y="8325"/>
                  </a:lnTo>
                  <a:lnTo>
                    <a:pt x="13855" y="8155"/>
                  </a:lnTo>
                  <a:close/>
                  <a:moveTo>
                    <a:pt x="15656" y="8325"/>
                  </a:moveTo>
                  <a:lnTo>
                    <a:pt x="15656" y="9629"/>
                  </a:lnTo>
                  <a:lnTo>
                    <a:pt x="16960" y="9629"/>
                  </a:lnTo>
                  <a:lnTo>
                    <a:pt x="16960" y="8325"/>
                  </a:lnTo>
                  <a:close/>
                  <a:moveTo>
                    <a:pt x="27724" y="7829"/>
                  </a:moveTo>
                  <a:cubicBezTo>
                    <a:pt x="27397" y="8155"/>
                    <a:pt x="27071" y="8325"/>
                    <a:pt x="26745" y="8481"/>
                  </a:cubicBezTo>
                  <a:lnTo>
                    <a:pt x="27397" y="9629"/>
                  </a:lnTo>
                  <a:cubicBezTo>
                    <a:pt x="27880" y="9460"/>
                    <a:pt x="28206" y="9133"/>
                    <a:pt x="28532" y="8807"/>
                  </a:cubicBezTo>
                  <a:lnTo>
                    <a:pt x="27724" y="7829"/>
                  </a:lnTo>
                  <a:close/>
                  <a:moveTo>
                    <a:pt x="17613" y="8481"/>
                  </a:moveTo>
                  <a:lnTo>
                    <a:pt x="17613" y="9786"/>
                  </a:lnTo>
                  <a:lnTo>
                    <a:pt x="18748" y="9786"/>
                  </a:lnTo>
                  <a:lnTo>
                    <a:pt x="18917" y="8481"/>
                  </a:lnTo>
                  <a:close/>
                  <a:moveTo>
                    <a:pt x="19570" y="8651"/>
                  </a:moveTo>
                  <a:lnTo>
                    <a:pt x="19400" y="9786"/>
                  </a:lnTo>
                  <a:lnTo>
                    <a:pt x="20705" y="9955"/>
                  </a:lnTo>
                  <a:lnTo>
                    <a:pt x="20874" y="8651"/>
                  </a:lnTo>
                  <a:close/>
                  <a:moveTo>
                    <a:pt x="21527" y="8651"/>
                  </a:moveTo>
                  <a:lnTo>
                    <a:pt x="21357" y="9955"/>
                  </a:lnTo>
                  <a:lnTo>
                    <a:pt x="22662" y="10112"/>
                  </a:lnTo>
                  <a:lnTo>
                    <a:pt x="22831" y="8807"/>
                  </a:lnTo>
                  <a:lnTo>
                    <a:pt x="21527" y="8651"/>
                  </a:lnTo>
                  <a:close/>
                  <a:moveTo>
                    <a:pt x="23483" y="8807"/>
                  </a:moveTo>
                  <a:lnTo>
                    <a:pt x="23314" y="10112"/>
                  </a:lnTo>
                  <a:lnTo>
                    <a:pt x="24618" y="10281"/>
                  </a:lnTo>
                  <a:lnTo>
                    <a:pt x="24618" y="8977"/>
                  </a:lnTo>
                  <a:lnTo>
                    <a:pt x="23483" y="8807"/>
                  </a:lnTo>
                  <a:close/>
                  <a:moveTo>
                    <a:pt x="26249" y="8807"/>
                  </a:moveTo>
                  <a:cubicBezTo>
                    <a:pt x="25923" y="8807"/>
                    <a:pt x="25597" y="8977"/>
                    <a:pt x="25271" y="8977"/>
                  </a:cubicBezTo>
                  <a:lnTo>
                    <a:pt x="25271" y="10281"/>
                  </a:lnTo>
                  <a:cubicBezTo>
                    <a:pt x="25767" y="10281"/>
                    <a:pt x="26249" y="10112"/>
                    <a:pt x="26745" y="9955"/>
                  </a:cubicBezTo>
                  <a:lnTo>
                    <a:pt x="26249" y="880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3" name="Google Shape;1883;p78"/>
            <p:cNvSpPr/>
            <p:nvPr/>
          </p:nvSpPr>
          <p:spPr>
            <a:xfrm>
              <a:off x="4199452" y="1825704"/>
              <a:ext cx="98290" cy="98290"/>
            </a:xfrm>
            <a:custGeom>
              <a:avLst/>
              <a:gdLst/>
              <a:ahLst/>
              <a:cxnLst/>
              <a:rect l="l" t="t" r="r" b="b"/>
              <a:pathLst>
                <a:path w="6368" h="6368" extrusionOk="0">
                  <a:moveTo>
                    <a:pt x="3262" y="1"/>
                  </a:moveTo>
                  <a:cubicBezTo>
                    <a:pt x="1475" y="1"/>
                    <a:pt x="1" y="1475"/>
                    <a:pt x="1" y="3262"/>
                  </a:cubicBezTo>
                  <a:cubicBezTo>
                    <a:pt x="1" y="4893"/>
                    <a:pt x="1475" y="6368"/>
                    <a:pt x="3262" y="6368"/>
                  </a:cubicBezTo>
                  <a:cubicBezTo>
                    <a:pt x="4893" y="6368"/>
                    <a:pt x="6367" y="4893"/>
                    <a:pt x="6367" y="3262"/>
                  </a:cubicBezTo>
                  <a:cubicBezTo>
                    <a:pt x="6367" y="1475"/>
                    <a:pt x="4893"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4" name="Google Shape;1884;p78"/>
            <p:cNvSpPr/>
            <p:nvPr/>
          </p:nvSpPr>
          <p:spPr>
            <a:xfrm>
              <a:off x="4199452" y="1825704"/>
              <a:ext cx="98290" cy="98290"/>
            </a:xfrm>
            <a:custGeom>
              <a:avLst/>
              <a:gdLst/>
              <a:ahLst/>
              <a:cxnLst/>
              <a:rect l="l" t="t" r="r" b="b"/>
              <a:pathLst>
                <a:path w="6368" h="6368" extrusionOk="0">
                  <a:moveTo>
                    <a:pt x="3262" y="1306"/>
                  </a:moveTo>
                  <a:cubicBezTo>
                    <a:pt x="4241" y="1306"/>
                    <a:pt x="5063" y="2127"/>
                    <a:pt x="5063" y="3262"/>
                  </a:cubicBezTo>
                  <a:cubicBezTo>
                    <a:pt x="5063" y="4241"/>
                    <a:pt x="4241" y="5063"/>
                    <a:pt x="3262" y="5063"/>
                  </a:cubicBezTo>
                  <a:cubicBezTo>
                    <a:pt x="2127" y="5063"/>
                    <a:pt x="1305" y="4241"/>
                    <a:pt x="1305" y="3262"/>
                  </a:cubicBezTo>
                  <a:cubicBezTo>
                    <a:pt x="1305" y="2127"/>
                    <a:pt x="2127" y="1306"/>
                    <a:pt x="3262" y="1306"/>
                  </a:cubicBezTo>
                  <a:close/>
                  <a:moveTo>
                    <a:pt x="3262" y="1"/>
                  </a:moveTo>
                  <a:cubicBezTo>
                    <a:pt x="1475" y="1"/>
                    <a:pt x="1" y="1475"/>
                    <a:pt x="1" y="3262"/>
                  </a:cubicBezTo>
                  <a:cubicBezTo>
                    <a:pt x="1" y="4893"/>
                    <a:pt x="1475" y="6368"/>
                    <a:pt x="3262" y="6368"/>
                  </a:cubicBezTo>
                  <a:cubicBezTo>
                    <a:pt x="4893" y="6368"/>
                    <a:pt x="6367" y="4893"/>
                    <a:pt x="6367" y="3262"/>
                  </a:cubicBezTo>
                  <a:cubicBezTo>
                    <a:pt x="6367" y="1475"/>
                    <a:pt x="4893"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5" name="Google Shape;1885;p78"/>
            <p:cNvSpPr/>
            <p:nvPr/>
          </p:nvSpPr>
          <p:spPr>
            <a:xfrm>
              <a:off x="4927012" y="1825704"/>
              <a:ext cx="98074" cy="98290"/>
            </a:xfrm>
            <a:custGeom>
              <a:avLst/>
              <a:gdLst/>
              <a:ahLst/>
              <a:cxnLst/>
              <a:rect l="l" t="t" r="r" b="b"/>
              <a:pathLst>
                <a:path w="6354" h="6368" extrusionOk="0">
                  <a:moveTo>
                    <a:pt x="3262" y="1"/>
                  </a:moveTo>
                  <a:cubicBezTo>
                    <a:pt x="1461" y="1"/>
                    <a:pt x="0" y="1475"/>
                    <a:pt x="0" y="3262"/>
                  </a:cubicBezTo>
                  <a:cubicBezTo>
                    <a:pt x="0" y="4893"/>
                    <a:pt x="1461" y="6368"/>
                    <a:pt x="3262" y="6368"/>
                  </a:cubicBezTo>
                  <a:cubicBezTo>
                    <a:pt x="5049" y="6368"/>
                    <a:pt x="6354" y="4893"/>
                    <a:pt x="6354" y="3262"/>
                  </a:cubicBezTo>
                  <a:cubicBezTo>
                    <a:pt x="6354" y="1475"/>
                    <a:pt x="5049"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6" name="Google Shape;1886;p78"/>
            <p:cNvSpPr/>
            <p:nvPr/>
          </p:nvSpPr>
          <p:spPr>
            <a:xfrm>
              <a:off x="4927012" y="1825704"/>
              <a:ext cx="98074" cy="98290"/>
            </a:xfrm>
            <a:custGeom>
              <a:avLst/>
              <a:gdLst/>
              <a:ahLst/>
              <a:cxnLst/>
              <a:rect l="l" t="t" r="r" b="b"/>
              <a:pathLst>
                <a:path w="6354" h="6368" extrusionOk="0">
                  <a:moveTo>
                    <a:pt x="3262" y="1306"/>
                  </a:moveTo>
                  <a:cubicBezTo>
                    <a:pt x="4240" y="1306"/>
                    <a:pt x="5219" y="2127"/>
                    <a:pt x="5219" y="3262"/>
                  </a:cubicBezTo>
                  <a:cubicBezTo>
                    <a:pt x="5219" y="4241"/>
                    <a:pt x="4240" y="5063"/>
                    <a:pt x="3262" y="5063"/>
                  </a:cubicBezTo>
                  <a:cubicBezTo>
                    <a:pt x="2114" y="5063"/>
                    <a:pt x="1305" y="4241"/>
                    <a:pt x="1305" y="3262"/>
                  </a:cubicBezTo>
                  <a:cubicBezTo>
                    <a:pt x="1305" y="2127"/>
                    <a:pt x="2114" y="1306"/>
                    <a:pt x="3262" y="1306"/>
                  </a:cubicBezTo>
                  <a:close/>
                  <a:moveTo>
                    <a:pt x="3262" y="1"/>
                  </a:moveTo>
                  <a:cubicBezTo>
                    <a:pt x="1461" y="1"/>
                    <a:pt x="0" y="1475"/>
                    <a:pt x="0" y="3262"/>
                  </a:cubicBezTo>
                  <a:cubicBezTo>
                    <a:pt x="0" y="4893"/>
                    <a:pt x="1461" y="6368"/>
                    <a:pt x="3262" y="6368"/>
                  </a:cubicBezTo>
                  <a:cubicBezTo>
                    <a:pt x="5049" y="6368"/>
                    <a:pt x="6354" y="4893"/>
                    <a:pt x="6354" y="3262"/>
                  </a:cubicBezTo>
                  <a:cubicBezTo>
                    <a:pt x="6354" y="1475"/>
                    <a:pt x="5049"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7" name="Google Shape;1887;p78"/>
            <p:cNvSpPr/>
            <p:nvPr/>
          </p:nvSpPr>
          <p:spPr>
            <a:xfrm>
              <a:off x="4227251" y="1503514"/>
              <a:ext cx="641772" cy="390274"/>
            </a:xfrm>
            <a:custGeom>
              <a:avLst/>
              <a:gdLst/>
              <a:ahLst/>
              <a:cxnLst/>
              <a:rect l="l" t="t" r="r" b="b"/>
              <a:pathLst>
                <a:path w="41579" h="25285" extrusionOk="0">
                  <a:moveTo>
                    <a:pt x="38813" y="3106"/>
                  </a:moveTo>
                  <a:lnTo>
                    <a:pt x="38813" y="3262"/>
                  </a:lnTo>
                  <a:lnTo>
                    <a:pt x="22179" y="22832"/>
                  </a:lnTo>
                  <a:lnTo>
                    <a:pt x="6028" y="22832"/>
                  </a:lnTo>
                  <a:lnTo>
                    <a:pt x="38813" y="3106"/>
                  </a:lnTo>
                  <a:close/>
                  <a:moveTo>
                    <a:pt x="39791" y="1"/>
                  </a:moveTo>
                  <a:cubicBezTo>
                    <a:pt x="39465" y="1"/>
                    <a:pt x="38970" y="1"/>
                    <a:pt x="38643" y="170"/>
                  </a:cubicBezTo>
                  <a:lnTo>
                    <a:pt x="809" y="23001"/>
                  </a:lnTo>
                  <a:cubicBezTo>
                    <a:pt x="326" y="23328"/>
                    <a:pt x="0" y="23810"/>
                    <a:pt x="157" y="24463"/>
                  </a:cubicBezTo>
                  <a:cubicBezTo>
                    <a:pt x="326" y="24958"/>
                    <a:pt x="809" y="25285"/>
                    <a:pt x="1461" y="25285"/>
                  </a:cubicBezTo>
                  <a:lnTo>
                    <a:pt x="22662" y="25285"/>
                  </a:lnTo>
                  <a:cubicBezTo>
                    <a:pt x="23157" y="25285"/>
                    <a:pt x="23484" y="25115"/>
                    <a:pt x="23640" y="24958"/>
                  </a:cubicBezTo>
                  <a:lnTo>
                    <a:pt x="41253" y="4410"/>
                  </a:lnTo>
                  <a:cubicBezTo>
                    <a:pt x="41579" y="3915"/>
                    <a:pt x="41579" y="3432"/>
                    <a:pt x="41422" y="2936"/>
                  </a:cubicBezTo>
                  <a:lnTo>
                    <a:pt x="40600" y="823"/>
                  </a:lnTo>
                  <a:cubicBezTo>
                    <a:pt x="40444" y="497"/>
                    <a:pt x="40118" y="170"/>
                    <a:pt x="39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8" name="Google Shape;1888;p78"/>
            <p:cNvSpPr/>
            <p:nvPr/>
          </p:nvSpPr>
          <p:spPr>
            <a:xfrm>
              <a:off x="4443711" y="1589101"/>
              <a:ext cx="153470" cy="294623"/>
            </a:xfrm>
            <a:custGeom>
              <a:avLst/>
              <a:gdLst/>
              <a:ahLst/>
              <a:cxnLst/>
              <a:rect l="l" t="t" r="r" b="b"/>
              <a:pathLst>
                <a:path w="9943" h="19088" extrusionOk="0">
                  <a:moveTo>
                    <a:pt x="2441" y="0"/>
                  </a:moveTo>
                  <a:lnTo>
                    <a:pt x="1" y="979"/>
                  </a:lnTo>
                  <a:lnTo>
                    <a:pt x="7503" y="19087"/>
                  </a:lnTo>
                  <a:lnTo>
                    <a:pt x="9942" y="18109"/>
                  </a:lnTo>
                  <a:lnTo>
                    <a:pt x="2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89" name="Google Shape;1889;p78"/>
            <p:cNvSpPr/>
            <p:nvPr/>
          </p:nvSpPr>
          <p:spPr>
            <a:xfrm>
              <a:off x="4793499" y="1430630"/>
              <a:ext cx="206412" cy="463158"/>
            </a:xfrm>
            <a:custGeom>
              <a:avLst/>
              <a:gdLst/>
              <a:ahLst/>
              <a:cxnLst/>
              <a:rect l="l" t="t" r="r" b="b"/>
              <a:pathLst>
                <a:path w="13373" h="30007" extrusionOk="0">
                  <a:moveTo>
                    <a:pt x="2610" y="0"/>
                  </a:moveTo>
                  <a:cubicBezTo>
                    <a:pt x="1801" y="0"/>
                    <a:pt x="979" y="483"/>
                    <a:pt x="496" y="1135"/>
                  </a:cubicBezTo>
                  <a:cubicBezTo>
                    <a:pt x="0" y="1787"/>
                    <a:pt x="0" y="2609"/>
                    <a:pt x="327" y="3418"/>
                  </a:cubicBezTo>
                  <a:lnTo>
                    <a:pt x="10607" y="29354"/>
                  </a:lnTo>
                  <a:cubicBezTo>
                    <a:pt x="10933" y="29837"/>
                    <a:pt x="11416" y="30007"/>
                    <a:pt x="11912" y="30007"/>
                  </a:cubicBezTo>
                  <a:lnTo>
                    <a:pt x="12394" y="30007"/>
                  </a:lnTo>
                  <a:cubicBezTo>
                    <a:pt x="13047" y="29680"/>
                    <a:pt x="13373" y="29028"/>
                    <a:pt x="13047" y="28376"/>
                  </a:cubicBezTo>
                  <a:lnTo>
                    <a:pt x="2779" y="2609"/>
                  </a:lnTo>
                  <a:lnTo>
                    <a:pt x="6367" y="2609"/>
                  </a:lnTo>
                  <a:cubicBezTo>
                    <a:pt x="7019" y="2609"/>
                    <a:pt x="7672" y="1957"/>
                    <a:pt x="7672" y="1305"/>
                  </a:cubicBezTo>
                  <a:cubicBezTo>
                    <a:pt x="7672" y="652"/>
                    <a:pt x="7019" y="0"/>
                    <a:pt x="6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0" name="Google Shape;1890;p78"/>
            <p:cNvSpPr/>
            <p:nvPr/>
          </p:nvSpPr>
          <p:spPr>
            <a:xfrm>
              <a:off x="4707912" y="1324900"/>
              <a:ext cx="161111" cy="57820"/>
            </a:xfrm>
            <a:custGeom>
              <a:avLst/>
              <a:gdLst/>
              <a:ahLst/>
              <a:cxnLst/>
              <a:rect l="l" t="t" r="r" b="b"/>
              <a:pathLst>
                <a:path w="10438" h="3746" extrusionOk="0">
                  <a:moveTo>
                    <a:pt x="1958" y="1"/>
                  </a:moveTo>
                  <a:cubicBezTo>
                    <a:pt x="823" y="1"/>
                    <a:pt x="1" y="810"/>
                    <a:pt x="1" y="1788"/>
                  </a:cubicBezTo>
                  <a:cubicBezTo>
                    <a:pt x="1" y="2936"/>
                    <a:pt x="823" y="3745"/>
                    <a:pt x="1958" y="3745"/>
                  </a:cubicBezTo>
                  <a:lnTo>
                    <a:pt x="8481" y="3745"/>
                  </a:lnTo>
                  <a:cubicBezTo>
                    <a:pt x="9629" y="3745"/>
                    <a:pt x="10438" y="2936"/>
                    <a:pt x="10438" y="1788"/>
                  </a:cubicBezTo>
                  <a:cubicBezTo>
                    <a:pt x="10438" y="810"/>
                    <a:pt x="9629" y="1"/>
                    <a:pt x="8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1" name="Google Shape;1891;p78"/>
            <p:cNvSpPr/>
            <p:nvPr/>
          </p:nvSpPr>
          <p:spPr>
            <a:xfrm>
              <a:off x="4816250" y="1333003"/>
              <a:ext cx="98089" cy="137912"/>
            </a:xfrm>
            <a:custGeom>
              <a:avLst/>
              <a:gdLst/>
              <a:ahLst/>
              <a:cxnLst/>
              <a:rect l="l" t="t" r="r" b="b"/>
              <a:pathLst>
                <a:path w="6355" h="8935" extrusionOk="0">
                  <a:moveTo>
                    <a:pt x="1358" y="0"/>
                  </a:moveTo>
                  <a:cubicBezTo>
                    <a:pt x="1171" y="0"/>
                    <a:pt x="984" y="41"/>
                    <a:pt x="810" y="128"/>
                  </a:cubicBezTo>
                  <a:cubicBezTo>
                    <a:pt x="157" y="454"/>
                    <a:pt x="1" y="1263"/>
                    <a:pt x="327" y="1915"/>
                  </a:cubicBezTo>
                  <a:lnTo>
                    <a:pt x="3745" y="8282"/>
                  </a:lnTo>
                  <a:cubicBezTo>
                    <a:pt x="3915" y="8608"/>
                    <a:pt x="4397" y="8934"/>
                    <a:pt x="4893" y="8934"/>
                  </a:cubicBezTo>
                  <a:cubicBezTo>
                    <a:pt x="5050" y="8934"/>
                    <a:pt x="5376" y="8934"/>
                    <a:pt x="5545" y="8765"/>
                  </a:cubicBezTo>
                  <a:cubicBezTo>
                    <a:pt x="6198" y="8439"/>
                    <a:pt x="6354" y="7630"/>
                    <a:pt x="6028" y="6977"/>
                  </a:cubicBezTo>
                  <a:lnTo>
                    <a:pt x="2610" y="780"/>
                  </a:lnTo>
                  <a:cubicBezTo>
                    <a:pt x="2371" y="303"/>
                    <a:pt x="1867" y="0"/>
                    <a:pt x="13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2" name="Google Shape;1892;p78"/>
            <p:cNvSpPr/>
            <p:nvPr/>
          </p:nvSpPr>
          <p:spPr>
            <a:xfrm>
              <a:off x="4519235" y="1815640"/>
              <a:ext cx="118217" cy="118417"/>
            </a:xfrm>
            <a:custGeom>
              <a:avLst/>
              <a:gdLst/>
              <a:ahLst/>
              <a:cxnLst/>
              <a:rect l="l" t="t" r="r" b="b"/>
              <a:pathLst>
                <a:path w="7659" h="7672" extrusionOk="0">
                  <a:moveTo>
                    <a:pt x="3745" y="1"/>
                  </a:moveTo>
                  <a:cubicBezTo>
                    <a:pt x="1631" y="1"/>
                    <a:pt x="0" y="1801"/>
                    <a:pt x="0" y="3914"/>
                  </a:cubicBezTo>
                  <a:cubicBezTo>
                    <a:pt x="0" y="6041"/>
                    <a:pt x="1631" y="7672"/>
                    <a:pt x="3745" y="7672"/>
                  </a:cubicBezTo>
                  <a:cubicBezTo>
                    <a:pt x="5871" y="7672"/>
                    <a:pt x="7659" y="6041"/>
                    <a:pt x="7659" y="3914"/>
                  </a:cubicBezTo>
                  <a:cubicBezTo>
                    <a:pt x="7659" y="1801"/>
                    <a:pt x="5871" y="1"/>
                    <a:pt x="3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3" name="Google Shape;1893;p78"/>
            <p:cNvSpPr/>
            <p:nvPr/>
          </p:nvSpPr>
          <p:spPr>
            <a:xfrm>
              <a:off x="4509171" y="1805577"/>
              <a:ext cx="138344" cy="138560"/>
            </a:xfrm>
            <a:custGeom>
              <a:avLst/>
              <a:gdLst/>
              <a:ahLst/>
              <a:cxnLst/>
              <a:rect l="l" t="t" r="r" b="b"/>
              <a:pathLst>
                <a:path w="8963" h="8977" extrusionOk="0">
                  <a:moveTo>
                    <a:pt x="4397" y="1305"/>
                  </a:moveTo>
                  <a:cubicBezTo>
                    <a:pt x="6197" y="1305"/>
                    <a:pt x="7658" y="2779"/>
                    <a:pt x="7658" y="4566"/>
                  </a:cubicBezTo>
                  <a:cubicBezTo>
                    <a:pt x="7658" y="6197"/>
                    <a:pt x="6197" y="7672"/>
                    <a:pt x="4397" y="7672"/>
                  </a:cubicBezTo>
                  <a:cubicBezTo>
                    <a:pt x="2609" y="7672"/>
                    <a:pt x="1305" y="6197"/>
                    <a:pt x="1305" y="4566"/>
                  </a:cubicBezTo>
                  <a:cubicBezTo>
                    <a:pt x="1305" y="2779"/>
                    <a:pt x="2609" y="1305"/>
                    <a:pt x="4397" y="1305"/>
                  </a:cubicBezTo>
                  <a:close/>
                  <a:moveTo>
                    <a:pt x="4397" y="0"/>
                  </a:moveTo>
                  <a:cubicBezTo>
                    <a:pt x="1957" y="0"/>
                    <a:pt x="0" y="1957"/>
                    <a:pt x="0" y="4566"/>
                  </a:cubicBezTo>
                  <a:cubicBezTo>
                    <a:pt x="0" y="7019"/>
                    <a:pt x="1957" y="8976"/>
                    <a:pt x="4397" y="8976"/>
                  </a:cubicBezTo>
                  <a:cubicBezTo>
                    <a:pt x="6849" y="8976"/>
                    <a:pt x="8963" y="7019"/>
                    <a:pt x="8963" y="4566"/>
                  </a:cubicBezTo>
                  <a:cubicBezTo>
                    <a:pt x="8963" y="1957"/>
                    <a:pt x="6849" y="0"/>
                    <a:pt x="4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4" name="Google Shape;1894;p78"/>
            <p:cNvSpPr/>
            <p:nvPr/>
          </p:nvSpPr>
          <p:spPr>
            <a:xfrm>
              <a:off x="4403441" y="1571582"/>
              <a:ext cx="146015" cy="50364"/>
            </a:xfrm>
            <a:custGeom>
              <a:avLst/>
              <a:gdLst/>
              <a:ahLst/>
              <a:cxnLst/>
              <a:rect l="l" t="t" r="r" b="b"/>
              <a:pathLst>
                <a:path w="9460" h="3263" extrusionOk="0">
                  <a:moveTo>
                    <a:pt x="1" y="0"/>
                  </a:moveTo>
                  <a:lnTo>
                    <a:pt x="2440" y="3262"/>
                  </a:lnTo>
                  <a:lnTo>
                    <a:pt x="8807" y="1135"/>
                  </a:lnTo>
                  <a:cubicBezTo>
                    <a:pt x="9459" y="979"/>
                    <a:pt x="9290" y="0"/>
                    <a:pt x="8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5" name="Google Shape;1895;p78"/>
            <p:cNvSpPr/>
            <p:nvPr/>
          </p:nvSpPr>
          <p:spPr>
            <a:xfrm>
              <a:off x="4380690" y="1551439"/>
              <a:ext cx="186285" cy="90634"/>
            </a:xfrm>
            <a:custGeom>
              <a:avLst/>
              <a:gdLst/>
              <a:ahLst/>
              <a:cxnLst/>
              <a:rect l="l" t="t" r="r" b="b"/>
              <a:pathLst>
                <a:path w="12069" h="5872" extrusionOk="0">
                  <a:moveTo>
                    <a:pt x="5871" y="2610"/>
                  </a:moveTo>
                  <a:lnTo>
                    <a:pt x="4410" y="2936"/>
                  </a:lnTo>
                  <a:lnTo>
                    <a:pt x="4084" y="2610"/>
                  </a:lnTo>
                  <a:close/>
                  <a:moveTo>
                    <a:pt x="1475" y="1"/>
                  </a:moveTo>
                  <a:cubicBezTo>
                    <a:pt x="979" y="1"/>
                    <a:pt x="496" y="157"/>
                    <a:pt x="170" y="653"/>
                  </a:cubicBezTo>
                  <a:cubicBezTo>
                    <a:pt x="0" y="1136"/>
                    <a:pt x="170" y="1632"/>
                    <a:pt x="327" y="1958"/>
                  </a:cubicBezTo>
                  <a:lnTo>
                    <a:pt x="2936" y="5219"/>
                  </a:lnTo>
                  <a:cubicBezTo>
                    <a:pt x="3106" y="5546"/>
                    <a:pt x="3588" y="5872"/>
                    <a:pt x="3914" y="5872"/>
                  </a:cubicBezTo>
                  <a:cubicBezTo>
                    <a:pt x="4084" y="5872"/>
                    <a:pt x="4241" y="5702"/>
                    <a:pt x="4241" y="5702"/>
                  </a:cubicBezTo>
                  <a:lnTo>
                    <a:pt x="10607" y="3745"/>
                  </a:lnTo>
                  <a:cubicBezTo>
                    <a:pt x="11586" y="3419"/>
                    <a:pt x="12068" y="2610"/>
                    <a:pt x="11912" y="1632"/>
                  </a:cubicBezTo>
                  <a:cubicBezTo>
                    <a:pt x="11742" y="653"/>
                    <a:pt x="10933" y="1"/>
                    <a:pt x="10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6" name="Google Shape;1896;p78"/>
            <p:cNvSpPr/>
            <p:nvPr/>
          </p:nvSpPr>
          <p:spPr>
            <a:xfrm>
              <a:off x="4577023" y="1876053"/>
              <a:ext cx="15" cy="115809"/>
            </a:xfrm>
            <a:custGeom>
              <a:avLst/>
              <a:gdLst/>
              <a:ahLst/>
              <a:cxnLst/>
              <a:rect l="l" t="t" r="r" b="b"/>
              <a:pathLst>
                <a:path w="1" h="7503" extrusionOk="0">
                  <a:moveTo>
                    <a:pt x="1" y="0"/>
                  </a:moveTo>
                  <a:lnTo>
                    <a:pt x="1"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7" name="Google Shape;1897;p78"/>
            <p:cNvSpPr/>
            <p:nvPr/>
          </p:nvSpPr>
          <p:spPr>
            <a:xfrm>
              <a:off x="4566960" y="1865989"/>
              <a:ext cx="20143" cy="135936"/>
            </a:xfrm>
            <a:custGeom>
              <a:avLst/>
              <a:gdLst/>
              <a:ahLst/>
              <a:cxnLst/>
              <a:rect l="l" t="t" r="r" b="b"/>
              <a:pathLst>
                <a:path w="1305" h="8807" extrusionOk="0">
                  <a:moveTo>
                    <a:pt x="653" y="0"/>
                  </a:moveTo>
                  <a:cubicBezTo>
                    <a:pt x="326" y="0"/>
                    <a:pt x="0" y="170"/>
                    <a:pt x="0" y="652"/>
                  </a:cubicBezTo>
                  <a:lnTo>
                    <a:pt x="0" y="8154"/>
                  </a:lnTo>
                  <a:cubicBezTo>
                    <a:pt x="0" y="8650"/>
                    <a:pt x="326" y="8806"/>
                    <a:pt x="653" y="8806"/>
                  </a:cubicBezTo>
                  <a:cubicBezTo>
                    <a:pt x="979" y="8806"/>
                    <a:pt x="1305" y="8650"/>
                    <a:pt x="1305" y="8154"/>
                  </a:cubicBezTo>
                  <a:lnTo>
                    <a:pt x="1305" y="652"/>
                  </a:lnTo>
                  <a:cubicBezTo>
                    <a:pt x="1305" y="170"/>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8" name="Google Shape;1898;p78"/>
            <p:cNvSpPr/>
            <p:nvPr/>
          </p:nvSpPr>
          <p:spPr>
            <a:xfrm>
              <a:off x="4501515" y="1971704"/>
              <a:ext cx="95666" cy="40285"/>
            </a:xfrm>
            <a:custGeom>
              <a:avLst/>
              <a:gdLst/>
              <a:ahLst/>
              <a:cxnLst/>
              <a:rect l="l" t="t" r="r" b="b"/>
              <a:pathLst>
                <a:path w="6198" h="2610" extrusionOk="0">
                  <a:moveTo>
                    <a:pt x="1305" y="0"/>
                  </a:moveTo>
                  <a:cubicBezTo>
                    <a:pt x="496" y="0"/>
                    <a:pt x="0" y="653"/>
                    <a:pt x="0" y="1305"/>
                  </a:cubicBezTo>
                  <a:cubicBezTo>
                    <a:pt x="0" y="2127"/>
                    <a:pt x="496" y="2610"/>
                    <a:pt x="1305" y="2610"/>
                  </a:cubicBezTo>
                  <a:lnTo>
                    <a:pt x="4893" y="2610"/>
                  </a:lnTo>
                  <a:cubicBezTo>
                    <a:pt x="5715" y="2610"/>
                    <a:pt x="6197" y="2127"/>
                    <a:pt x="6197" y="1305"/>
                  </a:cubicBezTo>
                  <a:cubicBezTo>
                    <a:pt x="6197" y="653"/>
                    <a:pt x="5715"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899" name="Google Shape;1899;p78"/>
            <p:cNvSpPr/>
            <p:nvPr/>
          </p:nvSpPr>
          <p:spPr>
            <a:xfrm>
              <a:off x="4957218" y="1855910"/>
              <a:ext cx="40285" cy="37877"/>
            </a:xfrm>
            <a:custGeom>
              <a:avLst/>
              <a:gdLst/>
              <a:ahLst/>
              <a:cxnLst/>
              <a:rect l="l" t="t" r="r" b="b"/>
              <a:pathLst>
                <a:path w="2610" h="2454" extrusionOk="0">
                  <a:moveTo>
                    <a:pt x="1305" y="1"/>
                  </a:moveTo>
                  <a:cubicBezTo>
                    <a:pt x="483" y="1"/>
                    <a:pt x="0" y="497"/>
                    <a:pt x="0" y="1305"/>
                  </a:cubicBezTo>
                  <a:cubicBezTo>
                    <a:pt x="0" y="1958"/>
                    <a:pt x="483" y="2454"/>
                    <a:pt x="1305" y="2454"/>
                  </a:cubicBezTo>
                  <a:cubicBezTo>
                    <a:pt x="1957" y="2454"/>
                    <a:pt x="2609" y="1958"/>
                    <a:pt x="2609" y="1305"/>
                  </a:cubicBezTo>
                  <a:cubicBezTo>
                    <a:pt x="2609" y="497"/>
                    <a:pt x="1957"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0" name="Google Shape;1900;p78"/>
            <p:cNvSpPr/>
            <p:nvPr/>
          </p:nvSpPr>
          <p:spPr>
            <a:xfrm>
              <a:off x="4229659" y="1855910"/>
              <a:ext cx="37877" cy="37877"/>
            </a:xfrm>
            <a:custGeom>
              <a:avLst/>
              <a:gdLst/>
              <a:ahLst/>
              <a:cxnLst/>
              <a:rect l="l" t="t" r="r" b="b"/>
              <a:pathLst>
                <a:path w="2454" h="2454" extrusionOk="0">
                  <a:moveTo>
                    <a:pt x="1305" y="1"/>
                  </a:moveTo>
                  <a:cubicBezTo>
                    <a:pt x="497" y="1"/>
                    <a:pt x="1" y="497"/>
                    <a:pt x="1" y="1305"/>
                  </a:cubicBezTo>
                  <a:cubicBezTo>
                    <a:pt x="1" y="1958"/>
                    <a:pt x="497" y="2454"/>
                    <a:pt x="1305" y="2454"/>
                  </a:cubicBezTo>
                  <a:cubicBezTo>
                    <a:pt x="1958" y="2454"/>
                    <a:pt x="2453" y="1958"/>
                    <a:pt x="2453" y="1305"/>
                  </a:cubicBezTo>
                  <a:cubicBezTo>
                    <a:pt x="2453" y="497"/>
                    <a:pt x="1958"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901" name="Google Shape;1901;p78"/>
          <p:cNvGrpSpPr/>
          <p:nvPr/>
        </p:nvGrpSpPr>
        <p:grpSpPr>
          <a:xfrm>
            <a:off x="1744122" y="1066917"/>
            <a:ext cx="1326638" cy="838306"/>
            <a:chOff x="2442502" y="1287053"/>
            <a:chExt cx="1326638" cy="838306"/>
          </a:xfrm>
        </p:grpSpPr>
        <p:sp>
          <p:nvSpPr>
            <p:cNvPr id="1902" name="Google Shape;1902;p78"/>
            <p:cNvSpPr/>
            <p:nvPr/>
          </p:nvSpPr>
          <p:spPr>
            <a:xfrm>
              <a:off x="2442502" y="1624339"/>
              <a:ext cx="501020" cy="501020"/>
            </a:xfrm>
            <a:custGeom>
              <a:avLst/>
              <a:gdLst/>
              <a:ahLst/>
              <a:cxnLst/>
              <a:rect l="l" t="t" r="r" b="b"/>
              <a:pathLst>
                <a:path w="32460" h="32460" extrusionOk="0">
                  <a:moveTo>
                    <a:pt x="16152" y="2610"/>
                  </a:moveTo>
                  <a:cubicBezTo>
                    <a:pt x="23810" y="2610"/>
                    <a:pt x="29851" y="8650"/>
                    <a:pt x="29851" y="16308"/>
                  </a:cubicBezTo>
                  <a:cubicBezTo>
                    <a:pt x="29851" y="23810"/>
                    <a:pt x="23810" y="29851"/>
                    <a:pt x="16152" y="29851"/>
                  </a:cubicBezTo>
                  <a:cubicBezTo>
                    <a:pt x="8650" y="29851"/>
                    <a:pt x="2453" y="23810"/>
                    <a:pt x="2453" y="16308"/>
                  </a:cubicBezTo>
                  <a:cubicBezTo>
                    <a:pt x="2453" y="8650"/>
                    <a:pt x="8650" y="2610"/>
                    <a:pt x="16152" y="2610"/>
                  </a:cubicBezTo>
                  <a:close/>
                  <a:moveTo>
                    <a:pt x="16152" y="1"/>
                  </a:moveTo>
                  <a:cubicBezTo>
                    <a:pt x="7176" y="1"/>
                    <a:pt x="1" y="7346"/>
                    <a:pt x="1" y="16308"/>
                  </a:cubicBezTo>
                  <a:cubicBezTo>
                    <a:pt x="1" y="25115"/>
                    <a:pt x="7176" y="32460"/>
                    <a:pt x="16152" y="32460"/>
                  </a:cubicBezTo>
                  <a:cubicBezTo>
                    <a:pt x="25115" y="32460"/>
                    <a:pt x="32460" y="25115"/>
                    <a:pt x="32460" y="16308"/>
                  </a:cubicBezTo>
                  <a:cubicBezTo>
                    <a:pt x="32460" y="7346"/>
                    <a:pt x="25115" y="1"/>
                    <a:pt x="16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3" name="Google Shape;1903;p78"/>
            <p:cNvSpPr/>
            <p:nvPr/>
          </p:nvSpPr>
          <p:spPr>
            <a:xfrm>
              <a:off x="2686761" y="1637027"/>
              <a:ext cx="10094" cy="475645"/>
            </a:xfrm>
            <a:custGeom>
              <a:avLst/>
              <a:gdLst/>
              <a:ahLst/>
              <a:cxnLst/>
              <a:rect l="l" t="t" r="r" b="b"/>
              <a:pathLst>
                <a:path w="654" h="30816" extrusionOk="0">
                  <a:moveTo>
                    <a:pt x="327" y="1"/>
                  </a:moveTo>
                  <a:cubicBezTo>
                    <a:pt x="158" y="1"/>
                    <a:pt x="1" y="157"/>
                    <a:pt x="1" y="327"/>
                  </a:cubicBezTo>
                  <a:lnTo>
                    <a:pt x="1" y="30490"/>
                  </a:lnTo>
                  <a:cubicBezTo>
                    <a:pt x="1" y="30659"/>
                    <a:pt x="158" y="30816"/>
                    <a:pt x="327" y="30816"/>
                  </a:cubicBezTo>
                  <a:cubicBezTo>
                    <a:pt x="484" y="30816"/>
                    <a:pt x="653" y="30659"/>
                    <a:pt x="653" y="30490"/>
                  </a:cubicBezTo>
                  <a:lnTo>
                    <a:pt x="653" y="327"/>
                  </a:lnTo>
                  <a:cubicBezTo>
                    <a:pt x="653" y="157"/>
                    <a:pt x="484"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4" name="Google Shape;1904;p78"/>
            <p:cNvSpPr/>
            <p:nvPr/>
          </p:nvSpPr>
          <p:spPr>
            <a:xfrm>
              <a:off x="2455189" y="1871021"/>
              <a:ext cx="475660" cy="10079"/>
            </a:xfrm>
            <a:custGeom>
              <a:avLst/>
              <a:gdLst/>
              <a:ahLst/>
              <a:cxnLst/>
              <a:rect l="l" t="t" r="r" b="b"/>
              <a:pathLst>
                <a:path w="30817" h="653" extrusionOk="0">
                  <a:moveTo>
                    <a:pt x="327" y="0"/>
                  </a:moveTo>
                  <a:cubicBezTo>
                    <a:pt x="157" y="0"/>
                    <a:pt x="1" y="170"/>
                    <a:pt x="1" y="326"/>
                  </a:cubicBezTo>
                  <a:cubicBezTo>
                    <a:pt x="1" y="496"/>
                    <a:pt x="157" y="653"/>
                    <a:pt x="327" y="653"/>
                  </a:cubicBezTo>
                  <a:lnTo>
                    <a:pt x="30490" y="653"/>
                  </a:lnTo>
                  <a:cubicBezTo>
                    <a:pt x="30660" y="653"/>
                    <a:pt x="30816" y="496"/>
                    <a:pt x="30816" y="326"/>
                  </a:cubicBezTo>
                  <a:cubicBezTo>
                    <a:pt x="30816" y="170"/>
                    <a:pt x="30660" y="0"/>
                    <a:pt x="30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5" name="Google Shape;1905;p78"/>
            <p:cNvSpPr/>
            <p:nvPr/>
          </p:nvSpPr>
          <p:spPr>
            <a:xfrm>
              <a:off x="2523057" y="1705542"/>
              <a:ext cx="339925" cy="339277"/>
            </a:xfrm>
            <a:custGeom>
              <a:avLst/>
              <a:gdLst/>
              <a:ahLst/>
              <a:cxnLst/>
              <a:rect l="l" t="t" r="r" b="b"/>
              <a:pathLst>
                <a:path w="22023" h="21981" extrusionOk="0">
                  <a:moveTo>
                    <a:pt x="248" y="1"/>
                  </a:moveTo>
                  <a:cubicBezTo>
                    <a:pt x="167" y="1"/>
                    <a:pt x="85" y="43"/>
                    <a:pt x="0" y="128"/>
                  </a:cubicBezTo>
                  <a:lnTo>
                    <a:pt x="0" y="610"/>
                  </a:lnTo>
                  <a:lnTo>
                    <a:pt x="21370" y="21811"/>
                  </a:lnTo>
                  <a:cubicBezTo>
                    <a:pt x="21527" y="21980"/>
                    <a:pt x="21527" y="21980"/>
                    <a:pt x="21696" y="21980"/>
                  </a:cubicBezTo>
                  <a:cubicBezTo>
                    <a:pt x="21696" y="21980"/>
                    <a:pt x="21853" y="21980"/>
                    <a:pt x="21853" y="21811"/>
                  </a:cubicBezTo>
                  <a:cubicBezTo>
                    <a:pt x="22022" y="21811"/>
                    <a:pt x="22022" y="21485"/>
                    <a:pt x="21853" y="21485"/>
                  </a:cubicBezTo>
                  <a:lnTo>
                    <a:pt x="496" y="128"/>
                  </a:lnTo>
                  <a:cubicBezTo>
                    <a:pt x="411" y="43"/>
                    <a:pt x="330" y="1"/>
                    <a:pt x="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6" name="Google Shape;1906;p78"/>
            <p:cNvSpPr/>
            <p:nvPr/>
          </p:nvSpPr>
          <p:spPr>
            <a:xfrm>
              <a:off x="2523057" y="1705542"/>
              <a:ext cx="339925" cy="339277"/>
            </a:xfrm>
            <a:custGeom>
              <a:avLst/>
              <a:gdLst/>
              <a:ahLst/>
              <a:cxnLst/>
              <a:rect l="l" t="t" r="r" b="b"/>
              <a:pathLst>
                <a:path w="22023" h="21981" extrusionOk="0">
                  <a:moveTo>
                    <a:pt x="21612" y="1"/>
                  </a:moveTo>
                  <a:cubicBezTo>
                    <a:pt x="21530" y="1"/>
                    <a:pt x="21448" y="43"/>
                    <a:pt x="21370" y="128"/>
                  </a:cubicBezTo>
                  <a:lnTo>
                    <a:pt x="0" y="21485"/>
                  </a:lnTo>
                  <a:lnTo>
                    <a:pt x="0" y="21811"/>
                  </a:lnTo>
                  <a:cubicBezTo>
                    <a:pt x="170" y="21980"/>
                    <a:pt x="170" y="21980"/>
                    <a:pt x="326" y="21980"/>
                  </a:cubicBezTo>
                  <a:cubicBezTo>
                    <a:pt x="326" y="21980"/>
                    <a:pt x="496" y="21980"/>
                    <a:pt x="496" y="21811"/>
                  </a:cubicBezTo>
                  <a:lnTo>
                    <a:pt x="21853" y="610"/>
                  </a:lnTo>
                  <a:cubicBezTo>
                    <a:pt x="22022" y="454"/>
                    <a:pt x="22022" y="284"/>
                    <a:pt x="21853" y="128"/>
                  </a:cubicBezTo>
                  <a:cubicBezTo>
                    <a:pt x="21775" y="43"/>
                    <a:pt x="21693" y="1"/>
                    <a:pt x="21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7" name="Google Shape;1907;p78"/>
            <p:cNvSpPr/>
            <p:nvPr/>
          </p:nvSpPr>
          <p:spPr>
            <a:xfrm>
              <a:off x="3268120" y="1624339"/>
              <a:ext cx="501020" cy="501020"/>
            </a:xfrm>
            <a:custGeom>
              <a:avLst/>
              <a:gdLst/>
              <a:ahLst/>
              <a:cxnLst/>
              <a:rect l="l" t="t" r="r" b="b"/>
              <a:pathLst>
                <a:path w="32460" h="32460" extrusionOk="0">
                  <a:moveTo>
                    <a:pt x="16309" y="2610"/>
                  </a:moveTo>
                  <a:cubicBezTo>
                    <a:pt x="23810" y="2610"/>
                    <a:pt x="30007" y="8650"/>
                    <a:pt x="30007" y="16308"/>
                  </a:cubicBezTo>
                  <a:cubicBezTo>
                    <a:pt x="30007" y="23810"/>
                    <a:pt x="23810" y="29851"/>
                    <a:pt x="16309" y="29851"/>
                  </a:cubicBezTo>
                  <a:cubicBezTo>
                    <a:pt x="8807" y="29851"/>
                    <a:pt x="2610" y="23810"/>
                    <a:pt x="2610" y="16308"/>
                  </a:cubicBezTo>
                  <a:cubicBezTo>
                    <a:pt x="2610" y="8650"/>
                    <a:pt x="8807" y="2610"/>
                    <a:pt x="16309" y="2610"/>
                  </a:cubicBezTo>
                  <a:close/>
                  <a:moveTo>
                    <a:pt x="16309" y="1"/>
                  </a:moveTo>
                  <a:cubicBezTo>
                    <a:pt x="7346" y="1"/>
                    <a:pt x="1" y="7346"/>
                    <a:pt x="1" y="16308"/>
                  </a:cubicBezTo>
                  <a:cubicBezTo>
                    <a:pt x="1" y="25115"/>
                    <a:pt x="7346" y="32460"/>
                    <a:pt x="16309" y="32460"/>
                  </a:cubicBezTo>
                  <a:cubicBezTo>
                    <a:pt x="25284" y="32460"/>
                    <a:pt x="32460" y="25115"/>
                    <a:pt x="32460" y="16308"/>
                  </a:cubicBezTo>
                  <a:cubicBezTo>
                    <a:pt x="32460" y="7346"/>
                    <a:pt x="25284" y="1"/>
                    <a:pt x="16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8" name="Google Shape;1908;p78"/>
            <p:cNvSpPr/>
            <p:nvPr/>
          </p:nvSpPr>
          <p:spPr>
            <a:xfrm>
              <a:off x="3514802" y="1637027"/>
              <a:ext cx="10079" cy="475645"/>
            </a:xfrm>
            <a:custGeom>
              <a:avLst/>
              <a:gdLst/>
              <a:ahLst/>
              <a:cxnLst/>
              <a:rect l="l" t="t" r="r" b="b"/>
              <a:pathLst>
                <a:path w="653" h="30816" extrusionOk="0">
                  <a:moveTo>
                    <a:pt x="327" y="1"/>
                  </a:moveTo>
                  <a:cubicBezTo>
                    <a:pt x="170" y="1"/>
                    <a:pt x="0" y="157"/>
                    <a:pt x="0" y="327"/>
                  </a:cubicBezTo>
                  <a:lnTo>
                    <a:pt x="0" y="30490"/>
                  </a:lnTo>
                  <a:cubicBezTo>
                    <a:pt x="0" y="30659"/>
                    <a:pt x="170" y="30816"/>
                    <a:pt x="327" y="30816"/>
                  </a:cubicBezTo>
                  <a:cubicBezTo>
                    <a:pt x="496" y="30816"/>
                    <a:pt x="653" y="30659"/>
                    <a:pt x="653" y="30490"/>
                  </a:cubicBezTo>
                  <a:lnTo>
                    <a:pt x="653" y="327"/>
                  </a:lnTo>
                  <a:cubicBezTo>
                    <a:pt x="653" y="157"/>
                    <a:pt x="496"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09" name="Google Shape;1909;p78"/>
            <p:cNvSpPr/>
            <p:nvPr/>
          </p:nvSpPr>
          <p:spPr>
            <a:xfrm>
              <a:off x="3280807" y="1871021"/>
              <a:ext cx="475645" cy="10079"/>
            </a:xfrm>
            <a:custGeom>
              <a:avLst/>
              <a:gdLst/>
              <a:ahLst/>
              <a:cxnLst/>
              <a:rect l="l" t="t" r="r" b="b"/>
              <a:pathLst>
                <a:path w="30816" h="653" extrusionOk="0">
                  <a:moveTo>
                    <a:pt x="327" y="0"/>
                  </a:moveTo>
                  <a:cubicBezTo>
                    <a:pt x="157" y="0"/>
                    <a:pt x="1" y="170"/>
                    <a:pt x="1" y="326"/>
                  </a:cubicBezTo>
                  <a:cubicBezTo>
                    <a:pt x="1" y="496"/>
                    <a:pt x="157" y="653"/>
                    <a:pt x="327" y="653"/>
                  </a:cubicBezTo>
                  <a:lnTo>
                    <a:pt x="30490" y="653"/>
                  </a:lnTo>
                  <a:cubicBezTo>
                    <a:pt x="30659" y="653"/>
                    <a:pt x="30816" y="496"/>
                    <a:pt x="30816" y="326"/>
                  </a:cubicBezTo>
                  <a:cubicBezTo>
                    <a:pt x="30816" y="170"/>
                    <a:pt x="30659" y="0"/>
                    <a:pt x="30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0" name="Google Shape;1910;p78"/>
            <p:cNvSpPr/>
            <p:nvPr/>
          </p:nvSpPr>
          <p:spPr>
            <a:xfrm>
              <a:off x="3348675" y="1705542"/>
              <a:ext cx="339925" cy="339277"/>
            </a:xfrm>
            <a:custGeom>
              <a:avLst/>
              <a:gdLst/>
              <a:ahLst/>
              <a:cxnLst/>
              <a:rect l="l" t="t" r="r" b="b"/>
              <a:pathLst>
                <a:path w="22023" h="21981" extrusionOk="0">
                  <a:moveTo>
                    <a:pt x="411" y="1"/>
                  </a:moveTo>
                  <a:cubicBezTo>
                    <a:pt x="330" y="1"/>
                    <a:pt x="248" y="43"/>
                    <a:pt x="170" y="128"/>
                  </a:cubicBezTo>
                  <a:cubicBezTo>
                    <a:pt x="0" y="284"/>
                    <a:pt x="0" y="454"/>
                    <a:pt x="170" y="610"/>
                  </a:cubicBezTo>
                  <a:lnTo>
                    <a:pt x="21527" y="21811"/>
                  </a:lnTo>
                  <a:cubicBezTo>
                    <a:pt x="21527" y="21980"/>
                    <a:pt x="21696" y="21980"/>
                    <a:pt x="21696" y="21980"/>
                  </a:cubicBezTo>
                  <a:cubicBezTo>
                    <a:pt x="21853" y="21980"/>
                    <a:pt x="21853" y="21980"/>
                    <a:pt x="22022" y="21811"/>
                  </a:cubicBezTo>
                  <a:lnTo>
                    <a:pt x="22022" y="21485"/>
                  </a:lnTo>
                  <a:lnTo>
                    <a:pt x="652" y="128"/>
                  </a:lnTo>
                  <a:cubicBezTo>
                    <a:pt x="574" y="43"/>
                    <a:pt x="493"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1" name="Google Shape;1911;p78"/>
            <p:cNvSpPr/>
            <p:nvPr/>
          </p:nvSpPr>
          <p:spPr>
            <a:xfrm>
              <a:off x="3348675" y="1705542"/>
              <a:ext cx="339925" cy="339277"/>
            </a:xfrm>
            <a:custGeom>
              <a:avLst/>
              <a:gdLst/>
              <a:ahLst/>
              <a:cxnLst/>
              <a:rect l="l" t="t" r="r" b="b"/>
              <a:pathLst>
                <a:path w="22023" h="21981" extrusionOk="0">
                  <a:moveTo>
                    <a:pt x="21774" y="1"/>
                  </a:moveTo>
                  <a:cubicBezTo>
                    <a:pt x="21693" y="1"/>
                    <a:pt x="21611" y="43"/>
                    <a:pt x="21527" y="128"/>
                  </a:cubicBezTo>
                  <a:lnTo>
                    <a:pt x="170" y="21485"/>
                  </a:lnTo>
                  <a:cubicBezTo>
                    <a:pt x="0" y="21485"/>
                    <a:pt x="0" y="21811"/>
                    <a:pt x="170" y="21811"/>
                  </a:cubicBezTo>
                  <a:cubicBezTo>
                    <a:pt x="170" y="21980"/>
                    <a:pt x="326" y="21980"/>
                    <a:pt x="326" y="21980"/>
                  </a:cubicBezTo>
                  <a:cubicBezTo>
                    <a:pt x="496" y="21980"/>
                    <a:pt x="496" y="21980"/>
                    <a:pt x="652" y="21811"/>
                  </a:cubicBezTo>
                  <a:lnTo>
                    <a:pt x="22022" y="610"/>
                  </a:lnTo>
                  <a:lnTo>
                    <a:pt x="22022" y="128"/>
                  </a:lnTo>
                  <a:cubicBezTo>
                    <a:pt x="21938" y="43"/>
                    <a:pt x="21856" y="1"/>
                    <a:pt x="217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2" name="Google Shape;1912;p78"/>
            <p:cNvSpPr/>
            <p:nvPr/>
          </p:nvSpPr>
          <p:spPr>
            <a:xfrm>
              <a:off x="2633803" y="1805577"/>
              <a:ext cx="566480" cy="138560"/>
            </a:xfrm>
            <a:custGeom>
              <a:avLst/>
              <a:gdLst/>
              <a:ahLst/>
              <a:cxnLst/>
              <a:rect l="l" t="t" r="r" b="b"/>
              <a:pathLst>
                <a:path w="36701" h="8977" extrusionOk="0">
                  <a:moveTo>
                    <a:pt x="29198" y="0"/>
                  </a:moveTo>
                  <a:lnTo>
                    <a:pt x="29198" y="1305"/>
                  </a:lnTo>
                  <a:lnTo>
                    <a:pt x="30503" y="1305"/>
                  </a:lnTo>
                  <a:lnTo>
                    <a:pt x="30503" y="0"/>
                  </a:lnTo>
                  <a:close/>
                  <a:moveTo>
                    <a:pt x="31155" y="0"/>
                  </a:moveTo>
                  <a:lnTo>
                    <a:pt x="31155" y="1305"/>
                  </a:lnTo>
                  <a:lnTo>
                    <a:pt x="32460" y="1305"/>
                  </a:lnTo>
                  <a:lnTo>
                    <a:pt x="32460" y="0"/>
                  </a:lnTo>
                  <a:close/>
                  <a:moveTo>
                    <a:pt x="22832" y="170"/>
                  </a:moveTo>
                  <a:lnTo>
                    <a:pt x="21527" y="326"/>
                  </a:lnTo>
                  <a:lnTo>
                    <a:pt x="21527" y="1475"/>
                  </a:lnTo>
                  <a:lnTo>
                    <a:pt x="22832" y="1475"/>
                  </a:lnTo>
                  <a:lnTo>
                    <a:pt x="22832" y="170"/>
                  </a:lnTo>
                  <a:close/>
                  <a:moveTo>
                    <a:pt x="23484" y="170"/>
                  </a:moveTo>
                  <a:lnTo>
                    <a:pt x="23484" y="1475"/>
                  </a:lnTo>
                  <a:lnTo>
                    <a:pt x="24789" y="1475"/>
                  </a:lnTo>
                  <a:lnTo>
                    <a:pt x="24789" y="170"/>
                  </a:lnTo>
                  <a:close/>
                  <a:moveTo>
                    <a:pt x="25441" y="170"/>
                  </a:moveTo>
                  <a:lnTo>
                    <a:pt x="25441" y="1475"/>
                  </a:lnTo>
                  <a:lnTo>
                    <a:pt x="26746" y="1475"/>
                  </a:lnTo>
                  <a:lnTo>
                    <a:pt x="26589" y="170"/>
                  </a:lnTo>
                  <a:close/>
                  <a:moveTo>
                    <a:pt x="27241" y="170"/>
                  </a:moveTo>
                  <a:lnTo>
                    <a:pt x="27398" y="1475"/>
                  </a:lnTo>
                  <a:lnTo>
                    <a:pt x="28546" y="1305"/>
                  </a:lnTo>
                  <a:lnTo>
                    <a:pt x="28546" y="170"/>
                  </a:lnTo>
                  <a:close/>
                  <a:moveTo>
                    <a:pt x="15826" y="326"/>
                  </a:moveTo>
                  <a:lnTo>
                    <a:pt x="15826" y="1631"/>
                  </a:lnTo>
                  <a:lnTo>
                    <a:pt x="17131" y="1631"/>
                  </a:lnTo>
                  <a:lnTo>
                    <a:pt x="16961" y="326"/>
                  </a:lnTo>
                  <a:close/>
                  <a:moveTo>
                    <a:pt x="17613" y="326"/>
                  </a:moveTo>
                  <a:lnTo>
                    <a:pt x="17783" y="1631"/>
                  </a:lnTo>
                  <a:lnTo>
                    <a:pt x="18918" y="1631"/>
                  </a:lnTo>
                  <a:lnTo>
                    <a:pt x="18918" y="326"/>
                  </a:lnTo>
                  <a:close/>
                  <a:moveTo>
                    <a:pt x="19570" y="326"/>
                  </a:moveTo>
                  <a:lnTo>
                    <a:pt x="19570" y="1631"/>
                  </a:lnTo>
                  <a:lnTo>
                    <a:pt x="20875" y="1631"/>
                  </a:lnTo>
                  <a:lnTo>
                    <a:pt x="20875" y="326"/>
                  </a:lnTo>
                  <a:close/>
                  <a:moveTo>
                    <a:pt x="9955" y="496"/>
                  </a:moveTo>
                  <a:lnTo>
                    <a:pt x="9955" y="1801"/>
                  </a:lnTo>
                  <a:lnTo>
                    <a:pt x="11260" y="1801"/>
                  </a:lnTo>
                  <a:lnTo>
                    <a:pt x="11260" y="496"/>
                  </a:lnTo>
                  <a:close/>
                  <a:moveTo>
                    <a:pt x="11912" y="496"/>
                  </a:moveTo>
                  <a:lnTo>
                    <a:pt x="11912" y="1801"/>
                  </a:lnTo>
                  <a:lnTo>
                    <a:pt x="13217" y="1801"/>
                  </a:lnTo>
                  <a:lnTo>
                    <a:pt x="13217" y="496"/>
                  </a:lnTo>
                  <a:close/>
                  <a:moveTo>
                    <a:pt x="13869" y="496"/>
                  </a:moveTo>
                  <a:lnTo>
                    <a:pt x="13869" y="1801"/>
                  </a:lnTo>
                  <a:lnTo>
                    <a:pt x="15174" y="1631"/>
                  </a:lnTo>
                  <a:lnTo>
                    <a:pt x="15174" y="496"/>
                  </a:lnTo>
                  <a:close/>
                  <a:moveTo>
                    <a:pt x="33269" y="170"/>
                  </a:moveTo>
                  <a:lnTo>
                    <a:pt x="32943" y="1305"/>
                  </a:lnTo>
                  <a:lnTo>
                    <a:pt x="33921" y="1801"/>
                  </a:lnTo>
                  <a:lnTo>
                    <a:pt x="34573" y="653"/>
                  </a:lnTo>
                  <a:cubicBezTo>
                    <a:pt x="34247" y="496"/>
                    <a:pt x="33765" y="326"/>
                    <a:pt x="33269" y="170"/>
                  </a:cubicBezTo>
                  <a:close/>
                  <a:moveTo>
                    <a:pt x="4241" y="653"/>
                  </a:moveTo>
                  <a:lnTo>
                    <a:pt x="4241" y="1957"/>
                  </a:lnTo>
                  <a:lnTo>
                    <a:pt x="5545" y="1957"/>
                  </a:lnTo>
                  <a:lnTo>
                    <a:pt x="5545" y="653"/>
                  </a:lnTo>
                  <a:close/>
                  <a:moveTo>
                    <a:pt x="6041" y="653"/>
                  </a:moveTo>
                  <a:lnTo>
                    <a:pt x="6198" y="1957"/>
                  </a:lnTo>
                  <a:lnTo>
                    <a:pt x="7502" y="1957"/>
                  </a:lnTo>
                  <a:lnTo>
                    <a:pt x="7346" y="653"/>
                  </a:lnTo>
                  <a:close/>
                  <a:moveTo>
                    <a:pt x="9303" y="496"/>
                  </a:moveTo>
                  <a:lnTo>
                    <a:pt x="7998" y="653"/>
                  </a:lnTo>
                  <a:lnTo>
                    <a:pt x="7998" y="1957"/>
                  </a:lnTo>
                  <a:lnTo>
                    <a:pt x="9303" y="1801"/>
                  </a:lnTo>
                  <a:lnTo>
                    <a:pt x="9303" y="496"/>
                  </a:lnTo>
                  <a:close/>
                  <a:moveTo>
                    <a:pt x="3589" y="653"/>
                  </a:moveTo>
                  <a:cubicBezTo>
                    <a:pt x="2936" y="822"/>
                    <a:pt x="2453" y="822"/>
                    <a:pt x="1958" y="1148"/>
                  </a:cubicBezTo>
                  <a:lnTo>
                    <a:pt x="2610" y="2283"/>
                  </a:lnTo>
                  <a:cubicBezTo>
                    <a:pt x="2936" y="2127"/>
                    <a:pt x="3262" y="1957"/>
                    <a:pt x="3589" y="1957"/>
                  </a:cubicBezTo>
                  <a:lnTo>
                    <a:pt x="3589" y="653"/>
                  </a:lnTo>
                  <a:close/>
                  <a:moveTo>
                    <a:pt x="35226" y="1148"/>
                  </a:moveTo>
                  <a:lnTo>
                    <a:pt x="34417" y="2127"/>
                  </a:lnTo>
                  <a:cubicBezTo>
                    <a:pt x="34573" y="2453"/>
                    <a:pt x="34743" y="2610"/>
                    <a:pt x="35069" y="2936"/>
                  </a:cubicBezTo>
                  <a:lnTo>
                    <a:pt x="36048" y="2283"/>
                  </a:lnTo>
                  <a:cubicBezTo>
                    <a:pt x="35878" y="1957"/>
                    <a:pt x="35552" y="1475"/>
                    <a:pt x="35226" y="1148"/>
                  </a:cubicBezTo>
                  <a:close/>
                  <a:moveTo>
                    <a:pt x="1305" y="1475"/>
                  </a:moveTo>
                  <a:cubicBezTo>
                    <a:pt x="979" y="1801"/>
                    <a:pt x="653" y="2283"/>
                    <a:pt x="327" y="2779"/>
                  </a:cubicBezTo>
                  <a:lnTo>
                    <a:pt x="1475" y="3262"/>
                  </a:lnTo>
                  <a:cubicBezTo>
                    <a:pt x="1632" y="2936"/>
                    <a:pt x="1958" y="2779"/>
                    <a:pt x="2127" y="2453"/>
                  </a:cubicBezTo>
                  <a:lnTo>
                    <a:pt x="1305" y="1475"/>
                  </a:lnTo>
                  <a:close/>
                  <a:moveTo>
                    <a:pt x="36374" y="3105"/>
                  </a:moveTo>
                  <a:lnTo>
                    <a:pt x="35226" y="3431"/>
                  </a:lnTo>
                  <a:cubicBezTo>
                    <a:pt x="35395" y="3758"/>
                    <a:pt x="35395" y="4084"/>
                    <a:pt x="35395" y="4566"/>
                  </a:cubicBezTo>
                  <a:lnTo>
                    <a:pt x="36700" y="4566"/>
                  </a:lnTo>
                  <a:cubicBezTo>
                    <a:pt x="36700" y="4084"/>
                    <a:pt x="36530" y="3431"/>
                    <a:pt x="36374" y="3105"/>
                  </a:cubicBezTo>
                  <a:close/>
                  <a:moveTo>
                    <a:pt x="170" y="3431"/>
                  </a:moveTo>
                  <a:cubicBezTo>
                    <a:pt x="1" y="3758"/>
                    <a:pt x="1" y="4084"/>
                    <a:pt x="1" y="4566"/>
                  </a:cubicBezTo>
                  <a:lnTo>
                    <a:pt x="1" y="4893"/>
                  </a:lnTo>
                  <a:lnTo>
                    <a:pt x="1305" y="4736"/>
                  </a:lnTo>
                  <a:lnTo>
                    <a:pt x="1305" y="4566"/>
                  </a:lnTo>
                  <a:lnTo>
                    <a:pt x="1305" y="3758"/>
                  </a:lnTo>
                  <a:lnTo>
                    <a:pt x="170" y="3431"/>
                  </a:lnTo>
                  <a:close/>
                  <a:moveTo>
                    <a:pt x="35395" y="4893"/>
                  </a:moveTo>
                  <a:cubicBezTo>
                    <a:pt x="35226" y="5388"/>
                    <a:pt x="35226" y="5715"/>
                    <a:pt x="35069" y="6041"/>
                  </a:cubicBezTo>
                  <a:lnTo>
                    <a:pt x="36204" y="6523"/>
                  </a:lnTo>
                  <a:lnTo>
                    <a:pt x="36700" y="5062"/>
                  </a:lnTo>
                  <a:lnTo>
                    <a:pt x="35395" y="4893"/>
                  </a:lnTo>
                  <a:close/>
                  <a:moveTo>
                    <a:pt x="1305" y="5219"/>
                  </a:moveTo>
                  <a:lnTo>
                    <a:pt x="170" y="5715"/>
                  </a:lnTo>
                  <a:cubicBezTo>
                    <a:pt x="327" y="6197"/>
                    <a:pt x="497" y="6693"/>
                    <a:pt x="979" y="7019"/>
                  </a:cubicBezTo>
                  <a:lnTo>
                    <a:pt x="1801" y="6197"/>
                  </a:lnTo>
                  <a:lnTo>
                    <a:pt x="1305" y="5219"/>
                  </a:lnTo>
                  <a:close/>
                  <a:moveTo>
                    <a:pt x="2284" y="6523"/>
                  </a:moveTo>
                  <a:lnTo>
                    <a:pt x="1475" y="7502"/>
                  </a:lnTo>
                  <a:cubicBezTo>
                    <a:pt x="1958" y="7828"/>
                    <a:pt x="2453" y="7998"/>
                    <a:pt x="2936" y="8154"/>
                  </a:cubicBezTo>
                  <a:lnTo>
                    <a:pt x="3106" y="6850"/>
                  </a:lnTo>
                  <a:cubicBezTo>
                    <a:pt x="2780" y="6850"/>
                    <a:pt x="2453" y="6693"/>
                    <a:pt x="2284" y="6523"/>
                  </a:cubicBezTo>
                  <a:close/>
                  <a:moveTo>
                    <a:pt x="34743" y="6367"/>
                  </a:moveTo>
                  <a:cubicBezTo>
                    <a:pt x="34573" y="6693"/>
                    <a:pt x="34247" y="7019"/>
                    <a:pt x="33921" y="7176"/>
                  </a:cubicBezTo>
                  <a:lnTo>
                    <a:pt x="34743" y="8154"/>
                  </a:lnTo>
                  <a:cubicBezTo>
                    <a:pt x="35069" y="7998"/>
                    <a:pt x="35552" y="7672"/>
                    <a:pt x="35722" y="7176"/>
                  </a:cubicBezTo>
                  <a:lnTo>
                    <a:pt x="34743" y="6367"/>
                  </a:lnTo>
                  <a:close/>
                  <a:moveTo>
                    <a:pt x="3758" y="7019"/>
                  </a:moveTo>
                  <a:lnTo>
                    <a:pt x="3589" y="8324"/>
                  </a:lnTo>
                  <a:lnTo>
                    <a:pt x="4893" y="8324"/>
                  </a:lnTo>
                  <a:lnTo>
                    <a:pt x="4893" y="7019"/>
                  </a:lnTo>
                  <a:close/>
                  <a:moveTo>
                    <a:pt x="5545" y="7019"/>
                  </a:moveTo>
                  <a:lnTo>
                    <a:pt x="5545" y="8324"/>
                  </a:lnTo>
                  <a:lnTo>
                    <a:pt x="6850" y="8324"/>
                  </a:lnTo>
                  <a:lnTo>
                    <a:pt x="6850" y="7019"/>
                  </a:lnTo>
                  <a:close/>
                  <a:moveTo>
                    <a:pt x="7502" y="7019"/>
                  </a:moveTo>
                  <a:lnTo>
                    <a:pt x="7502" y="8324"/>
                  </a:lnTo>
                  <a:lnTo>
                    <a:pt x="8807" y="8480"/>
                  </a:lnTo>
                  <a:lnTo>
                    <a:pt x="8807" y="7176"/>
                  </a:lnTo>
                  <a:lnTo>
                    <a:pt x="7502" y="7019"/>
                  </a:lnTo>
                  <a:close/>
                  <a:moveTo>
                    <a:pt x="9459" y="7176"/>
                  </a:moveTo>
                  <a:lnTo>
                    <a:pt x="9459" y="8480"/>
                  </a:lnTo>
                  <a:lnTo>
                    <a:pt x="10764" y="8480"/>
                  </a:lnTo>
                  <a:lnTo>
                    <a:pt x="10764" y="7176"/>
                  </a:lnTo>
                  <a:close/>
                  <a:moveTo>
                    <a:pt x="11416" y="7176"/>
                  </a:moveTo>
                  <a:lnTo>
                    <a:pt x="11416" y="8480"/>
                  </a:lnTo>
                  <a:lnTo>
                    <a:pt x="12564" y="8480"/>
                  </a:lnTo>
                  <a:lnTo>
                    <a:pt x="12721" y="7176"/>
                  </a:lnTo>
                  <a:close/>
                  <a:moveTo>
                    <a:pt x="13373" y="7176"/>
                  </a:moveTo>
                  <a:lnTo>
                    <a:pt x="13217" y="8480"/>
                  </a:lnTo>
                  <a:lnTo>
                    <a:pt x="14521" y="8480"/>
                  </a:lnTo>
                  <a:lnTo>
                    <a:pt x="14521" y="7345"/>
                  </a:lnTo>
                  <a:lnTo>
                    <a:pt x="13373" y="7176"/>
                  </a:lnTo>
                  <a:close/>
                  <a:moveTo>
                    <a:pt x="15174" y="7345"/>
                  </a:moveTo>
                  <a:lnTo>
                    <a:pt x="15174" y="8650"/>
                  </a:lnTo>
                  <a:lnTo>
                    <a:pt x="16478" y="8650"/>
                  </a:lnTo>
                  <a:lnTo>
                    <a:pt x="16478" y="7345"/>
                  </a:lnTo>
                  <a:close/>
                  <a:moveTo>
                    <a:pt x="17131" y="7345"/>
                  </a:moveTo>
                  <a:lnTo>
                    <a:pt x="17131" y="8650"/>
                  </a:lnTo>
                  <a:lnTo>
                    <a:pt x="18435" y="8650"/>
                  </a:lnTo>
                  <a:lnTo>
                    <a:pt x="18435" y="7345"/>
                  </a:lnTo>
                  <a:close/>
                  <a:moveTo>
                    <a:pt x="19088" y="7345"/>
                  </a:moveTo>
                  <a:lnTo>
                    <a:pt x="19088" y="8650"/>
                  </a:lnTo>
                  <a:lnTo>
                    <a:pt x="20392" y="8650"/>
                  </a:lnTo>
                  <a:lnTo>
                    <a:pt x="20392" y="7345"/>
                  </a:lnTo>
                  <a:close/>
                  <a:moveTo>
                    <a:pt x="21044" y="7502"/>
                  </a:moveTo>
                  <a:lnTo>
                    <a:pt x="21044" y="8650"/>
                  </a:lnTo>
                  <a:lnTo>
                    <a:pt x="22349" y="8807"/>
                  </a:lnTo>
                  <a:lnTo>
                    <a:pt x="22349" y="7502"/>
                  </a:lnTo>
                  <a:close/>
                  <a:moveTo>
                    <a:pt x="23001" y="7502"/>
                  </a:moveTo>
                  <a:lnTo>
                    <a:pt x="22832" y="8807"/>
                  </a:lnTo>
                  <a:lnTo>
                    <a:pt x="24136" y="8807"/>
                  </a:lnTo>
                  <a:lnTo>
                    <a:pt x="24306" y="7502"/>
                  </a:lnTo>
                  <a:close/>
                  <a:moveTo>
                    <a:pt x="24789" y="7502"/>
                  </a:moveTo>
                  <a:lnTo>
                    <a:pt x="24789" y="8807"/>
                  </a:lnTo>
                  <a:lnTo>
                    <a:pt x="26093" y="8807"/>
                  </a:lnTo>
                  <a:lnTo>
                    <a:pt x="26093" y="7502"/>
                  </a:lnTo>
                  <a:close/>
                  <a:moveTo>
                    <a:pt x="26746" y="7672"/>
                  </a:moveTo>
                  <a:lnTo>
                    <a:pt x="26746" y="8807"/>
                  </a:lnTo>
                  <a:lnTo>
                    <a:pt x="28050" y="8976"/>
                  </a:lnTo>
                  <a:lnTo>
                    <a:pt x="28050" y="7672"/>
                  </a:lnTo>
                  <a:close/>
                  <a:moveTo>
                    <a:pt x="28703" y="7672"/>
                  </a:moveTo>
                  <a:lnTo>
                    <a:pt x="28703" y="8976"/>
                  </a:lnTo>
                  <a:lnTo>
                    <a:pt x="30007" y="8976"/>
                  </a:lnTo>
                  <a:lnTo>
                    <a:pt x="30007" y="7672"/>
                  </a:lnTo>
                  <a:close/>
                  <a:moveTo>
                    <a:pt x="30660" y="7672"/>
                  </a:moveTo>
                  <a:lnTo>
                    <a:pt x="30660" y="8976"/>
                  </a:lnTo>
                  <a:lnTo>
                    <a:pt x="31964" y="8976"/>
                  </a:lnTo>
                  <a:lnTo>
                    <a:pt x="31964" y="7672"/>
                  </a:lnTo>
                  <a:close/>
                  <a:moveTo>
                    <a:pt x="33595" y="7502"/>
                  </a:moveTo>
                  <a:cubicBezTo>
                    <a:pt x="33269" y="7502"/>
                    <a:pt x="32786" y="7672"/>
                    <a:pt x="32460" y="7672"/>
                  </a:cubicBezTo>
                  <a:lnTo>
                    <a:pt x="32617" y="8976"/>
                  </a:lnTo>
                  <a:cubicBezTo>
                    <a:pt x="33112" y="8976"/>
                    <a:pt x="33595" y="8807"/>
                    <a:pt x="34091" y="8650"/>
                  </a:cubicBezTo>
                  <a:lnTo>
                    <a:pt x="33595"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3" name="Google Shape;1913;p78"/>
            <p:cNvSpPr/>
            <p:nvPr/>
          </p:nvSpPr>
          <p:spPr>
            <a:xfrm>
              <a:off x="2643882" y="1825704"/>
              <a:ext cx="98275" cy="98290"/>
            </a:xfrm>
            <a:custGeom>
              <a:avLst/>
              <a:gdLst/>
              <a:ahLst/>
              <a:cxnLst/>
              <a:rect l="l" t="t" r="r" b="b"/>
              <a:pathLst>
                <a:path w="6367" h="6368" extrusionOk="0">
                  <a:moveTo>
                    <a:pt x="3105" y="1"/>
                  </a:moveTo>
                  <a:cubicBezTo>
                    <a:pt x="1305" y="1"/>
                    <a:pt x="0" y="1475"/>
                    <a:pt x="0" y="3262"/>
                  </a:cubicBezTo>
                  <a:cubicBezTo>
                    <a:pt x="0" y="4893"/>
                    <a:pt x="1305" y="6368"/>
                    <a:pt x="3105" y="6368"/>
                  </a:cubicBezTo>
                  <a:cubicBezTo>
                    <a:pt x="4892" y="6368"/>
                    <a:pt x="6367" y="4893"/>
                    <a:pt x="6367" y="3262"/>
                  </a:cubicBezTo>
                  <a:cubicBezTo>
                    <a:pt x="6367" y="1475"/>
                    <a:pt x="4892" y="1"/>
                    <a:pt x="3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4" name="Google Shape;1914;p78"/>
            <p:cNvSpPr/>
            <p:nvPr/>
          </p:nvSpPr>
          <p:spPr>
            <a:xfrm>
              <a:off x="2643882" y="1825704"/>
              <a:ext cx="98275" cy="98290"/>
            </a:xfrm>
            <a:custGeom>
              <a:avLst/>
              <a:gdLst/>
              <a:ahLst/>
              <a:cxnLst/>
              <a:rect l="l" t="t" r="r" b="b"/>
              <a:pathLst>
                <a:path w="6367" h="6368" extrusionOk="0">
                  <a:moveTo>
                    <a:pt x="3105" y="1306"/>
                  </a:moveTo>
                  <a:cubicBezTo>
                    <a:pt x="4240" y="1306"/>
                    <a:pt x="5062" y="2127"/>
                    <a:pt x="5062" y="3262"/>
                  </a:cubicBezTo>
                  <a:cubicBezTo>
                    <a:pt x="5062" y="4241"/>
                    <a:pt x="4240" y="5063"/>
                    <a:pt x="3105" y="5063"/>
                  </a:cubicBezTo>
                  <a:cubicBezTo>
                    <a:pt x="2127" y="5063"/>
                    <a:pt x="1148" y="4241"/>
                    <a:pt x="1148" y="3262"/>
                  </a:cubicBezTo>
                  <a:cubicBezTo>
                    <a:pt x="1148" y="2127"/>
                    <a:pt x="2127" y="1306"/>
                    <a:pt x="3105" y="1306"/>
                  </a:cubicBezTo>
                  <a:close/>
                  <a:moveTo>
                    <a:pt x="3105" y="1"/>
                  </a:moveTo>
                  <a:cubicBezTo>
                    <a:pt x="1305" y="1"/>
                    <a:pt x="0" y="1475"/>
                    <a:pt x="0" y="3262"/>
                  </a:cubicBezTo>
                  <a:cubicBezTo>
                    <a:pt x="0" y="4893"/>
                    <a:pt x="1305" y="6368"/>
                    <a:pt x="3105" y="6368"/>
                  </a:cubicBezTo>
                  <a:cubicBezTo>
                    <a:pt x="4892" y="6368"/>
                    <a:pt x="6367" y="4893"/>
                    <a:pt x="6367" y="3262"/>
                  </a:cubicBezTo>
                  <a:cubicBezTo>
                    <a:pt x="6367" y="1475"/>
                    <a:pt x="4892" y="1"/>
                    <a:pt x="3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5" name="Google Shape;1915;p78"/>
            <p:cNvSpPr/>
            <p:nvPr/>
          </p:nvSpPr>
          <p:spPr>
            <a:xfrm>
              <a:off x="3469485" y="1825704"/>
              <a:ext cx="100713" cy="98290"/>
            </a:xfrm>
            <a:custGeom>
              <a:avLst/>
              <a:gdLst/>
              <a:ahLst/>
              <a:cxnLst/>
              <a:rect l="l" t="t" r="r" b="b"/>
              <a:pathLst>
                <a:path w="6525" h="6368" extrusionOk="0">
                  <a:moveTo>
                    <a:pt x="3263" y="1"/>
                  </a:moveTo>
                  <a:cubicBezTo>
                    <a:pt x="1475" y="1"/>
                    <a:pt x="1" y="1475"/>
                    <a:pt x="1" y="3262"/>
                  </a:cubicBezTo>
                  <a:cubicBezTo>
                    <a:pt x="1" y="4893"/>
                    <a:pt x="1475" y="6368"/>
                    <a:pt x="3263" y="6368"/>
                  </a:cubicBezTo>
                  <a:cubicBezTo>
                    <a:pt x="5063" y="6368"/>
                    <a:pt x="6524" y="4893"/>
                    <a:pt x="6524" y="3262"/>
                  </a:cubicBezTo>
                  <a:cubicBezTo>
                    <a:pt x="6524" y="1475"/>
                    <a:pt x="5063" y="1"/>
                    <a:pt x="3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6" name="Google Shape;1916;p78"/>
            <p:cNvSpPr/>
            <p:nvPr/>
          </p:nvSpPr>
          <p:spPr>
            <a:xfrm>
              <a:off x="3469485" y="1825704"/>
              <a:ext cx="100713" cy="98290"/>
            </a:xfrm>
            <a:custGeom>
              <a:avLst/>
              <a:gdLst/>
              <a:ahLst/>
              <a:cxnLst/>
              <a:rect l="l" t="t" r="r" b="b"/>
              <a:pathLst>
                <a:path w="6525" h="6368" extrusionOk="0">
                  <a:moveTo>
                    <a:pt x="3263" y="1306"/>
                  </a:moveTo>
                  <a:cubicBezTo>
                    <a:pt x="4241" y="1306"/>
                    <a:pt x="5219" y="2127"/>
                    <a:pt x="5219" y="3262"/>
                  </a:cubicBezTo>
                  <a:cubicBezTo>
                    <a:pt x="5219" y="4241"/>
                    <a:pt x="4241" y="5063"/>
                    <a:pt x="3263" y="5063"/>
                  </a:cubicBezTo>
                  <a:cubicBezTo>
                    <a:pt x="2128" y="5063"/>
                    <a:pt x="1306" y="4241"/>
                    <a:pt x="1306" y="3262"/>
                  </a:cubicBezTo>
                  <a:cubicBezTo>
                    <a:pt x="1306" y="2127"/>
                    <a:pt x="2128" y="1306"/>
                    <a:pt x="3263" y="1306"/>
                  </a:cubicBezTo>
                  <a:close/>
                  <a:moveTo>
                    <a:pt x="3263" y="1"/>
                  </a:moveTo>
                  <a:cubicBezTo>
                    <a:pt x="1475" y="1"/>
                    <a:pt x="1" y="1475"/>
                    <a:pt x="1" y="3262"/>
                  </a:cubicBezTo>
                  <a:cubicBezTo>
                    <a:pt x="1" y="4893"/>
                    <a:pt x="1475" y="6368"/>
                    <a:pt x="3263" y="6368"/>
                  </a:cubicBezTo>
                  <a:cubicBezTo>
                    <a:pt x="5063" y="6368"/>
                    <a:pt x="6524" y="4893"/>
                    <a:pt x="6524" y="3262"/>
                  </a:cubicBezTo>
                  <a:cubicBezTo>
                    <a:pt x="6524" y="1475"/>
                    <a:pt x="5063" y="1"/>
                    <a:pt x="3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7" name="Google Shape;1917;p78"/>
            <p:cNvSpPr/>
            <p:nvPr/>
          </p:nvSpPr>
          <p:spPr>
            <a:xfrm>
              <a:off x="2674088" y="1503514"/>
              <a:ext cx="724936" cy="390274"/>
            </a:xfrm>
            <a:custGeom>
              <a:avLst/>
              <a:gdLst/>
              <a:ahLst/>
              <a:cxnLst/>
              <a:rect l="l" t="t" r="r" b="b"/>
              <a:pathLst>
                <a:path w="46967" h="25285" extrusionOk="0">
                  <a:moveTo>
                    <a:pt x="43053" y="2610"/>
                  </a:moveTo>
                  <a:lnTo>
                    <a:pt x="28219" y="22832"/>
                  </a:lnTo>
                  <a:lnTo>
                    <a:pt x="3914" y="22832"/>
                  </a:lnTo>
                  <a:lnTo>
                    <a:pt x="20222" y="2610"/>
                  </a:lnTo>
                  <a:close/>
                  <a:moveTo>
                    <a:pt x="19570" y="1"/>
                  </a:moveTo>
                  <a:cubicBezTo>
                    <a:pt x="19243" y="1"/>
                    <a:pt x="18917" y="170"/>
                    <a:pt x="18591" y="497"/>
                  </a:cubicBezTo>
                  <a:lnTo>
                    <a:pt x="326" y="23328"/>
                  </a:lnTo>
                  <a:cubicBezTo>
                    <a:pt x="0" y="23654"/>
                    <a:pt x="0" y="24136"/>
                    <a:pt x="170" y="24632"/>
                  </a:cubicBezTo>
                  <a:cubicBezTo>
                    <a:pt x="326" y="25115"/>
                    <a:pt x="822" y="25285"/>
                    <a:pt x="1305" y="25285"/>
                  </a:cubicBezTo>
                  <a:lnTo>
                    <a:pt x="28872" y="25285"/>
                  </a:lnTo>
                  <a:cubicBezTo>
                    <a:pt x="29354" y="25285"/>
                    <a:pt x="29680" y="25115"/>
                    <a:pt x="30007" y="24789"/>
                  </a:cubicBezTo>
                  <a:lnTo>
                    <a:pt x="46641" y="2127"/>
                  </a:lnTo>
                  <a:cubicBezTo>
                    <a:pt x="46967" y="1632"/>
                    <a:pt x="46967" y="1149"/>
                    <a:pt x="46641" y="653"/>
                  </a:cubicBezTo>
                  <a:cubicBezTo>
                    <a:pt x="46484" y="327"/>
                    <a:pt x="45988" y="1"/>
                    <a:pt x="45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8" name="Google Shape;1918;p78"/>
            <p:cNvSpPr/>
            <p:nvPr/>
          </p:nvSpPr>
          <p:spPr>
            <a:xfrm>
              <a:off x="2928411" y="1443101"/>
              <a:ext cx="211460" cy="440623"/>
            </a:xfrm>
            <a:custGeom>
              <a:avLst/>
              <a:gdLst/>
              <a:ahLst/>
              <a:cxnLst/>
              <a:rect l="l" t="t" r="r" b="b"/>
              <a:pathLst>
                <a:path w="13700" h="28547" extrusionOk="0">
                  <a:moveTo>
                    <a:pt x="2440" y="1"/>
                  </a:moveTo>
                  <a:lnTo>
                    <a:pt x="1" y="979"/>
                  </a:lnTo>
                  <a:lnTo>
                    <a:pt x="11246" y="28546"/>
                  </a:lnTo>
                  <a:lnTo>
                    <a:pt x="13699" y="27568"/>
                  </a:lnTo>
                  <a:lnTo>
                    <a:pt x="24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19" name="Google Shape;1919;p78"/>
            <p:cNvSpPr/>
            <p:nvPr/>
          </p:nvSpPr>
          <p:spPr>
            <a:xfrm>
              <a:off x="3202675" y="1287053"/>
              <a:ext cx="161111" cy="58005"/>
            </a:xfrm>
            <a:custGeom>
              <a:avLst/>
              <a:gdLst/>
              <a:ahLst/>
              <a:cxnLst/>
              <a:rect l="l" t="t" r="r" b="b"/>
              <a:pathLst>
                <a:path w="10438" h="3758" extrusionOk="0">
                  <a:moveTo>
                    <a:pt x="1958" y="0"/>
                  </a:moveTo>
                  <a:cubicBezTo>
                    <a:pt x="823" y="0"/>
                    <a:pt x="1" y="822"/>
                    <a:pt x="1" y="1957"/>
                  </a:cubicBezTo>
                  <a:cubicBezTo>
                    <a:pt x="1" y="2935"/>
                    <a:pt x="823" y="3757"/>
                    <a:pt x="1958" y="3757"/>
                  </a:cubicBezTo>
                  <a:lnTo>
                    <a:pt x="8481" y="3757"/>
                  </a:lnTo>
                  <a:cubicBezTo>
                    <a:pt x="9629" y="3757"/>
                    <a:pt x="10438" y="2935"/>
                    <a:pt x="10438" y="1957"/>
                  </a:cubicBezTo>
                  <a:cubicBezTo>
                    <a:pt x="10438" y="822"/>
                    <a:pt x="9629" y="0"/>
                    <a:pt x="8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0" name="Google Shape;1920;p78"/>
            <p:cNvSpPr/>
            <p:nvPr/>
          </p:nvSpPr>
          <p:spPr>
            <a:xfrm>
              <a:off x="3061723" y="1815640"/>
              <a:ext cx="118417" cy="118417"/>
            </a:xfrm>
            <a:custGeom>
              <a:avLst/>
              <a:gdLst/>
              <a:ahLst/>
              <a:cxnLst/>
              <a:rect l="l" t="t" r="r" b="b"/>
              <a:pathLst>
                <a:path w="7672" h="7672" extrusionOk="0">
                  <a:moveTo>
                    <a:pt x="3758" y="1"/>
                  </a:moveTo>
                  <a:cubicBezTo>
                    <a:pt x="1631" y="1"/>
                    <a:pt x="0" y="1801"/>
                    <a:pt x="0" y="3914"/>
                  </a:cubicBezTo>
                  <a:cubicBezTo>
                    <a:pt x="0" y="6041"/>
                    <a:pt x="1631" y="7672"/>
                    <a:pt x="3758" y="7672"/>
                  </a:cubicBezTo>
                  <a:cubicBezTo>
                    <a:pt x="5871" y="7672"/>
                    <a:pt x="7671" y="6041"/>
                    <a:pt x="7671" y="3914"/>
                  </a:cubicBezTo>
                  <a:cubicBezTo>
                    <a:pt x="7671" y="1801"/>
                    <a:pt x="5871" y="1"/>
                    <a:pt x="3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1" name="Google Shape;1921;p78"/>
            <p:cNvSpPr/>
            <p:nvPr/>
          </p:nvSpPr>
          <p:spPr>
            <a:xfrm>
              <a:off x="3051644" y="1805577"/>
              <a:ext cx="138560" cy="138560"/>
            </a:xfrm>
            <a:custGeom>
              <a:avLst/>
              <a:gdLst/>
              <a:ahLst/>
              <a:cxnLst/>
              <a:rect l="l" t="t" r="r" b="b"/>
              <a:pathLst>
                <a:path w="8977" h="8977" extrusionOk="0">
                  <a:moveTo>
                    <a:pt x="4411" y="1305"/>
                  </a:moveTo>
                  <a:cubicBezTo>
                    <a:pt x="6198" y="1305"/>
                    <a:pt x="7672" y="2779"/>
                    <a:pt x="7672" y="4566"/>
                  </a:cubicBezTo>
                  <a:cubicBezTo>
                    <a:pt x="7672" y="6197"/>
                    <a:pt x="6198" y="7672"/>
                    <a:pt x="4411" y="7672"/>
                  </a:cubicBezTo>
                  <a:cubicBezTo>
                    <a:pt x="2610" y="7672"/>
                    <a:pt x="1305" y="6197"/>
                    <a:pt x="1305" y="4566"/>
                  </a:cubicBezTo>
                  <a:cubicBezTo>
                    <a:pt x="1305" y="2779"/>
                    <a:pt x="2610" y="1305"/>
                    <a:pt x="4411" y="1305"/>
                  </a:cubicBezTo>
                  <a:close/>
                  <a:moveTo>
                    <a:pt x="4411" y="0"/>
                  </a:moveTo>
                  <a:cubicBezTo>
                    <a:pt x="1958" y="0"/>
                    <a:pt x="1" y="1957"/>
                    <a:pt x="1" y="4566"/>
                  </a:cubicBezTo>
                  <a:cubicBezTo>
                    <a:pt x="1" y="7019"/>
                    <a:pt x="1958" y="8976"/>
                    <a:pt x="4411" y="8976"/>
                  </a:cubicBezTo>
                  <a:cubicBezTo>
                    <a:pt x="7020" y="8976"/>
                    <a:pt x="8977" y="7019"/>
                    <a:pt x="8977" y="4566"/>
                  </a:cubicBezTo>
                  <a:cubicBezTo>
                    <a:pt x="8977" y="1957"/>
                    <a:pt x="7020" y="0"/>
                    <a:pt x="4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2" name="Google Shape;1922;p78"/>
            <p:cNvSpPr/>
            <p:nvPr/>
          </p:nvSpPr>
          <p:spPr>
            <a:xfrm>
              <a:off x="2890549" y="1425582"/>
              <a:ext cx="133528" cy="50364"/>
            </a:xfrm>
            <a:custGeom>
              <a:avLst/>
              <a:gdLst/>
              <a:ahLst/>
              <a:cxnLst/>
              <a:rect l="l" t="t" r="r" b="b"/>
              <a:pathLst>
                <a:path w="8651" h="3263" extrusionOk="0">
                  <a:moveTo>
                    <a:pt x="1" y="1"/>
                  </a:moveTo>
                  <a:lnTo>
                    <a:pt x="1" y="3262"/>
                  </a:lnTo>
                  <a:lnTo>
                    <a:pt x="7829" y="1306"/>
                  </a:lnTo>
                  <a:cubicBezTo>
                    <a:pt x="8651" y="1136"/>
                    <a:pt x="8481" y="1"/>
                    <a:pt x="7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3" name="Google Shape;1923;p78"/>
            <p:cNvSpPr/>
            <p:nvPr/>
          </p:nvSpPr>
          <p:spPr>
            <a:xfrm>
              <a:off x="2873030" y="1407863"/>
              <a:ext cx="168566" cy="88226"/>
            </a:xfrm>
            <a:custGeom>
              <a:avLst/>
              <a:gdLst/>
              <a:ahLst/>
              <a:cxnLst/>
              <a:rect l="l" t="t" r="r" b="b"/>
              <a:pathLst>
                <a:path w="10921" h="5716" extrusionOk="0">
                  <a:moveTo>
                    <a:pt x="3745" y="2454"/>
                  </a:moveTo>
                  <a:lnTo>
                    <a:pt x="2440" y="2780"/>
                  </a:lnTo>
                  <a:lnTo>
                    <a:pt x="2440" y="2454"/>
                  </a:lnTo>
                  <a:close/>
                  <a:moveTo>
                    <a:pt x="1136" y="1"/>
                  </a:moveTo>
                  <a:cubicBezTo>
                    <a:pt x="484" y="1"/>
                    <a:pt x="1" y="497"/>
                    <a:pt x="1" y="1149"/>
                  </a:cubicBezTo>
                  <a:lnTo>
                    <a:pt x="1" y="4410"/>
                  </a:lnTo>
                  <a:cubicBezTo>
                    <a:pt x="1" y="4893"/>
                    <a:pt x="157" y="5219"/>
                    <a:pt x="484" y="5545"/>
                  </a:cubicBezTo>
                  <a:cubicBezTo>
                    <a:pt x="653" y="5715"/>
                    <a:pt x="979" y="5715"/>
                    <a:pt x="1136" y="5715"/>
                  </a:cubicBezTo>
                  <a:lnTo>
                    <a:pt x="1462" y="5715"/>
                  </a:lnTo>
                  <a:lnTo>
                    <a:pt x="9290" y="3758"/>
                  </a:lnTo>
                  <a:cubicBezTo>
                    <a:pt x="10268" y="3432"/>
                    <a:pt x="10921" y="2610"/>
                    <a:pt x="10764" y="1632"/>
                  </a:cubicBezTo>
                  <a:cubicBezTo>
                    <a:pt x="10594" y="653"/>
                    <a:pt x="9786" y="1"/>
                    <a:pt x="8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4" name="Google Shape;1924;p78"/>
            <p:cNvSpPr/>
            <p:nvPr/>
          </p:nvSpPr>
          <p:spPr>
            <a:xfrm>
              <a:off x="3119712" y="1876053"/>
              <a:ext cx="15" cy="115809"/>
            </a:xfrm>
            <a:custGeom>
              <a:avLst/>
              <a:gdLst/>
              <a:ahLst/>
              <a:cxnLst/>
              <a:rect l="l" t="t" r="r" b="b"/>
              <a:pathLst>
                <a:path w="1" h="7503" extrusionOk="0">
                  <a:moveTo>
                    <a:pt x="1" y="0"/>
                  </a:moveTo>
                  <a:lnTo>
                    <a:pt x="1"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5" name="Google Shape;1925;p78"/>
            <p:cNvSpPr/>
            <p:nvPr/>
          </p:nvSpPr>
          <p:spPr>
            <a:xfrm>
              <a:off x="3109649" y="1865989"/>
              <a:ext cx="20143" cy="135936"/>
            </a:xfrm>
            <a:custGeom>
              <a:avLst/>
              <a:gdLst/>
              <a:ahLst/>
              <a:cxnLst/>
              <a:rect l="l" t="t" r="r" b="b"/>
              <a:pathLst>
                <a:path w="1305" h="8807" extrusionOk="0">
                  <a:moveTo>
                    <a:pt x="653" y="0"/>
                  </a:moveTo>
                  <a:cubicBezTo>
                    <a:pt x="326" y="0"/>
                    <a:pt x="0" y="170"/>
                    <a:pt x="0" y="652"/>
                  </a:cubicBezTo>
                  <a:lnTo>
                    <a:pt x="0" y="8154"/>
                  </a:lnTo>
                  <a:cubicBezTo>
                    <a:pt x="0" y="8650"/>
                    <a:pt x="326" y="8806"/>
                    <a:pt x="653" y="8806"/>
                  </a:cubicBezTo>
                  <a:cubicBezTo>
                    <a:pt x="979" y="8806"/>
                    <a:pt x="1305" y="8650"/>
                    <a:pt x="1305" y="8154"/>
                  </a:cubicBezTo>
                  <a:lnTo>
                    <a:pt x="1305" y="652"/>
                  </a:lnTo>
                  <a:cubicBezTo>
                    <a:pt x="1305" y="170"/>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6" name="Google Shape;1926;p78"/>
            <p:cNvSpPr/>
            <p:nvPr/>
          </p:nvSpPr>
          <p:spPr>
            <a:xfrm>
              <a:off x="3044204" y="1971704"/>
              <a:ext cx="95666" cy="40285"/>
            </a:xfrm>
            <a:custGeom>
              <a:avLst/>
              <a:gdLst/>
              <a:ahLst/>
              <a:cxnLst/>
              <a:rect l="l" t="t" r="r" b="b"/>
              <a:pathLst>
                <a:path w="6198" h="2610" extrusionOk="0">
                  <a:moveTo>
                    <a:pt x="1305" y="0"/>
                  </a:moveTo>
                  <a:cubicBezTo>
                    <a:pt x="483" y="0"/>
                    <a:pt x="0" y="653"/>
                    <a:pt x="0" y="1305"/>
                  </a:cubicBezTo>
                  <a:cubicBezTo>
                    <a:pt x="0" y="2127"/>
                    <a:pt x="483" y="2610"/>
                    <a:pt x="1305" y="2610"/>
                  </a:cubicBezTo>
                  <a:lnTo>
                    <a:pt x="4893" y="2610"/>
                  </a:lnTo>
                  <a:cubicBezTo>
                    <a:pt x="5701" y="2610"/>
                    <a:pt x="6197" y="2127"/>
                    <a:pt x="6197" y="1305"/>
                  </a:cubicBezTo>
                  <a:cubicBezTo>
                    <a:pt x="6197" y="653"/>
                    <a:pt x="5701"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7" name="Google Shape;1927;p78"/>
            <p:cNvSpPr/>
            <p:nvPr/>
          </p:nvSpPr>
          <p:spPr>
            <a:xfrm>
              <a:off x="2671665" y="1855910"/>
              <a:ext cx="40285" cy="37877"/>
            </a:xfrm>
            <a:custGeom>
              <a:avLst/>
              <a:gdLst/>
              <a:ahLst/>
              <a:cxnLst/>
              <a:rect l="l" t="t" r="r" b="b"/>
              <a:pathLst>
                <a:path w="2610" h="2454" extrusionOk="0">
                  <a:moveTo>
                    <a:pt x="1305" y="1"/>
                  </a:moveTo>
                  <a:cubicBezTo>
                    <a:pt x="653" y="1"/>
                    <a:pt x="0" y="497"/>
                    <a:pt x="0" y="1305"/>
                  </a:cubicBezTo>
                  <a:cubicBezTo>
                    <a:pt x="0" y="1958"/>
                    <a:pt x="653" y="2454"/>
                    <a:pt x="1305" y="2454"/>
                  </a:cubicBezTo>
                  <a:cubicBezTo>
                    <a:pt x="2114" y="2454"/>
                    <a:pt x="2610" y="1958"/>
                    <a:pt x="2610" y="1305"/>
                  </a:cubicBezTo>
                  <a:cubicBezTo>
                    <a:pt x="2610" y="497"/>
                    <a:pt x="2114"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8" name="Google Shape;1928;p78"/>
            <p:cNvSpPr/>
            <p:nvPr/>
          </p:nvSpPr>
          <p:spPr>
            <a:xfrm>
              <a:off x="3313437" y="1297117"/>
              <a:ext cx="229163" cy="596671"/>
            </a:xfrm>
            <a:custGeom>
              <a:avLst/>
              <a:gdLst/>
              <a:ahLst/>
              <a:cxnLst/>
              <a:rect l="l" t="t" r="r" b="b"/>
              <a:pathLst>
                <a:path w="14847" h="38657" extrusionOk="0">
                  <a:moveTo>
                    <a:pt x="1305" y="0"/>
                  </a:moveTo>
                  <a:cubicBezTo>
                    <a:pt x="652" y="0"/>
                    <a:pt x="170" y="496"/>
                    <a:pt x="170" y="1305"/>
                  </a:cubicBezTo>
                  <a:cubicBezTo>
                    <a:pt x="170" y="1957"/>
                    <a:pt x="652" y="2453"/>
                    <a:pt x="1305" y="2453"/>
                  </a:cubicBezTo>
                  <a:lnTo>
                    <a:pt x="3757" y="2453"/>
                  </a:lnTo>
                  <a:cubicBezTo>
                    <a:pt x="4736" y="2453"/>
                    <a:pt x="5714" y="3431"/>
                    <a:pt x="5714" y="4567"/>
                  </a:cubicBezTo>
                  <a:cubicBezTo>
                    <a:pt x="5714" y="5545"/>
                    <a:pt x="4736" y="6367"/>
                    <a:pt x="3757" y="6523"/>
                  </a:cubicBezTo>
                  <a:lnTo>
                    <a:pt x="1305" y="6523"/>
                  </a:lnTo>
                  <a:cubicBezTo>
                    <a:pt x="979" y="6523"/>
                    <a:pt x="496" y="6693"/>
                    <a:pt x="326" y="7019"/>
                  </a:cubicBezTo>
                  <a:cubicBezTo>
                    <a:pt x="0" y="7345"/>
                    <a:pt x="0" y="7828"/>
                    <a:pt x="170" y="8154"/>
                  </a:cubicBezTo>
                  <a:lnTo>
                    <a:pt x="12238" y="38004"/>
                  </a:lnTo>
                  <a:cubicBezTo>
                    <a:pt x="12394" y="38487"/>
                    <a:pt x="12890" y="38657"/>
                    <a:pt x="13373" y="38657"/>
                  </a:cubicBezTo>
                  <a:lnTo>
                    <a:pt x="13868" y="38657"/>
                  </a:lnTo>
                  <a:cubicBezTo>
                    <a:pt x="14521" y="38330"/>
                    <a:pt x="14847" y="37678"/>
                    <a:pt x="14521" y="37026"/>
                  </a:cubicBezTo>
                  <a:lnTo>
                    <a:pt x="3262" y="8976"/>
                  </a:lnTo>
                  <a:lnTo>
                    <a:pt x="3757" y="8976"/>
                  </a:lnTo>
                  <a:cubicBezTo>
                    <a:pt x="6197" y="8976"/>
                    <a:pt x="8154" y="7019"/>
                    <a:pt x="8154" y="4567"/>
                  </a:cubicBezTo>
                  <a:cubicBezTo>
                    <a:pt x="8154" y="1957"/>
                    <a:pt x="6197" y="0"/>
                    <a:pt x="3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29" name="Google Shape;1929;p78"/>
            <p:cNvSpPr/>
            <p:nvPr/>
          </p:nvSpPr>
          <p:spPr>
            <a:xfrm>
              <a:off x="3499691" y="1855910"/>
              <a:ext cx="40301" cy="37877"/>
            </a:xfrm>
            <a:custGeom>
              <a:avLst/>
              <a:gdLst/>
              <a:ahLst/>
              <a:cxnLst/>
              <a:rect l="l" t="t" r="r" b="b"/>
              <a:pathLst>
                <a:path w="2611" h="2454" extrusionOk="0">
                  <a:moveTo>
                    <a:pt x="1306" y="1"/>
                  </a:moveTo>
                  <a:cubicBezTo>
                    <a:pt x="497" y="1"/>
                    <a:pt x="1" y="497"/>
                    <a:pt x="1" y="1305"/>
                  </a:cubicBezTo>
                  <a:cubicBezTo>
                    <a:pt x="1" y="1958"/>
                    <a:pt x="497" y="2454"/>
                    <a:pt x="1306" y="2454"/>
                  </a:cubicBezTo>
                  <a:cubicBezTo>
                    <a:pt x="1958" y="2454"/>
                    <a:pt x="2610" y="1958"/>
                    <a:pt x="2610" y="1305"/>
                  </a:cubicBezTo>
                  <a:cubicBezTo>
                    <a:pt x="2610" y="497"/>
                    <a:pt x="1958" y="1"/>
                    <a:pt x="1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930" name="Google Shape;1930;p78"/>
          <p:cNvGrpSpPr/>
          <p:nvPr/>
        </p:nvGrpSpPr>
        <p:grpSpPr>
          <a:xfrm>
            <a:off x="6079262" y="1066917"/>
            <a:ext cx="1329046" cy="838306"/>
            <a:chOff x="5387546" y="1287053"/>
            <a:chExt cx="1329046" cy="838306"/>
          </a:xfrm>
        </p:grpSpPr>
        <p:sp>
          <p:nvSpPr>
            <p:cNvPr id="1931" name="Google Shape;1931;p78"/>
            <p:cNvSpPr/>
            <p:nvPr/>
          </p:nvSpPr>
          <p:spPr>
            <a:xfrm>
              <a:off x="5387546" y="1624339"/>
              <a:ext cx="501020" cy="501020"/>
            </a:xfrm>
            <a:custGeom>
              <a:avLst/>
              <a:gdLst/>
              <a:ahLst/>
              <a:cxnLst/>
              <a:rect l="l" t="t" r="r" b="b"/>
              <a:pathLst>
                <a:path w="32460" h="32460" extrusionOk="0">
                  <a:moveTo>
                    <a:pt x="16308" y="2610"/>
                  </a:moveTo>
                  <a:cubicBezTo>
                    <a:pt x="23810" y="2610"/>
                    <a:pt x="30007" y="8650"/>
                    <a:pt x="30007" y="16308"/>
                  </a:cubicBezTo>
                  <a:cubicBezTo>
                    <a:pt x="30007" y="23810"/>
                    <a:pt x="23810" y="29851"/>
                    <a:pt x="16308" y="29851"/>
                  </a:cubicBezTo>
                  <a:cubicBezTo>
                    <a:pt x="8806" y="29851"/>
                    <a:pt x="2609" y="23810"/>
                    <a:pt x="2609" y="16308"/>
                  </a:cubicBezTo>
                  <a:cubicBezTo>
                    <a:pt x="2609" y="8650"/>
                    <a:pt x="8806" y="2610"/>
                    <a:pt x="16308" y="2610"/>
                  </a:cubicBezTo>
                  <a:close/>
                  <a:moveTo>
                    <a:pt x="16308" y="1"/>
                  </a:moveTo>
                  <a:cubicBezTo>
                    <a:pt x="7345" y="1"/>
                    <a:pt x="0" y="7346"/>
                    <a:pt x="0" y="16308"/>
                  </a:cubicBezTo>
                  <a:cubicBezTo>
                    <a:pt x="0" y="25115"/>
                    <a:pt x="7345" y="32460"/>
                    <a:pt x="16308" y="32460"/>
                  </a:cubicBezTo>
                  <a:cubicBezTo>
                    <a:pt x="25284" y="32460"/>
                    <a:pt x="32459" y="25115"/>
                    <a:pt x="32459" y="16308"/>
                  </a:cubicBezTo>
                  <a:cubicBezTo>
                    <a:pt x="32459" y="7346"/>
                    <a:pt x="25284" y="1"/>
                    <a:pt x="16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2" name="Google Shape;1932;p78"/>
            <p:cNvSpPr/>
            <p:nvPr/>
          </p:nvSpPr>
          <p:spPr>
            <a:xfrm>
              <a:off x="5634213" y="1637027"/>
              <a:ext cx="10094" cy="475645"/>
            </a:xfrm>
            <a:custGeom>
              <a:avLst/>
              <a:gdLst/>
              <a:ahLst/>
              <a:cxnLst/>
              <a:rect l="l" t="t" r="r" b="b"/>
              <a:pathLst>
                <a:path w="654" h="30816" extrusionOk="0">
                  <a:moveTo>
                    <a:pt x="327" y="1"/>
                  </a:moveTo>
                  <a:cubicBezTo>
                    <a:pt x="170" y="1"/>
                    <a:pt x="1" y="157"/>
                    <a:pt x="1" y="327"/>
                  </a:cubicBezTo>
                  <a:lnTo>
                    <a:pt x="1" y="30490"/>
                  </a:lnTo>
                  <a:cubicBezTo>
                    <a:pt x="1" y="30659"/>
                    <a:pt x="170" y="30816"/>
                    <a:pt x="327" y="30816"/>
                  </a:cubicBezTo>
                  <a:cubicBezTo>
                    <a:pt x="497" y="30816"/>
                    <a:pt x="653" y="30659"/>
                    <a:pt x="653" y="30490"/>
                  </a:cubicBezTo>
                  <a:lnTo>
                    <a:pt x="653" y="327"/>
                  </a:lnTo>
                  <a:cubicBezTo>
                    <a:pt x="653" y="157"/>
                    <a:pt x="497"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3" name="Google Shape;1933;p78"/>
            <p:cNvSpPr/>
            <p:nvPr/>
          </p:nvSpPr>
          <p:spPr>
            <a:xfrm>
              <a:off x="5400218" y="1871021"/>
              <a:ext cx="475660" cy="10079"/>
            </a:xfrm>
            <a:custGeom>
              <a:avLst/>
              <a:gdLst/>
              <a:ahLst/>
              <a:cxnLst/>
              <a:rect l="l" t="t" r="r" b="b"/>
              <a:pathLst>
                <a:path w="30817" h="653" extrusionOk="0">
                  <a:moveTo>
                    <a:pt x="327" y="0"/>
                  </a:moveTo>
                  <a:cubicBezTo>
                    <a:pt x="157" y="0"/>
                    <a:pt x="1" y="170"/>
                    <a:pt x="1" y="326"/>
                  </a:cubicBezTo>
                  <a:cubicBezTo>
                    <a:pt x="1" y="496"/>
                    <a:pt x="157" y="653"/>
                    <a:pt x="327" y="653"/>
                  </a:cubicBezTo>
                  <a:lnTo>
                    <a:pt x="30490" y="653"/>
                  </a:lnTo>
                  <a:cubicBezTo>
                    <a:pt x="30660" y="653"/>
                    <a:pt x="30816" y="496"/>
                    <a:pt x="30816" y="326"/>
                  </a:cubicBezTo>
                  <a:cubicBezTo>
                    <a:pt x="30816" y="170"/>
                    <a:pt x="30660" y="0"/>
                    <a:pt x="30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4" name="Google Shape;1934;p78"/>
            <p:cNvSpPr/>
            <p:nvPr/>
          </p:nvSpPr>
          <p:spPr>
            <a:xfrm>
              <a:off x="5468086" y="1705542"/>
              <a:ext cx="339925" cy="339277"/>
            </a:xfrm>
            <a:custGeom>
              <a:avLst/>
              <a:gdLst/>
              <a:ahLst/>
              <a:cxnLst/>
              <a:rect l="l" t="t" r="r" b="b"/>
              <a:pathLst>
                <a:path w="22023" h="21981" extrusionOk="0">
                  <a:moveTo>
                    <a:pt x="412" y="1"/>
                  </a:moveTo>
                  <a:cubicBezTo>
                    <a:pt x="330" y="1"/>
                    <a:pt x="248" y="43"/>
                    <a:pt x="170" y="128"/>
                  </a:cubicBezTo>
                  <a:cubicBezTo>
                    <a:pt x="1" y="284"/>
                    <a:pt x="1" y="454"/>
                    <a:pt x="170" y="610"/>
                  </a:cubicBezTo>
                  <a:lnTo>
                    <a:pt x="21527" y="21811"/>
                  </a:lnTo>
                  <a:cubicBezTo>
                    <a:pt x="21527" y="21980"/>
                    <a:pt x="21697" y="21980"/>
                    <a:pt x="21697" y="21980"/>
                  </a:cubicBezTo>
                  <a:cubicBezTo>
                    <a:pt x="21853" y="21980"/>
                    <a:pt x="21853" y="21980"/>
                    <a:pt x="22023" y="21811"/>
                  </a:cubicBezTo>
                  <a:lnTo>
                    <a:pt x="22023" y="21485"/>
                  </a:lnTo>
                  <a:lnTo>
                    <a:pt x="653" y="128"/>
                  </a:lnTo>
                  <a:cubicBezTo>
                    <a:pt x="575" y="43"/>
                    <a:pt x="49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5" name="Google Shape;1935;p78"/>
            <p:cNvSpPr/>
            <p:nvPr/>
          </p:nvSpPr>
          <p:spPr>
            <a:xfrm>
              <a:off x="5468086" y="1705542"/>
              <a:ext cx="339925" cy="339277"/>
            </a:xfrm>
            <a:custGeom>
              <a:avLst/>
              <a:gdLst/>
              <a:ahLst/>
              <a:cxnLst/>
              <a:rect l="l" t="t" r="r" b="b"/>
              <a:pathLst>
                <a:path w="22023" h="21981" extrusionOk="0">
                  <a:moveTo>
                    <a:pt x="21775" y="1"/>
                  </a:moveTo>
                  <a:cubicBezTo>
                    <a:pt x="21693" y="1"/>
                    <a:pt x="21612" y="43"/>
                    <a:pt x="21527" y="128"/>
                  </a:cubicBezTo>
                  <a:lnTo>
                    <a:pt x="170" y="21485"/>
                  </a:lnTo>
                  <a:cubicBezTo>
                    <a:pt x="1" y="21485"/>
                    <a:pt x="1" y="21811"/>
                    <a:pt x="170" y="21811"/>
                  </a:cubicBezTo>
                  <a:cubicBezTo>
                    <a:pt x="170" y="21980"/>
                    <a:pt x="327" y="21980"/>
                    <a:pt x="327" y="21980"/>
                  </a:cubicBezTo>
                  <a:cubicBezTo>
                    <a:pt x="496" y="21980"/>
                    <a:pt x="496" y="21980"/>
                    <a:pt x="653" y="21811"/>
                  </a:cubicBezTo>
                  <a:lnTo>
                    <a:pt x="22023" y="610"/>
                  </a:lnTo>
                  <a:lnTo>
                    <a:pt x="22023" y="128"/>
                  </a:lnTo>
                  <a:cubicBezTo>
                    <a:pt x="21938" y="43"/>
                    <a:pt x="21856" y="1"/>
                    <a:pt x="21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6" name="Google Shape;1936;p78"/>
            <p:cNvSpPr/>
            <p:nvPr/>
          </p:nvSpPr>
          <p:spPr>
            <a:xfrm>
              <a:off x="5405265" y="1558895"/>
              <a:ext cx="437984" cy="125872"/>
            </a:xfrm>
            <a:custGeom>
              <a:avLst/>
              <a:gdLst/>
              <a:ahLst/>
              <a:cxnLst/>
              <a:rect l="l" t="t" r="r" b="b"/>
              <a:pathLst>
                <a:path w="28376" h="8155" extrusionOk="0">
                  <a:moveTo>
                    <a:pt x="15160" y="1"/>
                  </a:moveTo>
                  <a:cubicBezTo>
                    <a:pt x="9615" y="1"/>
                    <a:pt x="4397" y="2127"/>
                    <a:pt x="652" y="6041"/>
                  </a:cubicBezTo>
                  <a:cubicBezTo>
                    <a:pt x="0" y="6524"/>
                    <a:pt x="157" y="7346"/>
                    <a:pt x="652" y="7828"/>
                  </a:cubicBezTo>
                  <a:cubicBezTo>
                    <a:pt x="809" y="7998"/>
                    <a:pt x="1135" y="8154"/>
                    <a:pt x="1461" y="8154"/>
                  </a:cubicBezTo>
                  <a:cubicBezTo>
                    <a:pt x="1787" y="8154"/>
                    <a:pt x="2114" y="7998"/>
                    <a:pt x="2440" y="7828"/>
                  </a:cubicBezTo>
                  <a:cubicBezTo>
                    <a:pt x="5871" y="4410"/>
                    <a:pt x="10268" y="2453"/>
                    <a:pt x="15160" y="2453"/>
                  </a:cubicBezTo>
                  <a:cubicBezTo>
                    <a:pt x="19243" y="2453"/>
                    <a:pt x="22988" y="3758"/>
                    <a:pt x="26249" y="6367"/>
                  </a:cubicBezTo>
                  <a:cubicBezTo>
                    <a:pt x="26455" y="6502"/>
                    <a:pt x="26714" y="6581"/>
                    <a:pt x="26982" y="6581"/>
                  </a:cubicBezTo>
                  <a:cubicBezTo>
                    <a:pt x="27361" y="6581"/>
                    <a:pt x="27759" y="6423"/>
                    <a:pt x="28050" y="6041"/>
                  </a:cubicBezTo>
                  <a:cubicBezTo>
                    <a:pt x="28376" y="5545"/>
                    <a:pt x="28376" y="4736"/>
                    <a:pt x="27724" y="4241"/>
                  </a:cubicBezTo>
                  <a:cubicBezTo>
                    <a:pt x="24136" y="1475"/>
                    <a:pt x="19726" y="1"/>
                    <a:pt x="15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7" name="Google Shape;1937;p78"/>
            <p:cNvSpPr/>
            <p:nvPr/>
          </p:nvSpPr>
          <p:spPr>
            <a:xfrm>
              <a:off x="6215773" y="1624339"/>
              <a:ext cx="500819" cy="501020"/>
            </a:xfrm>
            <a:custGeom>
              <a:avLst/>
              <a:gdLst/>
              <a:ahLst/>
              <a:cxnLst/>
              <a:rect l="l" t="t" r="r" b="b"/>
              <a:pathLst>
                <a:path w="32447" h="32460" extrusionOk="0">
                  <a:moveTo>
                    <a:pt x="16139" y="2610"/>
                  </a:moveTo>
                  <a:cubicBezTo>
                    <a:pt x="23810" y="2610"/>
                    <a:pt x="29837" y="8650"/>
                    <a:pt x="29837" y="16308"/>
                  </a:cubicBezTo>
                  <a:cubicBezTo>
                    <a:pt x="29837" y="23810"/>
                    <a:pt x="23810" y="29851"/>
                    <a:pt x="16139" y="29851"/>
                  </a:cubicBezTo>
                  <a:cubicBezTo>
                    <a:pt x="8637" y="29851"/>
                    <a:pt x="2610" y="23810"/>
                    <a:pt x="2610" y="16308"/>
                  </a:cubicBezTo>
                  <a:cubicBezTo>
                    <a:pt x="2610" y="8650"/>
                    <a:pt x="8637" y="2610"/>
                    <a:pt x="16139" y="2610"/>
                  </a:cubicBezTo>
                  <a:close/>
                  <a:moveTo>
                    <a:pt x="16139" y="1"/>
                  </a:moveTo>
                  <a:cubicBezTo>
                    <a:pt x="7176" y="1"/>
                    <a:pt x="0" y="7346"/>
                    <a:pt x="0" y="16308"/>
                  </a:cubicBezTo>
                  <a:cubicBezTo>
                    <a:pt x="0" y="25115"/>
                    <a:pt x="7176" y="32460"/>
                    <a:pt x="16139" y="32460"/>
                  </a:cubicBezTo>
                  <a:cubicBezTo>
                    <a:pt x="25115" y="32460"/>
                    <a:pt x="32447" y="25115"/>
                    <a:pt x="32447" y="16308"/>
                  </a:cubicBezTo>
                  <a:cubicBezTo>
                    <a:pt x="32447" y="7346"/>
                    <a:pt x="25115" y="1"/>
                    <a:pt x="16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8" name="Google Shape;1938;p78"/>
            <p:cNvSpPr/>
            <p:nvPr/>
          </p:nvSpPr>
          <p:spPr>
            <a:xfrm>
              <a:off x="6459831" y="1637027"/>
              <a:ext cx="10079" cy="475645"/>
            </a:xfrm>
            <a:custGeom>
              <a:avLst/>
              <a:gdLst/>
              <a:ahLst/>
              <a:cxnLst/>
              <a:rect l="l" t="t" r="r" b="b"/>
              <a:pathLst>
                <a:path w="653" h="30816" extrusionOk="0">
                  <a:moveTo>
                    <a:pt x="327" y="1"/>
                  </a:moveTo>
                  <a:cubicBezTo>
                    <a:pt x="170" y="1"/>
                    <a:pt x="1" y="157"/>
                    <a:pt x="1" y="327"/>
                  </a:cubicBezTo>
                  <a:lnTo>
                    <a:pt x="1" y="30490"/>
                  </a:lnTo>
                  <a:cubicBezTo>
                    <a:pt x="1" y="30659"/>
                    <a:pt x="170" y="30816"/>
                    <a:pt x="327" y="30816"/>
                  </a:cubicBezTo>
                  <a:cubicBezTo>
                    <a:pt x="496" y="30816"/>
                    <a:pt x="653" y="30659"/>
                    <a:pt x="653" y="30490"/>
                  </a:cubicBezTo>
                  <a:lnTo>
                    <a:pt x="653" y="327"/>
                  </a:lnTo>
                  <a:cubicBezTo>
                    <a:pt x="653" y="157"/>
                    <a:pt x="496"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39" name="Google Shape;1939;p78"/>
            <p:cNvSpPr/>
            <p:nvPr/>
          </p:nvSpPr>
          <p:spPr>
            <a:xfrm>
              <a:off x="6228260" y="1871021"/>
              <a:ext cx="475846" cy="10079"/>
            </a:xfrm>
            <a:custGeom>
              <a:avLst/>
              <a:gdLst/>
              <a:ahLst/>
              <a:cxnLst/>
              <a:rect l="l" t="t" r="r" b="b"/>
              <a:pathLst>
                <a:path w="30829" h="653" extrusionOk="0">
                  <a:moveTo>
                    <a:pt x="327" y="0"/>
                  </a:moveTo>
                  <a:cubicBezTo>
                    <a:pt x="170" y="0"/>
                    <a:pt x="0" y="170"/>
                    <a:pt x="0" y="326"/>
                  </a:cubicBezTo>
                  <a:cubicBezTo>
                    <a:pt x="0" y="496"/>
                    <a:pt x="170" y="653"/>
                    <a:pt x="327" y="653"/>
                  </a:cubicBezTo>
                  <a:lnTo>
                    <a:pt x="30503" y="653"/>
                  </a:lnTo>
                  <a:cubicBezTo>
                    <a:pt x="30659" y="653"/>
                    <a:pt x="30829" y="496"/>
                    <a:pt x="30829" y="326"/>
                  </a:cubicBezTo>
                  <a:cubicBezTo>
                    <a:pt x="30829" y="170"/>
                    <a:pt x="30659" y="0"/>
                    <a:pt x="30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0" name="Google Shape;1940;p78"/>
            <p:cNvSpPr/>
            <p:nvPr/>
          </p:nvSpPr>
          <p:spPr>
            <a:xfrm>
              <a:off x="6296328" y="1705542"/>
              <a:ext cx="339724" cy="339277"/>
            </a:xfrm>
            <a:custGeom>
              <a:avLst/>
              <a:gdLst/>
              <a:ahLst/>
              <a:cxnLst/>
              <a:rect l="l" t="t" r="r" b="b"/>
              <a:pathLst>
                <a:path w="22010" h="21981" extrusionOk="0">
                  <a:moveTo>
                    <a:pt x="320" y="1"/>
                  </a:moveTo>
                  <a:cubicBezTo>
                    <a:pt x="238" y="1"/>
                    <a:pt x="157" y="43"/>
                    <a:pt x="157" y="128"/>
                  </a:cubicBezTo>
                  <a:cubicBezTo>
                    <a:pt x="0" y="284"/>
                    <a:pt x="0" y="454"/>
                    <a:pt x="157" y="610"/>
                  </a:cubicBezTo>
                  <a:lnTo>
                    <a:pt x="21357" y="21811"/>
                  </a:lnTo>
                  <a:cubicBezTo>
                    <a:pt x="21526" y="21980"/>
                    <a:pt x="21526" y="21980"/>
                    <a:pt x="21683" y="21980"/>
                  </a:cubicBezTo>
                  <a:cubicBezTo>
                    <a:pt x="21683" y="21980"/>
                    <a:pt x="21853" y="21980"/>
                    <a:pt x="21853" y="21811"/>
                  </a:cubicBezTo>
                  <a:cubicBezTo>
                    <a:pt x="22009" y="21811"/>
                    <a:pt x="22009" y="21485"/>
                    <a:pt x="21853" y="21485"/>
                  </a:cubicBezTo>
                  <a:lnTo>
                    <a:pt x="483" y="128"/>
                  </a:lnTo>
                  <a:cubicBezTo>
                    <a:pt x="483" y="43"/>
                    <a:pt x="401"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1" name="Google Shape;1941;p78"/>
            <p:cNvSpPr/>
            <p:nvPr/>
          </p:nvSpPr>
          <p:spPr>
            <a:xfrm>
              <a:off x="6296328" y="1705542"/>
              <a:ext cx="339724" cy="339277"/>
            </a:xfrm>
            <a:custGeom>
              <a:avLst/>
              <a:gdLst/>
              <a:ahLst/>
              <a:cxnLst/>
              <a:rect l="l" t="t" r="r" b="b"/>
              <a:pathLst>
                <a:path w="22010" h="21981" extrusionOk="0">
                  <a:moveTo>
                    <a:pt x="21605" y="1"/>
                  </a:moveTo>
                  <a:cubicBezTo>
                    <a:pt x="21523" y="1"/>
                    <a:pt x="21442" y="43"/>
                    <a:pt x="21357" y="128"/>
                  </a:cubicBezTo>
                  <a:lnTo>
                    <a:pt x="157" y="21485"/>
                  </a:lnTo>
                  <a:cubicBezTo>
                    <a:pt x="0" y="21485"/>
                    <a:pt x="0" y="21811"/>
                    <a:pt x="157" y="21811"/>
                  </a:cubicBezTo>
                  <a:cubicBezTo>
                    <a:pt x="157" y="21980"/>
                    <a:pt x="157" y="21980"/>
                    <a:pt x="326" y="21980"/>
                  </a:cubicBezTo>
                  <a:cubicBezTo>
                    <a:pt x="326" y="21980"/>
                    <a:pt x="483" y="21980"/>
                    <a:pt x="483" y="21811"/>
                  </a:cubicBezTo>
                  <a:lnTo>
                    <a:pt x="21853" y="610"/>
                  </a:lnTo>
                  <a:cubicBezTo>
                    <a:pt x="22009" y="454"/>
                    <a:pt x="22009" y="284"/>
                    <a:pt x="21853" y="128"/>
                  </a:cubicBezTo>
                  <a:cubicBezTo>
                    <a:pt x="21768" y="43"/>
                    <a:pt x="21686" y="1"/>
                    <a:pt x="216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2" name="Google Shape;1942;p78"/>
            <p:cNvSpPr/>
            <p:nvPr/>
          </p:nvSpPr>
          <p:spPr>
            <a:xfrm>
              <a:off x="5578847" y="1805577"/>
              <a:ext cx="566464" cy="138560"/>
            </a:xfrm>
            <a:custGeom>
              <a:avLst/>
              <a:gdLst/>
              <a:ahLst/>
              <a:cxnLst/>
              <a:rect l="l" t="t" r="r" b="b"/>
              <a:pathLst>
                <a:path w="36700" h="8977" extrusionOk="0">
                  <a:moveTo>
                    <a:pt x="29354" y="0"/>
                  </a:moveTo>
                  <a:lnTo>
                    <a:pt x="29354" y="1305"/>
                  </a:lnTo>
                  <a:lnTo>
                    <a:pt x="30659" y="1305"/>
                  </a:lnTo>
                  <a:lnTo>
                    <a:pt x="30659" y="0"/>
                  </a:lnTo>
                  <a:close/>
                  <a:moveTo>
                    <a:pt x="31311" y="0"/>
                  </a:moveTo>
                  <a:lnTo>
                    <a:pt x="31311" y="1305"/>
                  </a:lnTo>
                  <a:lnTo>
                    <a:pt x="32459" y="1305"/>
                  </a:lnTo>
                  <a:lnTo>
                    <a:pt x="32616" y="0"/>
                  </a:lnTo>
                  <a:close/>
                  <a:moveTo>
                    <a:pt x="22831" y="170"/>
                  </a:moveTo>
                  <a:lnTo>
                    <a:pt x="21696" y="326"/>
                  </a:lnTo>
                  <a:lnTo>
                    <a:pt x="21696" y="1475"/>
                  </a:lnTo>
                  <a:lnTo>
                    <a:pt x="23001" y="1475"/>
                  </a:lnTo>
                  <a:lnTo>
                    <a:pt x="22831" y="170"/>
                  </a:lnTo>
                  <a:close/>
                  <a:moveTo>
                    <a:pt x="23483" y="170"/>
                  </a:moveTo>
                  <a:lnTo>
                    <a:pt x="23653" y="1475"/>
                  </a:lnTo>
                  <a:lnTo>
                    <a:pt x="24788" y="1475"/>
                  </a:lnTo>
                  <a:lnTo>
                    <a:pt x="24788" y="170"/>
                  </a:lnTo>
                  <a:close/>
                  <a:moveTo>
                    <a:pt x="25440" y="170"/>
                  </a:moveTo>
                  <a:lnTo>
                    <a:pt x="25440" y="1475"/>
                  </a:lnTo>
                  <a:lnTo>
                    <a:pt x="26745" y="1475"/>
                  </a:lnTo>
                  <a:lnTo>
                    <a:pt x="26745" y="170"/>
                  </a:lnTo>
                  <a:close/>
                  <a:moveTo>
                    <a:pt x="27397" y="170"/>
                  </a:moveTo>
                  <a:lnTo>
                    <a:pt x="27397" y="1475"/>
                  </a:lnTo>
                  <a:lnTo>
                    <a:pt x="28702" y="1305"/>
                  </a:lnTo>
                  <a:lnTo>
                    <a:pt x="28702" y="170"/>
                  </a:lnTo>
                  <a:close/>
                  <a:moveTo>
                    <a:pt x="15825" y="326"/>
                  </a:moveTo>
                  <a:lnTo>
                    <a:pt x="15825" y="1631"/>
                  </a:lnTo>
                  <a:lnTo>
                    <a:pt x="17130" y="1631"/>
                  </a:lnTo>
                  <a:lnTo>
                    <a:pt x="17130" y="326"/>
                  </a:lnTo>
                  <a:close/>
                  <a:moveTo>
                    <a:pt x="17782" y="326"/>
                  </a:moveTo>
                  <a:lnTo>
                    <a:pt x="17782" y="1631"/>
                  </a:lnTo>
                  <a:lnTo>
                    <a:pt x="19087" y="1631"/>
                  </a:lnTo>
                  <a:lnTo>
                    <a:pt x="19087" y="326"/>
                  </a:lnTo>
                  <a:close/>
                  <a:moveTo>
                    <a:pt x="19739" y="326"/>
                  </a:moveTo>
                  <a:lnTo>
                    <a:pt x="19739" y="1631"/>
                  </a:lnTo>
                  <a:lnTo>
                    <a:pt x="21044" y="1631"/>
                  </a:lnTo>
                  <a:lnTo>
                    <a:pt x="21044" y="326"/>
                  </a:lnTo>
                  <a:close/>
                  <a:moveTo>
                    <a:pt x="10111" y="496"/>
                  </a:moveTo>
                  <a:lnTo>
                    <a:pt x="10111" y="1801"/>
                  </a:lnTo>
                  <a:lnTo>
                    <a:pt x="11416" y="1801"/>
                  </a:lnTo>
                  <a:lnTo>
                    <a:pt x="11416" y="496"/>
                  </a:lnTo>
                  <a:close/>
                  <a:moveTo>
                    <a:pt x="11911" y="496"/>
                  </a:moveTo>
                  <a:lnTo>
                    <a:pt x="12068" y="1801"/>
                  </a:lnTo>
                  <a:lnTo>
                    <a:pt x="13372" y="1801"/>
                  </a:lnTo>
                  <a:lnTo>
                    <a:pt x="13216" y="496"/>
                  </a:lnTo>
                  <a:close/>
                  <a:moveTo>
                    <a:pt x="13868" y="496"/>
                  </a:moveTo>
                  <a:lnTo>
                    <a:pt x="13868" y="1801"/>
                  </a:lnTo>
                  <a:lnTo>
                    <a:pt x="15173" y="1631"/>
                  </a:lnTo>
                  <a:lnTo>
                    <a:pt x="15173" y="496"/>
                  </a:lnTo>
                  <a:close/>
                  <a:moveTo>
                    <a:pt x="33268" y="170"/>
                  </a:moveTo>
                  <a:lnTo>
                    <a:pt x="32942" y="1305"/>
                  </a:lnTo>
                  <a:cubicBezTo>
                    <a:pt x="33438" y="1475"/>
                    <a:pt x="33764" y="1631"/>
                    <a:pt x="33920" y="1801"/>
                  </a:cubicBezTo>
                  <a:lnTo>
                    <a:pt x="34742" y="653"/>
                  </a:lnTo>
                  <a:lnTo>
                    <a:pt x="33268" y="170"/>
                  </a:lnTo>
                  <a:close/>
                  <a:moveTo>
                    <a:pt x="4240" y="653"/>
                  </a:moveTo>
                  <a:lnTo>
                    <a:pt x="4240" y="1957"/>
                  </a:lnTo>
                  <a:lnTo>
                    <a:pt x="5545" y="1957"/>
                  </a:lnTo>
                  <a:lnTo>
                    <a:pt x="5545" y="653"/>
                  </a:lnTo>
                  <a:close/>
                  <a:moveTo>
                    <a:pt x="6197" y="653"/>
                  </a:moveTo>
                  <a:lnTo>
                    <a:pt x="6197" y="1957"/>
                  </a:lnTo>
                  <a:lnTo>
                    <a:pt x="7502" y="1957"/>
                  </a:lnTo>
                  <a:lnTo>
                    <a:pt x="7502" y="653"/>
                  </a:lnTo>
                  <a:close/>
                  <a:moveTo>
                    <a:pt x="9459" y="496"/>
                  </a:moveTo>
                  <a:lnTo>
                    <a:pt x="8154" y="653"/>
                  </a:lnTo>
                  <a:lnTo>
                    <a:pt x="8154" y="1957"/>
                  </a:lnTo>
                  <a:lnTo>
                    <a:pt x="9459" y="1801"/>
                  </a:lnTo>
                  <a:lnTo>
                    <a:pt x="9459" y="496"/>
                  </a:lnTo>
                  <a:close/>
                  <a:moveTo>
                    <a:pt x="3588" y="653"/>
                  </a:moveTo>
                  <a:cubicBezTo>
                    <a:pt x="3105" y="822"/>
                    <a:pt x="2609" y="822"/>
                    <a:pt x="2127" y="1148"/>
                  </a:cubicBezTo>
                  <a:lnTo>
                    <a:pt x="2779" y="2283"/>
                  </a:lnTo>
                  <a:cubicBezTo>
                    <a:pt x="2935" y="2127"/>
                    <a:pt x="3262" y="1957"/>
                    <a:pt x="3757" y="1957"/>
                  </a:cubicBezTo>
                  <a:lnTo>
                    <a:pt x="3588" y="653"/>
                  </a:lnTo>
                  <a:close/>
                  <a:moveTo>
                    <a:pt x="35225" y="1148"/>
                  </a:moveTo>
                  <a:lnTo>
                    <a:pt x="34416" y="2127"/>
                  </a:lnTo>
                  <a:cubicBezTo>
                    <a:pt x="34742" y="2453"/>
                    <a:pt x="34899" y="2610"/>
                    <a:pt x="35068" y="2936"/>
                  </a:cubicBezTo>
                  <a:lnTo>
                    <a:pt x="36204" y="2283"/>
                  </a:lnTo>
                  <a:cubicBezTo>
                    <a:pt x="36047" y="1957"/>
                    <a:pt x="35721" y="1475"/>
                    <a:pt x="35225" y="1148"/>
                  </a:cubicBezTo>
                  <a:close/>
                  <a:moveTo>
                    <a:pt x="1474" y="1475"/>
                  </a:moveTo>
                  <a:cubicBezTo>
                    <a:pt x="1148" y="1801"/>
                    <a:pt x="822" y="2283"/>
                    <a:pt x="496" y="2779"/>
                  </a:cubicBezTo>
                  <a:lnTo>
                    <a:pt x="1631" y="3262"/>
                  </a:lnTo>
                  <a:cubicBezTo>
                    <a:pt x="1800" y="2936"/>
                    <a:pt x="1957" y="2779"/>
                    <a:pt x="2283" y="2453"/>
                  </a:cubicBezTo>
                  <a:lnTo>
                    <a:pt x="1474" y="1475"/>
                  </a:lnTo>
                  <a:close/>
                  <a:moveTo>
                    <a:pt x="36530" y="3105"/>
                  </a:moveTo>
                  <a:lnTo>
                    <a:pt x="35225" y="3431"/>
                  </a:lnTo>
                  <a:cubicBezTo>
                    <a:pt x="35395" y="3758"/>
                    <a:pt x="35395" y="4084"/>
                    <a:pt x="35395" y="4566"/>
                  </a:cubicBezTo>
                  <a:lnTo>
                    <a:pt x="36699" y="4566"/>
                  </a:lnTo>
                  <a:cubicBezTo>
                    <a:pt x="36699" y="4084"/>
                    <a:pt x="36699" y="3431"/>
                    <a:pt x="36530" y="3105"/>
                  </a:cubicBezTo>
                  <a:close/>
                  <a:moveTo>
                    <a:pt x="170" y="3431"/>
                  </a:moveTo>
                  <a:cubicBezTo>
                    <a:pt x="170" y="3758"/>
                    <a:pt x="0" y="4084"/>
                    <a:pt x="0" y="4566"/>
                  </a:cubicBezTo>
                  <a:lnTo>
                    <a:pt x="0" y="4893"/>
                  </a:lnTo>
                  <a:lnTo>
                    <a:pt x="1305" y="4736"/>
                  </a:lnTo>
                  <a:lnTo>
                    <a:pt x="1305" y="4566"/>
                  </a:lnTo>
                  <a:cubicBezTo>
                    <a:pt x="1305" y="4240"/>
                    <a:pt x="1305" y="4084"/>
                    <a:pt x="1474" y="3758"/>
                  </a:cubicBezTo>
                  <a:lnTo>
                    <a:pt x="170" y="3431"/>
                  </a:lnTo>
                  <a:close/>
                  <a:moveTo>
                    <a:pt x="35395" y="4893"/>
                  </a:moveTo>
                  <a:cubicBezTo>
                    <a:pt x="35395" y="5388"/>
                    <a:pt x="35225" y="5715"/>
                    <a:pt x="35068" y="6041"/>
                  </a:cubicBezTo>
                  <a:lnTo>
                    <a:pt x="36204" y="6523"/>
                  </a:lnTo>
                  <a:cubicBezTo>
                    <a:pt x="36530" y="6041"/>
                    <a:pt x="36699" y="5545"/>
                    <a:pt x="36699" y="5062"/>
                  </a:cubicBezTo>
                  <a:lnTo>
                    <a:pt x="35395" y="4893"/>
                  </a:lnTo>
                  <a:close/>
                  <a:moveTo>
                    <a:pt x="1474" y="5219"/>
                  </a:moveTo>
                  <a:lnTo>
                    <a:pt x="170" y="5715"/>
                  </a:lnTo>
                  <a:cubicBezTo>
                    <a:pt x="326" y="6197"/>
                    <a:pt x="652" y="6693"/>
                    <a:pt x="978" y="7019"/>
                  </a:cubicBezTo>
                  <a:lnTo>
                    <a:pt x="1957" y="6197"/>
                  </a:lnTo>
                  <a:lnTo>
                    <a:pt x="1474" y="5219"/>
                  </a:lnTo>
                  <a:close/>
                  <a:moveTo>
                    <a:pt x="2283" y="6523"/>
                  </a:moveTo>
                  <a:lnTo>
                    <a:pt x="1631" y="7502"/>
                  </a:lnTo>
                  <a:cubicBezTo>
                    <a:pt x="1957" y="7828"/>
                    <a:pt x="2453" y="7998"/>
                    <a:pt x="2935" y="8154"/>
                  </a:cubicBezTo>
                  <a:lnTo>
                    <a:pt x="3262" y="6850"/>
                  </a:lnTo>
                  <a:cubicBezTo>
                    <a:pt x="2935" y="6850"/>
                    <a:pt x="2609" y="6693"/>
                    <a:pt x="2283" y="6523"/>
                  </a:cubicBezTo>
                  <a:close/>
                  <a:moveTo>
                    <a:pt x="34899" y="6367"/>
                  </a:moveTo>
                  <a:cubicBezTo>
                    <a:pt x="34573" y="6693"/>
                    <a:pt x="34416" y="7019"/>
                    <a:pt x="34090" y="7176"/>
                  </a:cubicBezTo>
                  <a:lnTo>
                    <a:pt x="34742" y="8154"/>
                  </a:lnTo>
                  <a:cubicBezTo>
                    <a:pt x="35225" y="7998"/>
                    <a:pt x="35551" y="7672"/>
                    <a:pt x="35877" y="7176"/>
                  </a:cubicBezTo>
                  <a:lnTo>
                    <a:pt x="34899" y="6367"/>
                  </a:lnTo>
                  <a:close/>
                  <a:moveTo>
                    <a:pt x="3757" y="7019"/>
                  </a:moveTo>
                  <a:lnTo>
                    <a:pt x="3757" y="8324"/>
                  </a:lnTo>
                  <a:lnTo>
                    <a:pt x="5062" y="8324"/>
                  </a:lnTo>
                  <a:lnTo>
                    <a:pt x="5062" y="7019"/>
                  </a:lnTo>
                  <a:close/>
                  <a:moveTo>
                    <a:pt x="5714" y="7019"/>
                  </a:moveTo>
                  <a:lnTo>
                    <a:pt x="5714" y="8324"/>
                  </a:lnTo>
                  <a:lnTo>
                    <a:pt x="7019" y="8324"/>
                  </a:lnTo>
                  <a:lnTo>
                    <a:pt x="7019" y="7019"/>
                  </a:lnTo>
                  <a:close/>
                  <a:moveTo>
                    <a:pt x="7671" y="7019"/>
                  </a:moveTo>
                  <a:lnTo>
                    <a:pt x="7671" y="8324"/>
                  </a:lnTo>
                  <a:lnTo>
                    <a:pt x="8806" y="8480"/>
                  </a:lnTo>
                  <a:lnTo>
                    <a:pt x="8976" y="7176"/>
                  </a:lnTo>
                  <a:lnTo>
                    <a:pt x="7671" y="7019"/>
                  </a:lnTo>
                  <a:close/>
                  <a:moveTo>
                    <a:pt x="9628" y="7176"/>
                  </a:moveTo>
                  <a:lnTo>
                    <a:pt x="9459" y="8480"/>
                  </a:lnTo>
                  <a:lnTo>
                    <a:pt x="10763" y="8480"/>
                  </a:lnTo>
                  <a:lnTo>
                    <a:pt x="10763" y="7176"/>
                  </a:lnTo>
                  <a:close/>
                  <a:moveTo>
                    <a:pt x="11416" y="7176"/>
                  </a:moveTo>
                  <a:lnTo>
                    <a:pt x="11416" y="8480"/>
                  </a:lnTo>
                  <a:lnTo>
                    <a:pt x="12720" y="8480"/>
                  </a:lnTo>
                  <a:lnTo>
                    <a:pt x="12720" y="7176"/>
                  </a:lnTo>
                  <a:close/>
                  <a:moveTo>
                    <a:pt x="13372" y="7176"/>
                  </a:moveTo>
                  <a:lnTo>
                    <a:pt x="13372" y="8480"/>
                  </a:lnTo>
                  <a:lnTo>
                    <a:pt x="14677" y="8480"/>
                  </a:lnTo>
                  <a:lnTo>
                    <a:pt x="14677" y="7345"/>
                  </a:lnTo>
                  <a:lnTo>
                    <a:pt x="13372" y="7176"/>
                  </a:lnTo>
                  <a:close/>
                  <a:moveTo>
                    <a:pt x="15329" y="7345"/>
                  </a:moveTo>
                  <a:lnTo>
                    <a:pt x="15329" y="8650"/>
                  </a:lnTo>
                  <a:lnTo>
                    <a:pt x="16634" y="8650"/>
                  </a:lnTo>
                  <a:lnTo>
                    <a:pt x="16634" y="7345"/>
                  </a:lnTo>
                  <a:close/>
                  <a:moveTo>
                    <a:pt x="17286" y="7345"/>
                  </a:moveTo>
                  <a:lnTo>
                    <a:pt x="17286" y="8650"/>
                  </a:lnTo>
                  <a:lnTo>
                    <a:pt x="18434" y="8650"/>
                  </a:lnTo>
                  <a:lnTo>
                    <a:pt x="18591" y="7345"/>
                  </a:lnTo>
                  <a:close/>
                  <a:moveTo>
                    <a:pt x="19243" y="7345"/>
                  </a:moveTo>
                  <a:lnTo>
                    <a:pt x="19087" y="8650"/>
                  </a:lnTo>
                  <a:lnTo>
                    <a:pt x="20391" y="8650"/>
                  </a:lnTo>
                  <a:lnTo>
                    <a:pt x="20391" y="7345"/>
                  </a:lnTo>
                  <a:close/>
                  <a:moveTo>
                    <a:pt x="21044" y="7502"/>
                  </a:moveTo>
                  <a:lnTo>
                    <a:pt x="21044" y="8650"/>
                  </a:lnTo>
                  <a:lnTo>
                    <a:pt x="22348" y="8807"/>
                  </a:lnTo>
                  <a:lnTo>
                    <a:pt x="22348" y="7502"/>
                  </a:lnTo>
                  <a:close/>
                  <a:moveTo>
                    <a:pt x="23001" y="7502"/>
                  </a:moveTo>
                  <a:lnTo>
                    <a:pt x="23001" y="8807"/>
                  </a:lnTo>
                  <a:lnTo>
                    <a:pt x="24305" y="8807"/>
                  </a:lnTo>
                  <a:lnTo>
                    <a:pt x="24305" y="7502"/>
                  </a:lnTo>
                  <a:close/>
                  <a:moveTo>
                    <a:pt x="24958" y="7502"/>
                  </a:moveTo>
                  <a:lnTo>
                    <a:pt x="24958" y="8807"/>
                  </a:lnTo>
                  <a:lnTo>
                    <a:pt x="26262" y="8807"/>
                  </a:lnTo>
                  <a:lnTo>
                    <a:pt x="26262" y="7502"/>
                  </a:lnTo>
                  <a:close/>
                  <a:moveTo>
                    <a:pt x="26915" y="7672"/>
                  </a:moveTo>
                  <a:lnTo>
                    <a:pt x="26915" y="8807"/>
                  </a:lnTo>
                  <a:lnTo>
                    <a:pt x="28219" y="8976"/>
                  </a:lnTo>
                  <a:lnTo>
                    <a:pt x="28219" y="7672"/>
                  </a:lnTo>
                  <a:close/>
                  <a:moveTo>
                    <a:pt x="28871" y="7672"/>
                  </a:moveTo>
                  <a:lnTo>
                    <a:pt x="28702" y="8976"/>
                  </a:lnTo>
                  <a:lnTo>
                    <a:pt x="30007" y="8976"/>
                  </a:lnTo>
                  <a:lnTo>
                    <a:pt x="30176" y="7672"/>
                  </a:lnTo>
                  <a:close/>
                  <a:moveTo>
                    <a:pt x="30659" y="7672"/>
                  </a:moveTo>
                  <a:lnTo>
                    <a:pt x="30659" y="8976"/>
                  </a:lnTo>
                  <a:lnTo>
                    <a:pt x="31963" y="8976"/>
                  </a:lnTo>
                  <a:lnTo>
                    <a:pt x="31963" y="7672"/>
                  </a:lnTo>
                  <a:close/>
                  <a:moveTo>
                    <a:pt x="33594" y="7502"/>
                  </a:moveTo>
                  <a:cubicBezTo>
                    <a:pt x="33268" y="7502"/>
                    <a:pt x="32942" y="7672"/>
                    <a:pt x="32616" y="7672"/>
                  </a:cubicBezTo>
                  <a:lnTo>
                    <a:pt x="32785" y="8976"/>
                  </a:lnTo>
                  <a:cubicBezTo>
                    <a:pt x="33268" y="8976"/>
                    <a:pt x="33764" y="8807"/>
                    <a:pt x="34090" y="8650"/>
                  </a:cubicBezTo>
                  <a:lnTo>
                    <a:pt x="33594"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3" name="Google Shape;1943;p78"/>
            <p:cNvSpPr/>
            <p:nvPr/>
          </p:nvSpPr>
          <p:spPr>
            <a:xfrm>
              <a:off x="5578847" y="1798122"/>
              <a:ext cx="576528" cy="80571"/>
            </a:xfrm>
            <a:custGeom>
              <a:avLst/>
              <a:gdLst/>
              <a:ahLst/>
              <a:cxnLst/>
              <a:rect l="l" t="t" r="r" b="b"/>
              <a:pathLst>
                <a:path w="37352" h="5220" extrusionOk="0">
                  <a:moveTo>
                    <a:pt x="32133" y="1"/>
                  </a:moveTo>
                  <a:lnTo>
                    <a:pt x="4240" y="653"/>
                  </a:lnTo>
                  <a:cubicBezTo>
                    <a:pt x="1800" y="809"/>
                    <a:pt x="0" y="2766"/>
                    <a:pt x="0" y="5219"/>
                  </a:cubicBezTo>
                  <a:lnTo>
                    <a:pt x="37352" y="5219"/>
                  </a:lnTo>
                  <a:cubicBezTo>
                    <a:pt x="37352" y="2284"/>
                    <a:pt x="34899" y="1"/>
                    <a:pt x="32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4" name="Google Shape;1944;p78"/>
            <p:cNvSpPr/>
            <p:nvPr/>
          </p:nvSpPr>
          <p:spPr>
            <a:xfrm>
              <a:off x="5568768" y="1788058"/>
              <a:ext cx="596671" cy="100698"/>
            </a:xfrm>
            <a:custGeom>
              <a:avLst/>
              <a:gdLst/>
              <a:ahLst/>
              <a:cxnLst/>
              <a:rect l="l" t="t" r="r" b="b"/>
              <a:pathLst>
                <a:path w="38657" h="6524" extrusionOk="0">
                  <a:moveTo>
                    <a:pt x="32786" y="1305"/>
                  </a:moveTo>
                  <a:cubicBezTo>
                    <a:pt x="35069" y="1305"/>
                    <a:pt x="37026" y="3092"/>
                    <a:pt x="37183" y="5219"/>
                  </a:cubicBezTo>
                  <a:lnTo>
                    <a:pt x="1305" y="5219"/>
                  </a:lnTo>
                  <a:cubicBezTo>
                    <a:pt x="1631" y="3418"/>
                    <a:pt x="3106" y="2114"/>
                    <a:pt x="4893" y="1957"/>
                  </a:cubicBezTo>
                  <a:lnTo>
                    <a:pt x="32786" y="1305"/>
                  </a:lnTo>
                  <a:close/>
                  <a:moveTo>
                    <a:pt x="32786" y="0"/>
                  </a:moveTo>
                  <a:lnTo>
                    <a:pt x="4893" y="809"/>
                  </a:lnTo>
                  <a:cubicBezTo>
                    <a:pt x="2127" y="809"/>
                    <a:pt x="1" y="3092"/>
                    <a:pt x="1" y="5871"/>
                  </a:cubicBezTo>
                  <a:cubicBezTo>
                    <a:pt x="1" y="6197"/>
                    <a:pt x="170" y="6523"/>
                    <a:pt x="653" y="6523"/>
                  </a:cubicBezTo>
                  <a:lnTo>
                    <a:pt x="38005" y="6523"/>
                  </a:lnTo>
                  <a:cubicBezTo>
                    <a:pt x="38331" y="6523"/>
                    <a:pt x="38487" y="6197"/>
                    <a:pt x="38657" y="5871"/>
                  </a:cubicBezTo>
                  <a:cubicBezTo>
                    <a:pt x="38657" y="2610"/>
                    <a:pt x="36048" y="0"/>
                    <a:pt x="327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5" name="Google Shape;1945;p78"/>
            <p:cNvSpPr/>
            <p:nvPr/>
          </p:nvSpPr>
          <p:spPr>
            <a:xfrm>
              <a:off x="5588911" y="1825704"/>
              <a:ext cx="100698" cy="98290"/>
            </a:xfrm>
            <a:custGeom>
              <a:avLst/>
              <a:gdLst/>
              <a:ahLst/>
              <a:cxnLst/>
              <a:rect l="l" t="t" r="r" b="b"/>
              <a:pathLst>
                <a:path w="6524" h="6368" extrusionOk="0">
                  <a:moveTo>
                    <a:pt x="3262" y="1"/>
                  </a:moveTo>
                  <a:cubicBezTo>
                    <a:pt x="1475" y="1"/>
                    <a:pt x="0" y="1475"/>
                    <a:pt x="0" y="3262"/>
                  </a:cubicBezTo>
                  <a:cubicBezTo>
                    <a:pt x="0" y="4893"/>
                    <a:pt x="1475" y="6368"/>
                    <a:pt x="3262" y="6368"/>
                  </a:cubicBezTo>
                  <a:cubicBezTo>
                    <a:pt x="5062" y="6368"/>
                    <a:pt x="6523" y="4893"/>
                    <a:pt x="6523" y="3262"/>
                  </a:cubicBezTo>
                  <a:cubicBezTo>
                    <a:pt x="6523" y="1475"/>
                    <a:pt x="5062"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6" name="Google Shape;1946;p78"/>
            <p:cNvSpPr/>
            <p:nvPr/>
          </p:nvSpPr>
          <p:spPr>
            <a:xfrm>
              <a:off x="5588911" y="1825704"/>
              <a:ext cx="100698" cy="98290"/>
            </a:xfrm>
            <a:custGeom>
              <a:avLst/>
              <a:gdLst/>
              <a:ahLst/>
              <a:cxnLst/>
              <a:rect l="l" t="t" r="r" b="b"/>
              <a:pathLst>
                <a:path w="6524" h="6368" extrusionOk="0">
                  <a:moveTo>
                    <a:pt x="3262" y="1306"/>
                  </a:moveTo>
                  <a:cubicBezTo>
                    <a:pt x="4240" y="1306"/>
                    <a:pt x="5219" y="2127"/>
                    <a:pt x="5219" y="3262"/>
                  </a:cubicBezTo>
                  <a:cubicBezTo>
                    <a:pt x="5219" y="4241"/>
                    <a:pt x="4240" y="5063"/>
                    <a:pt x="3262" y="5063"/>
                  </a:cubicBezTo>
                  <a:cubicBezTo>
                    <a:pt x="2127" y="5063"/>
                    <a:pt x="1305" y="4241"/>
                    <a:pt x="1305" y="3262"/>
                  </a:cubicBezTo>
                  <a:cubicBezTo>
                    <a:pt x="1305" y="2127"/>
                    <a:pt x="2127" y="1306"/>
                    <a:pt x="3262" y="1306"/>
                  </a:cubicBezTo>
                  <a:close/>
                  <a:moveTo>
                    <a:pt x="3262" y="1"/>
                  </a:moveTo>
                  <a:cubicBezTo>
                    <a:pt x="1475" y="1"/>
                    <a:pt x="0" y="1475"/>
                    <a:pt x="0" y="3262"/>
                  </a:cubicBezTo>
                  <a:cubicBezTo>
                    <a:pt x="0" y="4893"/>
                    <a:pt x="1475" y="6368"/>
                    <a:pt x="3262" y="6368"/>
                  </a:cubicBezTo>
                  <a:cubicBezTo>
                    <a:pt x="5062" y="6368"/>
                    <a:pt x="6523" y="4893"/>
                    <a:pt x="6523" y="3262"/>
                  </a:cubicBezTo>
                  <a:cubicBezTo>
                    <a:pt x="6523" y="1475"/>
                    <a:pt x="5062" y="1"/>
                    <a:pt x="3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7" name="Google Shape;1947;p78"/>
            <p:cNvSpPr/>
            <p:nvPr/>
          </p:nvSpPr>
          <p:spPr>
            <a:xfrm>
              <a:off x="6417138" y="1825704"/>
              <a:ext cx="98089" cy="98290"/>
            </a:xfrm>
            <a:custGeom>
              <a:avLst/>
              <a:gdLst/>
              <a:ahLst/>
              <a:cxnLst/>
              <a:rect l="l" t="t" r="r" b="b"/>
              <a:pathLst>
                <a:path w="6355" h="6368" extrusionOk="0">
                  <a:moveTo>
                    <a:pt x="3093" y="1"/>
                  </a:moveTo>
                  <a:cubicBezTo>
                    <a:pt x="1462" y="1"/>
                    <a:pt x="1" y="1475"/>
                    <a:pt x="1" y="3262"/>
                  </a:cubicBezTo>
                  <a:cubicBezTo>
                    <a:pt x="1" y="4893"/>
                    <a:pt x="1462" y="6368"/>
                    <a:pt x="3093" y="6368"/>
                  </a:cubicBezTo>
                  <a:cubicBezTo>
                    <a:pt x="4893" y="6368"/>
                    <a:pt x="6354" y="4893"/>
                    <a:pt x="6354" y="3262"/>
                  </a:cubicBezTo>
                  <a:cubicBezTo>
                    <a:pt x="6354" y="1475"/>
                    <a:pt x="4893" y="1"/>
                    <a:pt x="3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8" name="Google Shape;1948;p78"/>
            <p:cNvSpPr/>
            <p:nvPr/>
          </p:nvSpPr>
          <p:spPr>
            <a:xfrm>
              <a:off x="6417138" y="1825704"/>
              <a:ext cx="98089" cy="98290"/>
            </a:xfrm>
            <a:custGeom>
              <a:avLst/>
              <a:gdLst/>
              <a:ahLst/>
              <a:cxnLst/>
              <a:rect l="l" t="t" r="r" b="b"/>
              <a:pathLst>
                <a:path w="6355" h="6368" extrusionOk="0">
                  <a:moveTo>
                    <a:pt x="3093" y="1306"/>
                  </a:moveTo>
                  <a:cubicBezTo>
                    <a:pt x="4241" y="1306"/>
                    <a:pt x="5050" y="2127"/>
                    <a:pt x="5050" y="3262"/>
                  </a:cubicBezTo>
                  <a:cubicBezTo>
                    <a:pt x="5050" y="4241"/>
                    <a:pt x="4241" y="5063"/>
                    <a:pt x="3093" y="5063"/>
                  </a:cubicBezTo>
                  <a:cubicBezTo>
                    <a:pt x="2114" y="5063"/>
                    <a:pt x="1305" y="4241"/>
                    <a:pt x="1305" y="3262"/>
                  </a:cubicBezTo>
                  <a:cubicBezTo>
                    <a:pt x="1305" y="2127"/>
                    <a:pt x="2114" y="1306"/>
                    <a:pt x="3093" y="1306"/>
                  </a:cubicBezTo>
                  <a:close/>
                  <a:moveTo>
                    <a:pt x="3093" y="1"/>
                  </a:moveTo>
                  <a:cubicBezTo>
                    <a:pt x="1462" y="1"/>
                    <a:pt x="1" y="1475"/>
                    <a:pt x="1" y="3262"/>
                  </a:cubicBezTo>
                  <a:cubicBezTo>
                    <a:pt x="1" y="4893"/>
                    <a:pt x="1462" y="6368"/>
                    <a:pt x="3093" y="6368"/>
                  </a:cubicBezTo>
                  <a:cubicBezTo>
                    <a:pt x="4893" y="6368"/>
                    <a:pt x="6354" y="4893"/>
                    <a:pt x="6354" y="3262"/>
                  </a:cubicBezTo>
                  <a:cubicBezTo>
                    <a:pt x="6354" y="1475"/>
                    <a:pt x="4893" y="1"/>
                    <a:pt x="3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49" name="Google Shape;1949;p78"/>
            <p:cNvSpPr/>
            <p:nvPr/>
          </p:nvSpPr>
          <p:spPr>
            <a:xfrm>
              <a:off x="5619117" y="1503514"/>
              <a:ext cx="724936" cy="390274"/>
            </a:xfrm>
            <a:custGeom>
              <a:avLst/>
              <a:gdLst/>
              <a:ahLst/>
              <a:cxnLst/>
              <a:rect l="l" t="t" r="r" b="b"/>
              <a:pathLst>
                <a:path w="46967" h="25285" extrusionOk="0">
                  <a:moveTo>
                    <a:pt x="43053" y="2610"/>
                  </a:moveTo>
                  <a:lnTo>
                    <a:pt x="28376" y="22832"/>
                  </a:lnTo>
                  <a:lnTo>
                    <a:pt x="4084" y="22832"/>
                  </a:lnTo>
                  <a:lnTo>
                    <a:pt x="20222" y="2610"/>
                  </a:lnTo>
                  <a:close/>
                  <a:moveTo>
                    <a:pt x="19739" y="1"/>
                  </a:moveTo>
                  <a:cubicBezTo>
                    <a:pt x="19244" y="1"/>
                    <a:pt x="18917" y="170"/>
                    <a:pt x="18761" y="497"/>
                  </a:cubicBezTo>
                  <a:lnTo>
                    <a:pt x="326" y="23328"/>
                  </a:lnTo>
                  <a:cubicBezTo>
                    <a:pt x="0" y="23654"/>
                    <a:pt x="0" y="24136"/>
                    <a:pt x="170" y="24632"/>
                  </a:cubicBezTo>
                  <a:cubicBezTo>
                    <a:pt x="496" y="25115"/>
                    <a:pt x="822" y="25285"/>
                    <a:pt x="1475" y="25285"/>
                  </a:cubicBezTo>
                  <a:lnTo>
                    <a:pt x="29028" y="25285"/>
                  </a:lnTo>
                  <a:cubicBezTo>
                    <a:pt x="29354" y="25285"/>
                    <a:pt x="29850" y="25115"/>
                    <a:pt x="30007" y="24789"/>
                  </a:cubicBezTo>
                  <a:lnTo>
                    <a:pt x="46641" y="2127"/>
                  </a:lnTo>
                  <a:cubicBezTo>
                    <a:pt x="46967" y="1632"/>
                    <a:pt x="46967" y="1149"/>
                    <a:pt x="46810" y="653"/>
                  </a:cubicBezTo>
                  <a:cubicBezTo>
                    <a:pt x="46641" y="327"/>
                    <a:pt x="46158" y="1"/>
                    <a:pt x="45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0" name="Google Shape;1950;p78"/>
            <p:cNvSpPr/>
            <p:nvPr/>
          </p:nvSpPr>
          <p:spPr>
            <a:xfrm>
              <a:off x="5875863" y="1443101"/>
              <a:ext cx="209036" cy="440623"/>
            </a:xfrm>
            <a:custGeom>
              <a:avLst/>
              <a:gdLst/>
              <a:ahLst/>
              <a:cxnLst/>
              <a:rect l="l" t="t" r="r" b="b"/>
              <a:pathLst>
                <a:path w="13543" h="28547" extrusionOk="0">
                  <a:moveTo>
                    <a:pt x="2283" y="1"/>
                  </a:moveTo>
                  <a:lnTo>
                    <a:pt x="0" y="979"/>
                  </a:lnTo>
                  <a:lnTo>
                    <a:pt x="11259" y="28546"/>
                  </a:lnTo>
                  <a:lnTo>
                    <a:pt x="13542" y="27568"/>
                  </a:lnTo>
                  <a:lnTo>
                    <a:pt x="22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1" name="Google Shape;1951;p78"/>
            <p:cNvSpPr/>
            <p:nvPr/>
          </p:nvSpPr>
          <p:spPr>
            <a:xfrm>
              <a:off x="6150328" y="1287053"/>
              <a:ext cx="161111" cy="58005"/>
            </a:xfrm>
            <a:custGeom>
              <a:avLst/>
              <a:gdLst/>
              <a:ahLst/>
              <a:cxnLst/>
              <a:rect l="l" t="t" r="r" b="b"/>
              <a:pathLst>
                <a:path w="10438" h="3758" extrusionOk="0">
                  <a:moveTo>
                    <a:pt x="1957" y="0"/>
                  </a:moveTo>
                  <a:cubicBezTo>
                    <a:pt x="809" y="0"/>
                    <a:pt x="0" y="822"/>
                    <a:pt x="0" y="1957"/>
                  </a:cubicBezTo>
                  <a:cubicBezTo>
                    <a:pt x="0" y="2935"/>
                    <a:pt x="809" y="3757"/>
                    <a:pt x="1957" y="3757"/>
                  </a:cubicBezTo>
                  <a:lnTo>
                    <a:pt x="8481" y="3757"/>
                  </a:lnTo>
                  <a:cubicBezTo>
                    <a:pt x="9616" y="3757"/>
                    <a:pt x="10437" y="2935"/>
                    <a:pt x="10437" y="1957"/>
                  </a:cubicBezTo>
                  <a:cubicBezTo>
                    <a:pt x="10437" y="822"/>
                    <a:pt x="9616" y="0"/>
                    <a:pt x="8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2" name="Google Shape;1952;p78"/>
            <p:cNvSpPr/>
            <p:nvPr/>
          </p:nvSpPr>
          <p:spPr>
            <a:xfrm>
              <a:off x="6006752" y="1815640"/>
              <a:ext cx="118417" cy="118417"/>
            </a:xfrm>
            <a:custGeom>
              <a:avLst/>
              <a:gdLst/>
              <a:ahLst/>
              <a:cxnLst/>
              <a:rect l="l" t="t" r="r" b="b"/>
              <a:pathLst>
                <a:path w="7672" h="7672" extrusionOk="0">
                  <a:moveTo>
                    <a:pt x="3914" y="1"/>
                  </a:moveTo>
                  <a:cubicBezTo>
                    <a:pt x="1801" y="1"/>
                    <a:pt x="0" y="1801"/>
                    <a:pt x="0" y="3914"/>
                  </a:cubicBezTo>
                  <a:cubicBezTo>
                    <a:pt x="0" y="6041"/>
                    <a:pt x="1801" y="7672"/>
                    <a:pt x="3914" y="7672"/>
                  </a:cubicBezTo>
                  <a:cubicBezTo>
                    <a:pt x="6041" y="7672"/>
                    <a:pt x="7672" y="6041"/>
                    <a:pt x="7672" y="3914"/>
                  </a:cubicBezTo>
                  <a:cubicBezTo>
                    <a:pt x="7672" y="1801"/>
                    <a:pt x="6041" y="1"/>
                    <a:pt x="3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3" name="Google Shape;1953;p78"/>
            <p:cNvSpPr/>
            <p:nvPr/>
          </p:nvSpPr>
          <p:spPr>
            <a:xfrm>
              <a:off x="5996688" y="1805577"/>
              <a:ext cx="138545" cy="138560"/>
            </a:xfrm>
            <a:custGeom>
              <a:avLst/>
              <a:gdLst/>
              <a:ahLst/>
              <a:cxnLst/>
              <a:rect l="l" t="t" r="r" b="b"/>
              <a:pathLst>
                <a:path w="8976" h="8977" extrusionOk="0">
                  <a:moveTo>
                    <a:pt x="4566" y="1305"/>
                  </a:moveTo>
                  <a:cubicBezTo>
                    <a:pt x="6367" y="1305"/>
                    <a:pt x="7828" y="2779"/>
                    <a:pt x="7828" y="4566"/>
                  </a:cubicBezTo>
                  <a:cubicBezTo>
                    <a:pt x="7828" y="6197"/>
                    <a:pt x="6367" y="7672"/>
                    <a:pt x="4566" y="7672"/>
                  </a:cubicBezTo>
                  <a:cubicBezTo>
                    <a:pt x="2779" y="7672"/>
                    <a:pt x="1305" y="6197"/>
                    <a:pt x="1305" y="4566"/>
                  </a:cubicBezTo>
                  <a:cubicBezTo>
                    <a:pt x="1305" y="2779"/>
                    <a:pt x="2779" y="1305"/>
                    <a:pt x="4566" y="1305"/>
                  </a:cubicBezTo>
                  <a:close/>
                  <a:moveTo>
                    <a:pt x="4566" y="0"/>
                  </a:moveTo>
                  <a:cubicBezTo>
                    <a:pt x="2127" y="0"/>
                    <a:pt x="0" y="1957"/>
                    <a:pt x="0" y="4566"/>
                  </a:cubicBezTo>
                  <a:cubicBezTo>
                    <a:pt x="0" y="7019"/>
                    <a:pt x="2127" y="8976"/>
                    <a:pt x="4566" y="8976"/>
                  </a:cubicBezTo>
                  <a:cubicBezTo>
                    <a:pt x="7019" y="8976"/>
                    <a:pt x="8976" y="7019"/>
                    <a:pt x="8976" y="4566"/>
                  </a:cubicBezTo>
                  <a:cubicBezTo>
                    <a:pt x="8976" y="1957"/>
                    <a:pt x="7019" y="0"/>
                    <a:pt x="4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4" name="Google Shape;1954;p78"/>
            <p:cNvSpPr/>
            <p:nvPr/>
          </p:nvSpPr>
          <p:spPr>
            <a:xfrm>
              <a:off x="5838202" y="1425582"/>
              <a:ext cx="130904" cy="50364"/>
            </a:xfrm>
            <a:custGeom>
              <a:avLst/>
              <a:gdLst/>
              <a:ahLst/>
              <a:cxnLst/>
              <a:rect l="l" t="t" r="r" b="b"/>
              <a:pathLst>
                <a:path w="8481" h="3263" extrusionOk="0">
                  <a:moveTo>
                    <a:pt x="1" y="1"/>
                  </a:moveTo>
                  <a:lnTo>
                    <a:pt x="1" y="3262"/>
                  </a:lnTo>
                  <a:lnTo>
                    <a:pt x="7828" y="1306"/>
                  </a:lnTo>
                  <a:cubicBezTo>
                    <a:pt x="8481" y="1136"/>
                    <a:pt x="8481" y="1"/>
                    <a:pt x="7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5" name="Google Shape;1955;p78"/>
            <p:cNvSpPr/>
            <p:nvPr/>
          </p:nvSpPr>
          <p:spPr>
            <a:xfrm>
              <a:off x="5818074" y="1407863"/>
              <a:ext cx="168550" cy="88226"/>
            </a:xfrm>
            <a:custGeom>
              <a:avLst/>
              <a:gdLst/>
              <a:ahLst/>
              <a:cxnLst/>
              <a:rect l="l" t="t" r="r" b="b"/>
              <a:pathLst>
                <a:path w="10920" h="5716" extrusionOk="0">
                  <a:moveTo>
                    <a:pt x="3914" y="2454"/>
                  </a:moveTo>
                  <a:lnTo>
                    <a:pt x="2609" y="2780"/>
                  </a:lnTo>
                  <a:lnTo>
                    <a:pt x="2609" y="2454"/>
                  </a:lnTo>
                  <a:close/>
                  <a:moveTo>
                    <a:pt x="1305" y="1"/>
                  </a:moveTo>
                  <a:cubicBezTo>
                    <a:pt x="652" y="1"/>
                    <a:pt x="0" y="497"/>
                    <a:pt x="0" y="1149"/>
                  </a:cubicBezTo>
                  <a:lnTo>
                    <a:pt x="0" y="4410"/>
                  </a:lnTo>
                  <a:cubicBezTo>
                    <a:pt x="0" y="4893"/>
                    <a:pt x="157" y="5219"/>
                    <a:pt x="483" y="5545"/>
                  </a:cubicBezTo>
                  <a:cubicBezTo>
                    <a:pt x="809" y="5715"/>
                    <a:pt x="979" y="5715"/>
                    <a:pt x="1305" y="5715"/>
                  </a:cubicBezTo>
                  <a:lnTo>
                    <a:pt x="1631" y="5715"/>
                  </a:lnTo>
                  <a:lnTo>
                    <a:pt x="9459" y="3758"/>
                  </a:lnTo>
                  <a:cubicBezTo>
                    <a:pt x="10437" y="3432"/>
                    <a:pt x="10920" y="2610"/>
                    <a:pt x="10920" y="1632"/>
                  </a:cubicBezTo>
                  <a:cubicBezTo>
                    <a:pt x="10763" y="653"/>
                    <a:pt x="9941" y="1"/>
                    <a:pt x="89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6" name="Google Shape;1956;p78"/>
            <p:cNvSpPr/>
            <p:nvPr/>
          </p:nvSpPr>
          <p:spPr>
            <a:xfrm>
              <a:off x="6067165" y="1876053"/>
              <a:ext cx="15" cy="115809"/>
            </a:xfrm>
            <a:custGeom>
              <a:avLst/>
              <a:gdLst/>
              <a:ahLst/>
              <a:cxnLst/>
              <a:rect l="l" t="t" r="r" b="b"/>
              <a:pathLst>
                <a:path w="1" h="7503" extrusionOk="0">
                  <a:moveTo>
                    <a:pt x="0" y="0"/>
                  </a:moveTo>
                  <a:lnTo>
                    <a:pt x="0"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7" name="Google Shape;1957;p78"/>
            <p:cNvSpPr/>
            <p:nvPr/>
          </p:nvSpPr>
          <p:spPr>
            <a:xfrm>
              <a:off x="6057085" y="1865989"/>
              <a:ext cx="20158" cy="135936"/>
            </a:xfrm>
            <a:custGeom>
              <a:avLst/>
              <a:gdLst/>
              <a:ahLst/>
              <a:cxnLst/>
              <a:rect l="l" t="t" r="r" b="b"/>
              <a:pathLst>
                <a:path w="1306" h="8807" extrusionOk="0">
                  <a:moveTo>
                    <a:pt x="653" y="0"/>
                  </a:moveTo>
                  <a:cubicBezTo>
                    <a:pt x="327" y="0"/>
                    <a:pt x="1" y="170"/>
                    <a:pt x="1" y="652"/>
                  </a:cubicBezTo>
                  <a:lnTo>
                    <a:pt x="1" y="8154"/>
                  </a:lnTo>
                  <a:cubicBezTo>
                    <a:pt x="1" y="8650"/>
                    <a:pt x="327" y="8806"/>
                    <a:pt x="653" y="8806"/>
                  </a:cubicBezTo>
                  <a:cubicBezTo>
                    <a:pt x="979" y="8806"/>
                    <a:pt x="1306" y="8650"/>
                    <a:pt x="1306" y="8154"/>
                  </a:cubicBezTo>
                  <a:lnTo>
                    <a:pt x="1306" y="652"/>
                  </a:lnTo>
                  <a:cubicBezTo>
                    <a:pt x="1306" y="170"/>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8" name="Google Shape;1958;p78"/>
            <p:cNvSpPr/>
            <p:nvPr/>
          </p:nvSpPr>
          <p:spPr>
            <a:xfrm>
              <a:off x="5989233" y="1971704"/>
              <a:ext cx="98074" cy="40285"/>
            </a:xfrm>
            <a:custGeom>
              <a:avLst/>
              <a:gdLst/>
              <a:ahLst/>
              <a:cxnLst/>
              <a:rect l="l" t="t" r="r" b="b"/>
              <a:pathLst>
                <a:path w="6354" h="2610" extrusionOk="0">
                  <a:moveTo>
                    <a:pt x="1305" y="0"/>
                  </a:moveTo>
                  <a:cubicBezTo>
                    <a:pt x="653" y="0"/>
                    <a:pt x="0" y="653"/>
                    <a:pt x="0" y="1305"/>
                  </a:cubicBezTo>
                  <a:cubicBezTo>
                    <a:pt x="0" y="2127"/>
                    <a:pt x="653" y="2610"/>
                    <a:pt x="1305" y="2610"/>
                  </a:cubicBezTo>
                  <a:lnTo>
                    <a:pt x="5049" y="2610"/>
                  </a:lnTo>
                  <a:cubicBezTo>
                    <a:pt x="5702" y="2610"/>
                    <a:pt x="6354" y="2127"/>
                    <a:pt x="6354" y="1305"/>
                  </a:cubicBezTo>
                  <a:cubicBezTo>
                    <a:pt x="6354" y="653"/>
                    <a:pt x="5702" y="0"/>
                    <a:pt x="5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59" name="Google Shape;1959;p78"/>
            <p:cNvSpPr/>
            <p:nvPr/>
          </p:nvSpPr>
          <p:spPr>
            <a:xfrm>
              <a:off x="5619117" y="1855910"/>
              <a:ext cx="40285" cy="37877"/>
            </a:xfrm>
            <a:custGeom>
              <a:avLst/>
              <a:gdLst/>
              <a:ahLst/>
              <a:cxnLst/>
              <a:rect l="l" t="t" r="r" b="b"/>
              <a:pathLst>
                <a:path w="2610" h="2454" extrusionOk="0">
                  <a:moveTo>
                    <a:pt x="1305" y="1"/>
                  </a:moveTo>
                  <a:cubicBezTo>
                    <a:pt x="653" y="1"/>
                    <a:pt x="0" y="497"/>
                    <a:pt x="0" y="1305"/>
                  </a:cubicBezTo>
                  <a:cubicBezTo>
                    <a:pt x="0" y="1958"/>
                    <a:pt x="653" y="2454"/>
                    <a:pt x="1305" y="2454"/>
                  </a:cubicBezTo>
                  <a:cubicBezTo>
                    <a:pt x="1957" y="2454"/>
                    <a:pt x="2610" y="1958"/>
                    <a:pt x="2610" y="1305"/>
                  </a:cubicBezTo>
                  <a:cubicBezTo>
                    <a:pt x="2610" y="497"/>
                    <a:pt x="1957" y="1"/>
                    <a:pt x="13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0" name="Google Shape;1960;p78"/>
            <p:cNvSpPr/>
            <p:nvPr/>
          </p:nvSpPr>
          <p:spPr>
            <a:xfrm>
              <a:off x="6261074" y="1297117"/>
              <a:ext cx="226555" cy="596671"/>
            </a:xfrm>
            <a:custGeom>
              <a:avLst/>
              <a:gdLst/>
              <a:ahLst/>
              <a:cxnLst/>
              <a:rect l="l" t="t" r="r" b="b"/>
              <a:pathLst>
                <a:path w="14678" h="38657" extrusionOk="0">
                  <a:moveTo>
                    <a:pt x="1306" y="0"/>
                  </a:moveTo>
                  <a:cubicBezTo>
                    <a:pt x="653" y="0"/>
                    <a:pt x="1" y="496"/>
                    <a:pt x="1" y="1305"/>
                  </a:cubicBezTo>
                  <a:cubicBezTo>
                    <a:pt x="1" y="1957"/>
                    <a:pt x="653" y="2453"/>
                    <a:pt x="1306" y="2453"/>
                  </a:cubicBezTo>
                  <a:lnTo>
                    <a:pt x="5546" y="2453"/>
                  </a:lnTo>
                  <a:lnTo>
                    <a:pt x="5546" y="4567"/>
                  </a:lnTo>
                  <a:cubicBezTo>
                    <a:pt x="5546" y="5545"/>
                    <a:pt x="4724" y="6367"/>
                    <a:pt x="3589" y="6523"/>
                  </a:cubicBezTo>
                  <a:lnTo>
                    <a:pt x="1306" y="6523"/>
                  </a:lnTo>
                  <a:cubicBezTo>
                    <a:pt x="810" y="6523"/>
                    <a:pt x="484" y="6693"/>
                    <a:pt x="157" y="7019"/>
                  </a:cubicBezTo>
                  <a:cubicBezTo>
                    <a:pt x="1" y="7345"/>
                    <a:pt x="1" y="7828"/>
                    <a:pt x="157" y="8154"/>
                  </a:cubicBezTo>
                  <a:lnTo>
                    <a:pt x="12069" y="38004"/>
                  </a:lnTo>
                  <a:cubicBezTo>
                    <a:pt x="12225" y="38487"/>
                    <a:pt x="12721" y="38657"/>
                    <a:pt x="13204" y="38657"/>
                  </a:cubicBezTo>
                  <a:lnTo>
                    <a:pt x="13700" y="38657"/>
                  </a:lnTo>
                  <a:cubicBezTo>
                    <a:pt x="14352" y="38330"/>
                    <a:pt x="14678" y="37678"/>
                    <a:pt x="14508" y="37026"/>
                  </a:cubicBezTo>
                  <a:lnTo>
                    <a:pt x="3262" y="8976"/>
                  </a:lnTo>
                  <a:lnTo>
                    <a:pt x="3589" y="8976"/>
                  </a:lnTo>
                  <a:cubicBezTo>
                    <a:pt x="6028" y="8976"/>
                    <a:pt x="8155" y="7019"/>
                    <a:pt x="8155" y="4567"/>
                  </a:cubicBezTo>
                  <a:lnTo>
                    <a:pt x="8155" y="1305"/>
                  </a:lnTo>
                  <a:cubicBezTo>
                    <a:pt x="8155" y="496"/>
                    <a:pt x="7503" y="0"/>
                    <a:pt x="6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1" name="Google Shape;1961;p78"/>
            <p:cNvSpPr/>
            <p:nvPr/>
          </p:nvSpPr>
          <p:spPr>
            <a:xfrm>
              <a:off x="6447344" y="1855910"/>
              <a:ext cx="37677" cy="37877"/>
            </a:xfrm>
            <a:custGeom>
              <a:avLst/>
              <a:gdLst/>
              <a:ahLst/>
              <a:cxnLst/>
              <a:rect l="l" t="t" r="r" b="b"/>
              <a:pathLst>
                <a:path w="2441" h="2454" extrusionOk="0">
                  <a:moveTo>
                    <a:pt x="1136" y="1"/>
                  </a:moveTo>
                  <a:cubicBezTo>
                    <a:pt x="483" y="1"/>
                    <a:pt x="1" y="497"/>
                    <a:pt x="1" y="1305"/>
                  </a:cubicBezTo>
                  <a:cubicBezTo>
                    <a:pt x="1" y="1958"/>
                    <a:pt x="483" y="2454"/>
                    <a:pt x="1136" y="2454"/>
                  </a:cubicBezTo>
                  <a:cubicBezTo>
                    <a:pt x="1958" y="2454"/>
                    <a:pt x="2440" y="1958"/>
                    <a:pt x="2440" y="1305"/>
                  </a:cubicBezTo>
                  <a:cubicBezTo>
                    <a:pt x="2440" y="497"/>
                    <a:pt x="1958" y="1"/>
                    <a:pt x="1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962" name="Google Shape;1962;p78"/>
          <p:cNvGrpSpPr/>
          <p:nvPr/>
        </p:nvGrpSpPr>
        <p:grpSpPr>
          <a:xfrm>
            <a:off x="3855446" y="2257604"/>
            <a:ext cx="1228364" cy="802882"/>
            <a:chOff x="3998087" y="2477740"/>
            <a:chExt cx="1228364" cy="802882"/>
          </a:xfrm>
        </p:grpSpPr>
        <p:sp>
          <p:nvSpPr>
            <p:cNvPr id="1963" name="Google Shape;1963;p78"/>
            <p:cNvSpPr/>
            <p:nvPr/>
          </p:nvSpPr>
          <p:spPr>
            <a:xfrm>
              <a:off x="3998087" y="2777179"/>
              <a:ext cx="501020" cy="501036"/>
            </a:xfrm>
            <a:custGeom>
              <a:avLst/>
              <a:gdLst/>
              <a:ahLst/>
              <a:cxnLst/>
              <a:rect l="l" t="t" r="r" b="b"/>
              <a:pathLst>
                <a:path w="32460" h="32461" extrusionOk="0">
                  <a:moveTo>
                    <a:pt x="16308" y="2610"/>
                  </a:moveTo>
                  <a:cubicBezTo>
                    <a:pt x="23810" y="2610"/>
                    <a:pt x="29850" y="8807"/>
                    <a:pt x="29850" y="16309"/>
                  </a:cubicBezTo>
                  <a:cubicBezTo>
                    <a:pt x="29850" y="23810"/>
                    <a:pt x="23810" y="30007"/>
                    <a:pt x="16308" y="30007"/>
                  </a:cubicBezTo>
                  <a:cubicBezTo>
                    <a:pt x="8650" y="30007"/>
                    <a:pt x="2610" y="23810"/>
                    <a:pt x="2610" y="16309"/>
                  </a:cubicBezTo>
                  <a:cubicBezTo>
                    <a:pt x="2610" y="8807"/>
                    <a:pt x="8650" y="2610"/>
                    <a:pt x="16308" y="2610"/>
                  </a:cubicBezTo>
                  <a:close/>
                  <a:moveTo>
                    <a:pt x="16308" y="1"/>
                  </a:moveTo>
                  <a:cubicBezTo>
                    <a:pt x="7346" y="1"/>
                    <a:pt x="1" y="7346"/>
                    <a:pt x="1" y="16309"/>
                  </a:cubicBezTo>
                  <a:cubicBezTo>
                    <a:pt x="1" y="25285"/>
                    <a:pt x="7346" y="32460"/>
                    <a:pt x="16308" y="32460"/>
                  </a:cubicBezTo>
                  <a:cubicBezTo>
                    <a:pt x="25284" y="32460"/>
                    <a:pt x="32460" y="25285"/>
                    <a:pt x="32460" y="16309"/>
                  </a:cubicBezTo>
                  <a:cubicBezTo>
                    <a:pt x="32460" y="7346"/>
                    <a:pt x="25284" y="1"/>
                    <a:pt x="16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4" name="Google Shape;1964;p78"/>
            <p:cNvSpPr/>
            <p:nvPr/>
          </p:nvSpPr>
          <p:spPr>
            <a:xfrm>
              <a:off x="4244770" y="2777179"/>
              <a:ext cx="10079" cy="503443"/>
            </a:xfrm>
            <a:custGeom>
              <a:avLst/>
              <a:gdLst/>
              <a:ahLst/>
              <a:cxnLst/>
              <a:rect l="l" t="t" r="r" b="b"/>
              <a:pathLst>
                <a:path w="653" h="32617" extrusionOk="0">
                  <a:moveTo>
                    <a:pt x="326" y="1"/>
                  </a:moveTo>
                  <a:cubicBezTo>
                    <a:pt x="170" y="1"/>
                    <a:pt x="0" y="170"/>
                    <a:pt x="0" y="327"/>
                  </a:cubicBezTo>
                  <a:lnTo>
                    <a:pt x="0" y="32290"/>
                  </a:lnTo>
                  <a:cubicBezTo>
                    <a:pt x="0" y="32460"/>
                    <a:pt x="170" y="32617"/>
                    <a:pt x="326" y="32617"/>
                  </a:cubicBezTo>
                  <a:cubicBezTo>
                    <a:pt x="496" y="32617"/>
                    <a:pt x="653" y="32460"/>
                    <a:pt x="653" y="32290"/>
                  </a:cubicBezTo>
                  <a:lnTo>
                    <a:pt x="653" y="327"/>
                  </a:lnTo>
                  <a:cubicBezTo>
                    <a:pt x="653" y="170"/>
                    <a:pt x="496" y="1"/>
                    <a:pt x="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5" name="Google Shape;1965;p78"/>
            <p:cNvSpPr/>
            <p:nvPr/>
          </p:nvSpPr>
          <p:spPr>
            <a:xfrm>
              <a:off x="3998087" y="3023861"/>
              <a:ext cx="501020" cy="10079"/>
            </a:xfrm>
            <a:custGeom>
              <a:avLst/>
              <a:gdLst/>
              <a:ahLst/>
              <a:cxnLst/>
              <a:rect l="l" t="t" r="r" b="b"/>
              <a:pathLst>
                <a:path w="32460" h="653" extrusionOk="0">
                  <a:moveTo>
                    <a:pt x="327" y="1"/>
                  </a:moveTo>
                  <a:cubicBezTo>
                    <a:pt x="170" y="1"/>
                    <a:pt x="1" y="170"/>
                    <a:pt x="1" y="327"/>
                  </a:cubicBezTo>
                  <a:cubicBezTo>
                    <a:pt x="1" y="496"/>
                    <a:pt x="170" y="653"/>
                    <a:pt x="327" y="653"/>
                  </a:cubicBezTo>
                  <a:lnTo>
                    <a:pt x="32134" y="653"/>
                  </a:lnTo>
                  <a:cubicBezTo>
                    <a:pt x="32290" y="653"/>
                    <a:pt x="32460" y="496"/>
                    <a:pt x="32460" y="327"/>
                  </a:cubicBezTo>
                  <a:cubicBezTo>
                    <a:pt x="32460" y="170"/>
                    <a:pt x="32290" y="1"/>
                    <a:pt x="321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6" name="Google Shape;1966;p78"/>
            <p:cNvSpPr/>
            <p:nvPr/>
          </p:nvSpPr>
          <p:spPr>
            <a:xfrm>
              <a:off x="4068564" y="2850279"/>
              <a:ext cx="360068" cy="357444"/>
            </a:xfrm>
            <a:custGeom>
              <a:avLst/>
              <a:gdLst/>
              <a:ahLst/>
              <a:cxnLst/>
              <a:rect l="l" t="t" r="r" b="b"/>
              <a:pathLst>
                <a:path w="23328" h="23158" extrusionOk="0">
                  <a:moveTo>
                    <a:pt x="170" y="1"/>
                  </a:moveTo>
                  <a:cubicBezTo>
                    <a:pt x="1" y="157"/>
                    <a:pt x="1" y="327"/>
                    <a:pt x="170" y="483"/>
                  </a:cubicBezTo>
                  <a:lnTo>
                    <a:pt x="22675" y="22988"/>
                  </a:lnTo>
                  <a:cubicBezTo>
                    <a:pt x="22832" y="23158"/>
                    <a:pt x="22832" y="23158"/>
                    <a:pt x="23001" y="23158"/>
                  </a:cubicBezTo>
                  <a:cubicBezTo>
                    <a:pt x="23001" y="23158"/>
                    <a:pt x="23158" y="23158"/>
                    <a:pt x="23158" y="22988"/>
                  </a:cubicBezTo>
                  <a:cubicBezTo>
                    <a:pt x="23328" y="22988"/>
                    <a:pt x="23328" y="22662"/>
                    <a:pt x="23158" y="22662"/>
                  </a:cubicBezTo>
                  <a:lnTo>
                    <a:pt x="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7" name="Google Shape;1967;p78"/>
            <p:cNvSpPr/>
            <p:nvPr/>
          </p:nvSpPr>
          <p:spPr>
            <a:xfrm>
              <a:off x="4068564" y="2850279"/>
              <a:ext cx="360068" cy="357444"/>
            </a:xfrm>
            <a:custGeom>
              <a:avLst/>
              <a:gdLst/>
              <a:ahLst/>
              <a:cxnLst/>
              <a:rect l="l" t="t" r="r" b="b"/>
              <a:pathLst>
                <a:path w="23328" h="23158" extrusionOk="0">
                  <a:moveTo>
                    <a:pt x="22675" y="1"/>
                  </a:moveTo>
                  <a:lnTo>
                    <a:pt x="170" y="22662"/>
                  </a:lnTo>
                  <a:cubicBezTo>
                    <a:pt x="1" y="22662"/>
                    <a:pt x="1" y="22988"/>
                    <a:pt x="170" y="22988"/>
                  </a:cubicBezTo>
                  <a:cubicBezTo>
                    <a:pt x="170" y="23158"/>
                    <a:pt x="327" y="23158"/>
                    <a:pt x="327" y="23158"/>
                  </a:cubicBezTo>
                  <a:cubicBezTo>
                    <a:pt x="496" y="23158"/>
                    <a:pt x="496" y="23158"/>
                    <a:pt x="653" y="22988"/>
                  </a:cubicBezTo>
                  <a:lnTo>
                    <a:pt x="23158" y="483"/>
                  </a:lnTo>
                  <a:cubicBezTo>
                    <a:pt x="23328" y="327"/>
                    <a:pt x="23328" y="157"/>
                    <a:pt x="231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8" name="Google Shape;1968;p78"/>
            <p:cNvSpPr/>
            <p:nvPr/>
          </p:nvSpPr>
          <p:spPr>
            <a:xfrm>
              <a:off x="4725632" y="2777179"/>
              <a:ext cx="500819" cy="501036"/>
            </a:xfrm>
            <a:custGeom>
              <a:avLst/>
              <a:gdLst/>
              <a:ahLst/>
              <a:cxnLst/>
              <a:rect l="l" t="t" r="r" b="b"/>
              <a:pathLst>
                <a:path w="32447" h="32461" extrusionOk="0">
                  <a:moveTo>
                    <a:pt x="16139" y="2610"/>
                  </a:moveTo>
                  <a:cubicBezTo>
                    <a:pt x="23641" y="2610"/>
                    <a:pt x="29838" y="8807"/>
                    <a:pt x="29838" y="16309"/>
                  </a:cubicBezTo>
                  <a:cubicBezTo>
                    <a:pt x="29838" y="23810"/>
                    <a:pt x="23641" y="30007"/>
                    <a:pt x="16139" y="30007"/>
                  </a:cubicBezTo>
                  <a:cubicBezTo>
                    <a:pt x="8637" y="30007"/>
                    <a:pt x="2440" y="23810"/>
                    <a:pt x="2440" y="16309"/>
                  </a:cubicBezTo>
                  <a:cubicBezTo>
                    <a:pt x="2440" y="8807"/>
                    <a:pt x="8637" y="2610"/>
                    <a:pt x="16139" y="2610"/>
                  </a:cubicBezTo>
                  <a:close/>
                  <a:moveTo>
                    <a:pt x="16139" y="1"/>
                  </a:moveTo>
                  <a:cubicBezTo>
                    <a:pt x="7176" y="1"/>
                    <a:pt x="1" y="7346"/>
                    <a:pt x="1" y="16309"/>
                  </a:cubicBezTo>
                  <a:cubicBezTo>
                    <a:pt x="1" y="25285"/>
                    <a:pt x="7176" y="32460"/>
                    <a:pt x="16139" y="32460"/>
                  </a:cubicBezTo>
                  <a:cubicBezTo>
                    <a:pt x="25115" y="32460"/>
                    <a:pt x="32447" y="25285"/>
                    <a:pt x="32447" y="16309"/>
                  </a:cubicBezTo>
                  <a:cubicBezTo>
                    <a:pt x="32447" y="7346"/>
                    <a:pt x="25115" y="1"/>
                    <a:pt x="16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69" name="Google Shape;1969;p78"/>
            <p:cNvSpPr/>
            <p:nvPr/>
          </p:nvSpPr>
          <p:spPr>
            <a:xfrm>
              <a:off x="4969690" y="2777179"/>
              <a:ext cx="10094" cy="503443"/>
            </a:xfrm>
            <a:custGeom>
              <a:avLst/>
              <a:gdLst/>
              <a:ahLst/>
              <a:cxnLst/>
              <a:rect l="l" t="t" r="r" b="b"/>
              <a:pathLst>
                <a:path w="654" h="32617" extrusionOk="0">
                  <a:moveTo>
                    <a:pt x="327" y="1"/>
                  </a:moveTo>
                  <a:cubicBezTo>
                    <a:pt x="171" y="1"/>
                    <a:pt x="1" y="170"/>
                    <a:pt x="1" y="327"/>
                  </a:cubicBezTo>
                  <a:lnTo>
                    <a:pt x="1" y="32290"/>
                  </a:lnTo>
                  <a:cubicBezTo>
                    <a:pt x="1" y="32460"/>
                    <a:pt x="171" y="32617"/>
                    <a:pt x="327" y="32617"/>
                  </a:cubicBezTo>
                  <a:cubicBezTo>
                    <a:pt x="497" y="32617"/>
                    <a:pt x="653" y="32460"/>
                    <a:pt x="653" y="32290"/>
                  </a:cubicBezTo>
                  <a:lnTo>
                    <a:pt x="653" y="327"/>
                  </a:lnTo>
                  <a:cubicBezTo>
                    <a:pt x="653" y="170"/>
                    <a:pt x="497"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0" name="Google Shape;1970;p78"/>
            <p:cNvSpPr/>
            <p:nvPr/>
          </p:nvSpPr>
          <p:spPr>
            <a:xfrm>
              <a:off x="4723023" y="3023861"/>
              <a:ext cx="503428" cy="10079"/>
            </a:xfrm>
            <a:custGeom>
              <a:avLst/>
              <a:gdLst/>
              <a:ahLst/>
              <a:cxnLst/>
              <a:rect l="l" t="t" r="r" b="b"/>
              <a:pathLst>
                <a:path w="32616" h="653" extrusionOk="0">
                  <a:moveTo>
                    <a:pt x="326" y="1"/>
                  </a:moveTo>
                  <a:cubicBezTo>
                    <a:pt x="170" y="1"/>
                    <a:pt x="0" y="170"/>
                    <a:pt x="0" y="327"/>
                  </a:cubicBezTo>
                  <a:cubicBezTo>
                    <a:pt x="0" y="496"/>
                    <a:pt x="170" y="653"/>
                    <a:pt x="326" y="653"/>
                  </a:cubicBezTo>
                  <a:lnTo>
                    <a:pt x="32290" y="653"/>
                  </a:lnTo>
                  <a:cubicBezTo>
                    <a:pt x="32459" y="653"/>
                    <a:pt x="32616" y="496"/>
                    <a:pt x="32616" y="327"/>
                  </a:cubicBezTo>
                  <a:cubicBezTo>
                    <a:pt x="32616" y="170"/>
                    <a:pt x="32459" y="1"/>
                    <a:pt x="32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1" name="Google Shape;1971;p78"/>
            <p:cNvSpPr/>
            <p:nvPr/>
          </p:nvSpPr>
          <p:spPr>
            <a:xfrm>
              <a:off x="4796123" y="2850279"/>
              <a:ext cx="359852" cy="357444"/>
            </a:xfrm>
            <a:custGeom>
              <a:avLst/>
              <a:gdLst/>
              <a:ahLst/>
              <a:cxnLst/>
              <a:rect l="l" t="t" r="r" b="b"/>
              <a:pathLst>
                <a:path w="23314" h="23158" extrusionOk="0">
                  <a:moveTo>
                    <a:pt x="157" y="1"/>
                  </a:moveTo>
                  <a:cubicBezTo>
                    <a:pt x="0" y="157"/>
                    <a:pt x="0" y="327"/>
                    <a:pt x="157" y="483"/>
                  </a:cubicBezTo>
                  <a:lnTo>
                    <a:pt x="22661" y="22988"/>
                  </a:lnTo>
                  <a:cubicBezTo>
                    <a:pt x="22661" y="23158"/>
                    <a:pt x="22831" y="23158"/>
                    <a:pt x="22831" y="23158"/>
                  </a:cubicBezTo>
                  <a:cubicBezTo>
                    <a:pt x="22988" y="23158"/>
                    <a:pt x="22988" y="23158"/>
                    <a:pt x="23157" y="22988"/>
                  </a:cubicBezTo>
                  <a:cubicBezTo>
                    <a:pt x="23314" y="22988"/>
                    <a:pt x="23314" y="22662"/>
                    <a:pt x="23157" y="22662"/>
                  </a:cubicBezTo>
                  <a:lnTo>
                    <a:pt x="4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2" name="Google Shape;1972;p78"/>
            <p:cNvSpPr/>
            <p:nvPr/>
          </p:nvSpPr>
          <p:spPr>
            <a:xfrm>
              <a:off x="4796123" y="2850279"/>
              <a:ext cx="359852" cy="357444"/>
            </a:xfrm>
            <a:custGeom>
              <a:avLst/>
              <a:gdLst/>
              <a:ahLst/>
              <a:cxnLst/>
              <a:rect l="l" t="t" r="r" b="b"/>
              <a:pathLst>
                <a:path w="23314" h="23158" extrusionOk="0">
                  <a:moveTo>
                    <a:pt x="22661" y="1"/>
                  </a:moveTo>
                  <a:lnTo>
                    <a:pt x="157" y="22662"/>
                  </a:lnTo>
                  <a:cubicBezTo>
                    <a:pt x="0" y="22662"/>
                    <a:pt x="0" y="22988"/>
                    <a:pt x="157" y="22988"/>
                  </a:cubicBezTo>
                  <a:cubicBezTo>
                    <a:pt x="157" y="23158"/>
                    <a:pt x="326" y="23158"/>
                    <a:pt x="326" y="23158"/>
                  </a:cubicBezTo>
                  <a:cubicBezTo>
                    <a:pt x="483" y="23158"/>
                    <a:pt x="483" y="23158"/>
                    <a:pt x="483" y="22988"/>
                  </a:cubicBezTo>
                  <a:lnTo>
                    <a:pt x="23157" y="483"/>
                  </a:lnTo>
                  <a:cubicBezTo>
                    <a:pt x="23314" y="327"/>
                    <a:pt x="23314" y="157"/>
                    <a:pt x="23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3" name="Google Shape;1973;p78"/>
            <p:cNvSpPr/>
            <p:nvPr/>
          </p:nvSpPr>
          <p:spPr>
            <a:xfrm>
              <a:off x="4192013" y="2950962"/>
              <a:ext cx="465581" cy="156079"/>
            </a:xfrm>
            <a:custGeom>
              <a:avLst/>
              <a:gdLst/>
              <a:ahLst/>
              <a:cxnLst/>
              <a:rect l="l" t="t" r="r" b="b"/>
              <a:pathLst>
                <a:path w="30164" h="10112" extrusionOk="0">
                  <a:moveTo>
                    <a:pt x="23314" y="1"/>
                  </a:moveTo>
                  <a:lnTo>
                    <a:pt x="23483" y="1305"/>
                  </a:lnTo>
                  <a:lnTo>
                    <a:pt x="25271" y="1305"/>
                  </a:lnTo>
                  <a:lnTo>
                    <a:pt x="25271" y="1"/>
                  </a:lnTo>
                  <a:close/>
                  <a:moveTo>
                    <a:pt x="21527" y="157"/>
                  </a:moveTo>
                  <a:lnTo>
                    <a:pt x="21527" y="1462"/>
                  </a:lnTo>
                  <a:lnTo>
                    <a:pt x="22831" y="1305"/>
                  </a:lnTo>
                  <a:lnTo>
                    <a:pt x="22662" y="157"/>
                  </a:lnTo>
                  <a:close/>
                  <a:moveTo>
                    <a:pt x="20874" y="157"/>
                  </a:moveTo>
                  <a:lnTo>
                    <a:pt x="19570" y="327"/>
                  </a:lnTo>
                  <a:lnTo>
                    <a:pt x="19570" y="1632"/>
                  </a:lnTo>
                  <a:lnTo>
                    <a:pt x="20874" y="1462"/>
                  </a:lnTo>
                  <a:lnTo>
                    <a:pt x="20874" y="157"/>
                  </a:lnTo>
                  <a:close/>
                  <a:moveTo>
                    <a:pt x="26093" y="1"/>
                  </a:moveTo>
                  <a:lnTo>
                    <a:pt x="25767" y="1305"/>
                  </a:lnTo>
                  <a:cubicBezTo>
                    <a:pt x="26093" y="1305"/>
                    <a:pt x="26419" y="1462"/>
                    <a:pt x="26745" y="1632"/>
                  </a:cubicBezTo>
                  <a:lnTo>
                    <a:pt x="27397" y="483"/>
                  </a:lnTo>
                  <a:cubicBezTo>
                    <a:pt x="26902" y="327"/>
                    <a:pt x="26575" y="157"/>
                    <a:pt x="26093" y="1"/>
                  </a:cubicBezTo>
                  <a:close/>
                  <a:moveTo>
                    <a:pt x="18917" y="327"/>
                  </a:moveTo>
                  <a:lnTo>
                    <a:pt x="17613" y="483"/>
                  </a:lnTo>
                  <a:lnTo>
                    <a:pt x="17769" y="1788"/>
                  </a:lnTo>
                  <a:lnTo>
                    <a:pt x="18917" y="1632"/>
                  </a:lnTo>
                  <a:lnTo>
                    <a:pt x="18917" y="327"/>
                  </a:lnTo>
                  <a:close/>
                  <a:moveTo>
                    <a:pt x="15003" y="653"/>
                  </a:moveTo>
                  <a:lnTo>
                    <a:pt x="13699" y="810"/>
                  </a:lnTo>
                  <a:lnTo>
                    <a:pt x="13855" y="1958"/>
                  </a:lnTo>
                  <a:lnTo>
                    <a:pt x="15160" y="1958"/>
                  </a:lnTo>
                  <a:lnTo>
                    <a:pt x="15003" y="653"/>
                  </a:lnTo>
                  <a:close/>
                  <a:moveTo>
                    <a:pt x="16960" y="483"/>
                  </a:moveTo>
                  <a:lnTo>
                    <a:pt x="15656" y="653"/>
                  </a:lnTo>
                  <a:lnTo>
                    <a:pt x="15812" y="1958"/>
                  </a:lnTo>
                  <a:lnTo>
                    <a:pt x="17117" y="1788"/>
                  </a:lnTo>
                  <a:lnTo>
                    <a:pt x="16960" y="483"/>
                  </a:lnTo>
                  <a:close/>
                  <a:moveTo>
                    <a:pt x="11898" y="810"/>
                  </a:moveTo>
                  <a:lnTo>
                    <a:pt x="11898" y="2114"/>
                  </a:lnTo>
                  <a:lnTo>
                    <a:pt x="13203" y="2114"/>
                  </a:lnTo>
                  <a:lnTo>
                    <a:pt x="13046" y="810"/>
                  </a:lnTo>
                  <a:close/>
                  <a:moveTo>
                    <a:pt x="9941" y="979"/>
                  </a:moveTo>
                  <a:lnTo>
                    <a:pt x="9941" y="2284"/>
                  </a:lnTo>
                  <a:lnTo>
                    <a:pt x="11246" y="2284"/>
                  </a:lnTo>
                  <a:lnTo>
                    <a:pt x="11246" y="979"/>
                  </a:lnTo>
                  <a:close/>
                  <a:moveTo>
                    <a:pt x="7984" y="1136"/>
                  </a:moveTo>
                  <a:lnTo>
                    <a:pt x="8154" y="2440"/>
                  </a:lnTo>
                  <a:lnTo>
                    <a:pt x="9459" y="2284"/>
                  </a:lnTo>
                  <a:lnTo>
                    <a:pt x="9289" y="1136"/>
                  </a:lnTo>
                  <a:close/>
                  <a:moveTo>
                    <a:pt x="7332" y="1136"/>
                  </a:moveTo>
                  <a:lnTo>
                    <a:pt x="6027" y="1305"/>
                  </a:lnTo>
                  <a:lnTo>
                    <a:pt x="6197" y="2610"/>
                  </a:lnTo>
                  <a:lnTo>
                    <a:pt x="7502" y="2440"/>
                  </a:lnTo>
                  <a:lnTo>
                    <a:pt x="7332" y="1136"/>
                  </a:lnTo>
                  <a:close/>
                  <a:moveTo>
                    <a:pt x="5375" y="1305"/>
                  </a:moveTo>
                  <a:lnTo>
                    <a:pt x="4240" y="1462"/>
                  </a:lnTo>
                  <a:lnTo>
                    <a:pt x="4240" y="2767"/>
                  </a:lnTo>
                  <a:lnTo>
                    <a:pt x="5545" y="2610"/>
                  </a:lnTo>
                  <a:lnTo>
                    <a:pt x="5375" y="1305"/>
                  </a:lnTo>
                  <a:close/>
                  <a:moveTo>
                    <a:pt x="28050" y="979"/>
                  </a:moveTo>
                  <a:lnTo>
                    <a:pt x="27228" y="1958"/>
                  </a:lnTo>
                  <a:cubicBezTo>
                    <a:pt x="27554" y="2114"/>
                    <a:pt x="27880" y="2440"/>
                    <a:pt x="28050" y="2767"/>
                  </a:cubicBezTo>
                  <a:lnTo>
                    <a:pt x="29028" y="1958"/>
                  </a:lnTo>
                  <a:cubicBezTo>
                    <a:pt x="28702" y="1632"/>
                    <a:pt x="28376" y="1136"/>
                    <a:pt x="28050" y="979"/>
                  </a:cubicBezTo>
                  <a:close/>
                  <a:moveTo>
                    <a:pt x="3262" y="1462"/>
                  </a:moveTo>
                  <a:cubicBezTo>
                    <a:pt x="2936" y="1462"/>
                    <a:pt x="2440" y="1632"/>
                    <a:pt x="2114" y="1788"/>
                  </a:cubicBezTo>
                  <a:lnTo>
                    <a:pt x="2609" y="2936"/>
                  </a:lnTo>
                  <a:cubicBezTo>
                    <a:pt x="2936" y="2936"/>
                    <a:pt x="3092" y="2767"/>
                    <a:pt x="3418" y="2767"/>
                  </a:cubicBezTo>
                  <a:lnTo>
                    <a:pt x="3588" y="2767"/>
                  </a:lnTo>
                  <a:lnTo>
                    <a:pt x="3588" y="1462"/>
                  </a:lnTo>
                  <a:close/>
                  <a:moveTo>
                    <a:pt x="1305" y="2284"/>
                  </a:moveTo>
                  <a:cubicBezTo>
                    <a:pt x="979" y="2610"/>
                    <a:pt x="652" y="3093"/>
                    <a:pt x="483" y="3419"/>
                  </a:cubicBezTo>
                  <a:lnTo>
                    <a:pt x="1631" y="4071"/>
                  </a:lnTo>
                  <a:cubicBezTo>
                    <a:pt x="1631" y="3745"/>
                    <a:pt x="1957" y="3419"/>
                    <a:pt x="2114" y="3262"/>
                  </a:cubicBezTo>
                  <a:lnTo>
                    <a:pt x="1305" y="2284"/>
                  </a:lnTo>
                  <a:close/>
                  <a:moveTo>
                    <a:pt x="29511" y="2610"/>
                  </a:moveTo>
                  <a:lnTo>
                    <a:pt x="28376" y="3262"/>
                  </a:lnTo>
                  <a:cubicBezTo>
                    <a:pt x="28532" y="3588"/>
                    <a:pt x="28702" y="3915"/>
                    <a:pt x="28702" y="4241"/>
                  </a:cubicBezTo>
                  <a:lnTo>
                    <a:pt x="30007" y="3915"/>
                  </a:lnTo>
                  <a:cubicBezTo>
                    <a:pt x="29837" y="3419"/>
                    <a:pt x="29680" y="2936"/>
                    <a:pt x="29511" y="2610"/>
                  </a:cubicBezTo>
                  <a:close/>
                  <a:moveTo>
                    <a:pt x="157" y="4241"/>
                  </a:moveTo>
                  <a:cubicBezTo>
                    <a:pt x="157" y="4567"/>
                    <a:pt x="0" y="4724"/>
                    <a:pt x="0" y="5050"/>
                  </a:cubicBezTo>
                  <a:cubicBezTo>
                    <a:pt x="0" y="5219"/>
                    <a:pt x="0" y="5545"/>
                    <a:pt x="157" y="5702"/>
                  </a:cubicBezTo>
                  <a:lnTo>
                    <a:pt x="1461" y="5545"/>
                  </a:lnTo>
                  <a:cubicBezTo>
                    <a:pt x="1305" y="5376"/>
                    <a:pt x="1305" y="5219"/>
                    <a:pt x="1305" y="5050"/>
                  </a:cubicBezTo>
                  <a:cubicBezTo>
                    <a:pt x="1305" y="4893"/>
                    <a:pt x="1305" y="4724"/>
                    <a:pt x="1461" y="4567"/>
                  </a:cubicBezTo>
                  <a:lnTo>
                    <a:pt x="157" y="4241"/>
                  </a:lnTo>
                  <a:close/>
                  <a:moveTo>
                    <a:pt x="28859" y="4724"/>
                  </a:moveTo>
                  <a:lnTo>
                    <a:pt x="28859" y="5050"/>
                  </a:lnTo>
                  <a:cubicBezTo>
                    <a:pt x="28859" y="5376"/>
                    <a:pt x="28859" y="5545"/>
                    <a:pt x="28702" y="5872"/>
                  </a:cubicBezTo>
                  <a:lnTo>
                    <a:pt x="30007" y="6198"/>
                  </a:lnTo>
                  <a:cubicBezTo>
                    <a:pt x="30007" y="5702"/>
                    <a:pt x="30163" y="5376"/>
                    <a:pt x="30163" y="5050"/>
                  </a:cubicBezTo>
                  <a:lnTo>
                    <a:pt x="30163" y="4724"/>
                  </a:lnTo>
                  <a:close/>
                  <a:moveTo>
                    <a:pt x="1461" y="6028"/>
                  </a:moveTo>
                  <a:lnTo>
                    <a:pt x="326" y="6524"/>
                  </a:lnTo>
                  <a:cubicBezTo>
                    <a:pt x="652" y="7007"/>
                    <a:pt x="979" y="7502"/>
                    <a:pt x="1305" y="7829"/>
                  </a:cubicBezTo>
                  <a:lnTo>
                    <a:pt x="2114" y="6850"/>
                  </a:lnTo>
                  <a:cubicBezTo>
                    <a:pt x="1957" y="6524"/>
                    <a:pt x="1631" y="6354"/>
                    <a:pt x="1461" y="6028"/>
                  </a:cubicBezTo>
                  <a:close/>
                  <a:moveTo>
                    <a:pt x="28532" y="6354"/>
                  </a:moveTo>
                  <a:cubicBezTo>
                    <a:pt x="28532" y="6680"/>
                    <a:pt x="28206" y="7007"/>
                    <a:pt x="28050" y="7333"/>
                  </a:cubicBezTo>
                  <a:lnTo>
                    <a:pt x="29028" y="8155"/>
                  </a:lnTo>
                  <a:cubicBezTo>
                    <a:pt x="29354" y="7659"/>
                    <a:pt x="29680" y="7333"/>
                    <a:pt x="29837" y="6850"/>
                  </a:cubicBezTo>
                  <a:lnTo>
                    <a:pt x="28532" y="6354"/>
                  </a:lnTo>
                  <a:close/>
                  <a:moveTo>
                    <a:pt x="2609" y="7007"/>
                  </a:moveTo>
                  <a:lnTo>
                    <a:pt x="1957" y="8155"/>
                  </a:lnTo>
                  <a:cubicBezTo>
                    <a:pt x="2440" y="8481"/>
                    <a:pt x="2936" y="8481"/>
                    <a:pt x="3262" y="8637"/>
                  </a:cubicBezTo>
                  <a:lnTo>
                    <a:pt x="3418" y="8637"/>
                  </a:lnTo>
                  <a:lnTo>
                    <a:pt x="3588" y="7333"/>
                  </a:lnTo>
                  <a:lnTo>
                    <a:pt x="3418" y="7333"/>
                  </a:lnTo>
                  <a:cubicBezTo>
                    <a:pt x="3092" y="7333"/>
                    <a:pt x="2766" y="7176"/>
                    <a:pt x="2609" y="7007"/>
                  </a:cubicBezTo>
                  <a:close/>
                  <a:moveTo>
                    <a:pt x="4240" y="7333"/>
                  </a:moveTo>
                  <a:lnTo>
                    <a:pt x="4071" y="8637"/>
                  </a:lnTo>
                  <a:lnTo>
                    <a:pt x="5375" y="8637"/>
                  </a:lnTo>
                  <a:lnTo>
                    <a:pt x="5545" y="7502"/>
                  </a:lnTo>
                  <a:lnTo>
                    <a:pt x="4240" y="7333"/>
                  </a:lnTo>
                  <a:close/>
                  <a:moveTo>
                    <a:pt x="6197" y="7502"/>
                  </a:moveTo>
                  <a:lnTo>
                    <a:pt x="6027" y="8807"/>
                  </a:lnTo>
                  <a:lnTo>
                    <a:pt x="7332" y="8807"/>
                  </a:lnTo>
                  <a:lnTo>
                    <a:pt x="7332" y="7502"/>
                  </a:lnTo>
                  <a:close/>
                  <a:moveTo>
                    <a:pt x="7984" y="7659"/>
                  </a:moveTo>
                  <a:lnTo>
                    <a:pt x="7984" y="8964"/>
                  </a:lnTo>
                  <a:lnTo>
                    <a:pt x="9289" y="8964"/>
                  </a:lnTo>
                  <a:lnTo>
                    <a:pt x="9289" y="7659"/>
                  </a:lnTo>
                  <a:close/>
                  <a:moveTo>
                    <a:pt x="9941" y="7829"/>
                  </a:moveTo>
                  <a:lnTo>
                    <a:pt x="9941" y="8964"/>
                  </a:lnTo>
                  <a:lnTo>
                    <a:pt x="11089" y="9133"/>
                  </a:lnTo>
                  <a:lnTo>
                    <a:pt x="11246" y="7829"/>
                  </a:lnTo>
                  <a:close/>
                  <a:moveTo>
                    <a:pt x="11898" y="7829"/>
                  </a:moveTo>
                  <a:lnTo>
                    <a:pt x="11742" y="9133"/>
                  </a:lnTo>
                  <a:lnTo>
                    <a:pt x="13046" y="9290"/>
                  </a:lnTo>
                  <a:lnTo>
                    <a:pt x="13203" y="7985"/>
                  </a:lnTo>
                  <a:lnTo>
                    <a:pt x="11898" y="7829"/>
                  </a:lnTo>
                  <a:close/>
                  <a:moveTo>
                    <a:pt x="13855" y="7985"/>
                  </a:moveTo>
                  <a:lnTo>
                    <a:pt x="13699" y="9290"/>
                  </a:lnTo>
                  <a:lnTo>
                    <a:pt x="15003" y="9459"/>
                  </a:lnTo>
                  <a:lnTo>
                    <a:pt x="15160" y="8155"/>
                  </a:lnTo>
                  <a:lnTo>
                    <a:pt x="13855" y="7985"/>
                  </a:lnTo>
                  <a:close/>
                  <a:moveTo>
                    <a:pt x="27724" y="7659"/>
                  </a:moveTo>
                  <a:cubicBezTo>
                    <a:pt x="27397" y="7985"/>
                    <a:pt x="27071" y="8155"/>
                    <a:pt x="26745" y="8311"/>
                  </a:cubicBezTo>
                  <a:lnTo>
                    <a:pt x="27397" y="9459"/>
                  </a:lnTo>
                  <a:cubicBezTo>
                    <a:pt x="27880" y="9290"/>
                    <a:pt x="28206" y="8964"/>
                    <a:pt x="28532" y="8637"/>
                  </a:cubicBezTo>
                  <a:lnTo>
                    <a:pt x="27724" y="7659"/>
                  </a:lnTo>
                  <a:close/>
                  <a:moveTo>
                    <a:pt x="15656" y="8155"/>
                  </a:moveTo>
                  <a:lnTo>
                    <a:pt x="15656" y="9459"/>
                  </a:lnTo>
                  <a:lnTo>
                    <a:pt x="16960" y="9616"/>
                  </a:lnTo>
                  <a:lnTo>
                    <a:pt x="16960" y="8311"/>
                  </a:lnTo>
                  <a:lnTo>
                    <a:pt x="15656" y="8155"/>
                  </a:lnTo>
                  <a:close/>
                  <a:moveTo>
                    <a:pt x="17613" y="8311"/>
                  </a:moveTo>
                  <a:lnTo>
                    <a:pt x="17613" y="9616"/>
                  </a:lnTo>
                  <a:lnTo>
                    <a:pt x="18917" y="9616"/>
                  </a:lnTo>
                  <a:lnTo>
                    <a:pt x="18917" y="8481"/>
                  </a:lnTo>
                  <a:lnTo>
                    <a:pt x="17613" y="8311"/>
                  </a:lnTo>
                  <a:close/>
                  <a:moveTo>
                    <a:pt x="19570" y="8481"/>
                  </a:moveTo>
                  <a:lnTo>
                    <a:pt x="19400" y="9785"/>
                  </a:lnTo>
                  <a:lnTo>
                    <a:pt x="20705" y="9785"/>
                  </a:lnTo>
                  <a:lnTo>
                    <a:pt x="20874" y="8481"/>
                  </a:lnTo>
                  <a:close/>
                  <a:moveTo>
                    <a:pt x="21527" y="8637"/>
                  </a:moveTo>
                  <a:lnTo>
                    <a:pt x="21357" y="9942"/>
                  </a:lnTo>
                  <a:lnTo>
                    <a:pt x="22662" y="9942"/>
                  </a:lnTo>
                  <a:lnTo>
                    <a:pt x="22831" y="8637"/>
                  </a:lnTo>
                  <a:close/>
                  <a:moveTo>
                    <a:pt x="23483" y="8807"/>
                  </a:moveTo>
                  <a:lnTo>
                    <a:pt x="23314" y="9942"/>
                  </a:lnTo>
                  <a:lnTo>
                    <a:pt x="24618" y="10112"/>
                  </a:lnTo>
                  <a:lnTo>
                    <a:pt x="24618" y="8807"/>
                  </a:lnTo>
                  <a:close/>
                  <a:moveTo>
                    <a:pt x="26249" y="8637"/>
                  </a:moveTo>
                  <a:cubicBezTo>
                    <a:pt x="25923" y="8807"/>
                    <a:pt x="25597" y="8807"/>
                    <a:pt x="25271" y="8807"/>
                  </a:cubicBezTo>
                  <a:lnTo>
                    <a:pt x="25271" y="10112"/>
                  </a:lnTo>
                  <a:cubicBezTo>
                    <a:pt x="25767" y="10112"/>
                    <a:pt x="26249" y="9942"/>
                    <a:pt x="26745" y="9785"/>
                  </a:cubicBezTo>
                  <a:lnTo>
                    <a:pt x="26249" y="8637"/>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4" name="Google Shape;1974;p78"/>
            <p:cNvSpPr/>
            <p:nvPr/>
          </p:nvSpPr>
          <p:spPr>
            <a:xfrm>
              <a:off x="4199452" y="2978560"/>
              <a:ext cx="98290" cy="100698"/>
            </a:xfrm>
            <a:custGeom>
              <a:avLst/>
              <a:gdLst/>
              <a:ahLst/>
              <a:cxnLst/>
              <a:rect l="l" t="t" r="r" b="b"/>
              <a:pathLst>
                <a:path w="6368" h="6524" extrusionOk="0">
                  <a:moveTo>
                    <a:pt x="3262" y="0"/>
                  </a:moveTo>
                  <a:cubicBezTo>
                    <a:pt x="1475" y="0"/>
                    <a:pt x="1" y="1474"/>
                    <a:pt x="1" y="3262"/>
                  </a:cubicBezTo>
                  <a:cubicBezTo>
                    <a:pt x="1" y="5062"/>
                    <a:pt x="1475" y="6523"/>
                    <a:pt x="3262" y="6523"/>
                  </a:cubicBezTo>
                  <a:cubicBezTo>
                    <a:pt x="4893" y="6523"/>
                    <a:pt x="6367" y="5062"/>
                    <a:pt x="6367" y="3262"/>
                  </a:cubicBezTo>
                  <a:cubicBezTo>
                    <a:pt x="6367" y="1474"/>
                    <a:pt x="4893"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5" name="Google Shape;1975;p78"/>
            <p:cNvSpPr/>
            <p:nvPr/>
          </p:nvSpPr>
          <p:spPr>
            <a:xfrm>
              <a:off x="4199452" y="2978560"/>
              <a:ext cx="98290" cy="100698"/>
            </a:xfrm>
            <a:custGeom>
              <a:avLst/>
              <a:gdLst/>
              <a:ahLst/>
              <a:cxnLst/>
              <a:rect l="l" t="t" r="r" b="b"/>
              <a:pathLst>
                <a:path w="6368" h="6524" extrusionOk="0">
                  <a:moveTo>
                    <a:pt x="3262" y="1305"/>
                  </a:moveTo>
                  <a:cubicBezTo>
                    <a:pt x="4241" y="1305"/>
                    <a:pt x="5063" y="2127"/>
                    <a:pt x="5063" y="3262"/>
                  </a:cubicBezTo>
                  <a:cubicBezTo>
                    <a:pt x="5063" y="4240"/>
                    <a:pt x="4241" y="5219"/>
                    <a:pt x="3262" y="5219"/>
                  </a:cubicBezTo>
                  <a:cubicBezTo>
                    <a:pt x="2127" y="5219"/>
                    <a:pt x="1305" y="4240"/>
                    <a:pt x="1305" y="3262"/>
                  </a:cubicBezTo>
                  <a:cubicBezTo>
                    <a:pt x="1305" y="2127"/>
                    <a:pt x="2127" y="1305"/>
                    <a:pt x="3262" y="1305"/>
                  </a:cubicBezTo>
                  <a:close/>
                  <a:moveTo>
                    <a:pt x="3262" y="0"/>
                  </a:moveTo>
                  <a:cubicBezTo>
                    <a:pt x="1475" y="0"/>
                    <a:pt x="1" y="1474"/>
                    <a:pt x="1" y="3262"/>
                  </a:cubicBezTo>
                  <a:cubicBezTo>
                    <a:pt x="1" y="5062"/>
                    <a:pt x="1475" y="6523"/>
                    <a:pt x="3262" y="6523"/>
                  </a:cubicBezTo>
                  <a:cubicBezTo>
                    <a:pt x="4893" y="6523"/>
                    <a:pt x="6367" y="5062"/>
                    <a:pt x="6367" y="3262"/>
                  </a:cubicBezTo>
                  <a:cubicBezTo>
                    <a:pt x="6367" y="1474"/>
                    <a:pt x="4893"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6" name="Google Shape;1976;p78"/>
            <p:cNvSpPr/>
            <p:nvPr/>
          </p:nvSpPr>
          <p:spPr>
            <a:xfrm>
              <a:off x="4927012" y="2978560"/>
              <a:ext cx="98074" cy="100698"/>
            </a:xfrm>
            <a:custGeom>
              <a:avLst/>
              <a:gdLst/>
              <a:ahLst/>
              <a:cxnLst/>
              <a:rect l="l" t="t" r="r" b="b"/>
              <a:pathLst>
                <a:path w="6354" h="6524" extrusionOk="0">
                  <a:moveTo>
                    <a:pt x="3262" y="0"/>
                  </a:moveTo>
                  <a:cubicBezTo>
                    <a:pt x="1461" y="0"/>
                    <a:pt x="0" y="1474"/>
                    <a:pt x="0" y="3262"/>
                  </a:cubicBezTo>
                  <a:cubicBezTo>
                    <a:pt x="0" y="5062"/>
                    <a:pt x="1461" y="6523"/>
                    <a:pt x="3262" y="6523"/>
                  </a:cubicBezTo>
                  <a:cubicBezTo>
                    <a:pt x="5049" y="6523"/>
                    <a:pt x="6354" y="5062"/>
                    <a:pt x="6354" y="3262"/>
                  </a:cubicBezTo>
                  <a:cubicBezTo>
                    <a:pt x="6354" y="1474"/>
                    <a:pt x="5049"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7" name="Google Shape;1977;p78"/>
            <p:cNvSpPr/>
            <p:nvPr/>
          </p:nvSpPr>
          <p:spPr>
            <a:xfrm>
              <a:off x="4927012" y="2978560"/>
              <a:ext cx="98074" cy="100698"/>
            </a:xfrm>
            <a:custGeom>
              <a:avLst/>
              <a:gdLst/>
              <a:ahLst/>
              <a:cxnLst/>
              <a:rect l="l" t="t" r="r" b="b"/>
              <a:pathLst>
                <a:path w="6354" h="6524" extrusionOk="0">
                  <a:moveTo>
                    <a:pt x="3262" y="1305"/>
                  </a:moveTo>
                  <a:cubicBezTo>
                    <a:pt x="4240" y="1305"/>
                    <a:pt x="5219" y="2127"/>
                    <a:pt x="5219" y="3262"/>
                  </a:cubicBezTo>
                  <a:cubicBezTo>
                    <a:pt x="5219" y="4240"/>
                    <a:pt x="4240" y="5219"/>
                    <a:pt x="3262" y="5219"/>
                  </a:cubicBezTo>
                  <a:cubicBezTo>
                    <a:pt x="2114" y="5219"/>
                    <a:pt x="1305" y="4240"/>
                    <a:pt x="1305" y="3262"/>
                  </a:cubicBezTo>
                  <a:cubicBezTo>
                    <a:pt x="1305" y="2127"/>
                    <a:pt x="2114" y="1305"/>
                    <a:pt x="3262" y="1305"/>
                  </a:cubicBezTo>
                  <a:close/>
                  <a:moveTo>
                    <a:pt x="3262" y="0"/>
                  </a:moveTo>
                  <a:cubicBezTo>
                    <a:pt x="1461" y="0"/>
                    <a:pt x="0" y="1474"/>
                    <a:pt x="0" y="3262"/>
                  </a:cubicBezTo>
                  <a:cubicBezTo>
                    <a:pt x="0" y="5062"/>
                    <a:pt x="1461" y="6523"/>
                    <a:pt x="3262" y="6523"/>
                  </a:cubicBezTo>
                  <a:cubicBezTo>
                    <a:pt x="5049" y="6523"/>
                    <a:pt x="6354" y="5062"/>
                    <a:pt x="6354" y="3262"/>
                  </a:cubicBezTo>
                  <a:cubicBezTo>
                    <a:pt x="6354" y="1474"/>
                    <a:pt x="5049"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8" name="Google Shape;1978;p78"/>
            <p:cNvSpPr/>
            <p:nvPr/>
          </p:nvSpPr>
          <p:spPr>
            <a:xfrm>
              <a:off x="4227251" y="2689184"/>
              <a:ext cx="639364" cy="359867"/>
            </a:xfrm>
            <a:custGeom>
              <a:avLst/>
              <a:gdLst/>
              <a:ahLst/>
              <a:cxnLst/>
              <a:rect l="l" t="t" r="r" b="b"/>
              <a:pathLst>
                <a:path w="41423" h="23315" extrusionOk="0">
                  <a:moveTo>
                    <a:pt x="34247" y="3914"/>
                  </a:moveTo>
                  <a:lnTo>
                    <a:pt x="34247" y="3914"/>
                  </a:lnTo>
                  <a:cubicBezTo>
                    <a:pt x="25923" y="10920"/>
                    <a:pt x="22662" y="18096"/>
                    <a:pt x="21853" y="20705"/>
                  </a:cubicBezTo>
                  <a:lnTo>
                    <a:pt x="4566" y="20705"/>
                  </a:lnTo>
                  <a:lnTo>
                    <a:pt x="17287" y="7828"/>
                  </a:lnTo>
                  <a:lnTo>
                    <a:pt x="34247" y="3914"/>
                  </a:lnTo>
                  <a:close/>
                  <a:moveTo>
                    <a:pt x="39791" y="1"/>
                  </a:moveTo>
                  <a:lnTo>
                    <a:pt x="16465" y="5376"/>
                  </a:lnTo>
                  <a:cubicBezTo>
                    <a:pt x="16138" y="5545"/>
                    <a:pt x="15982" y="5545"/>
                    <a:pt x="15812" y="5702"/>
                  </a:cubicBezTo>
                  <a:lnTo>
                    <a:pt x="483" y="21031"/>
                  </a:lnTo>
                  <a:cubicBezTo>
                    <a:pt x="157" y="21527"/>
                    <a:pt x="0" y="22010"/>
                    <a:pt x="157" y="22505"/>
                  </a:cubicBezTo>
                  <a:cubicBezTo>
                    <a:pt x="483" y="22988"/>
                    <a:pt x="809" y="23314"/>
                    <a:pt x="1461" y="23314"/>
                  </a:cubicBezTo>
                  <a:lnTo>
                    <a:pt x="22662" y="23314"/>
                  </a:lnTo>
                  <a:cubicBezTo>
                    <a:pt x="23314" y="23314"/>
                    <a:pt x="23810" y="22832"/>
                    <a:pt x="23966" y="22336"/>
                  </a:cubicBezTo>
                  <a:cubicBezTo>
                    <a:pt x="23966" y="22179"/>
                    <a:pt x="27228" y="11090"/>
                    <a:pt x="40770" y="2440"/>
                  </a:cubicBezTo>
                  <a:cubicBezTo>
                    <a:pt x="41253" y="2114"/>
                    <a:pt x="41422" y="1462"/>
                    <a:pt x="41253" y="809"/>
                  </a:cubicBezTo>
                  <a:cubicBezTo>
                    <a:pt x="40926" y="157"/>
                    <a:pt x="40274" y="1"/>
                    <a:pt x="397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79" name="Google Shape;1979;p78"/>
            <p:cNvSpPr/>
            <p:nvPr/>
          </p:nvSpPr>
          <p:spPr>
            <a:xfrm>
              <a:off x="4415928" y="2669041"/>
              <a:ext cx="181253" cy="367523"/>
            </a:xfrm>
            <a:custGeom>
              <a:avLst/>
              <a:gdLst/>
              <a:ahLst/>
              <a:cxnLst/>
              <a:rect l="l" t="t" r="r" b="b"/>
              <a:pathLst>
                <a:path w="11743" h="23811" extrusionOk="0">
                  <a:moveTo>
                    <a:pt x="2453" y="1"/>
                  </a:moveTo>
                  <a:lnTo>
                    <a:pt x="1" y="979"/>
                  </a:lnTo>
                  <a:lnTo>
                    <a:pt x="9303" y="23810"/>
                  </a:lnTo>
                  <a:lnTo>
                    <a:pt x="11742" y="22832"/>
                  </a:lnTo>
                  <a:lnTo>
                    <a:pt x="24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0" name="Google Shape;1980;p78"/>
            <p:cNvSpPr/>
            <p:nvPr/>
          </p:nvSpPr>
          <p:spPr>
            <a:xfrm>
              <a:off x="4786044" y="2583470"/>
              <a:ext cx="213867" cy="465581"/>
            </a:xfrm>
            <a:custGeom>
              <a:avLst/>
              <a:gdLst/>
              <a:ahLst/>
              <a:cxnLst/>
              <a:rect l="l" t="t" r="r" b="b"/>
              <a:pathLst>
                <a:path w="13856" h="30164" extrusionOk="0">
                  <a:moveTo>
                    <a:pt x="6850" y="0"/>
                  </a:moveTo>
                  <a:lnTo>
                    <a:pt x="1305" y="157"/>
                  </a:lnTo>
                  <a:cubicBezTo>
                    <a:pt x="810" y="157"/>
                    <a:pt x="483" y="326"/>
                    <a:pt x="157" y="653"/>
                  </a:cubicBezTo>
                  <a:cubicBezTo>
                    <a:pt x="1" y="979"/>
                    <a:pt x="1" y="1461"/>
                    <a:pt x="157" y="1788"/>
                  </a:cubicBezTo>
                  <a:lnTo>
                    <a:pt x="11090" y="29354"/>
                  </a:lnTo>
                  <a:cubicBezTo>
                    <a:pt x="11416" y="29837"/>
                    <a:pt x="11899" y="30163"/>
                    <a:pt x="12395" y="30163"/>
                  </a:cubicBezTo>
                  <a:cubicBezTo>
                    <a:pt x="12551" y="30163"/>
                    <a:pt x="12721" y="30163"/>
                    <a:pt x="12877" y="30007"/>
                  </a:cubicBezTo>
                  <a:cubicBezTo>
                    <a:pt x="13530" y="29837"/>
                    <a:pt x="13856" y="29028"/>
                    <a:pt x="13530" y="28376"/>
                  </a:cubicBezTo>
                  <a:lnTo>
                    <a:pt x="3262" y="2609"/>
                  </a:lnTo>
                  <a:lnTo>
                    <a:pt x="6850" y="2609"/>
                  </a:lnTo>
                  <a:cubicBezTo>
                    <a:pt x="7502" y="2609"/>
                    <a:pt x="8155" y="2114"/>
                    <a:pt x="8155" y="1305"/>
                  </a:cubicBezTo>
                  <a:cubicBezTo>
                    <a:pt x="8155" y="653"/>
                    <a:pt x="7502" y="0"/>
                    <a:pt x="68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1" name="Google Shape;1981;p78"/>
            <p:cNvSpPr/>
            <p:nvPr/>
          </p:nvSpPr>
          <p:spPr>
            <a:xfrm>
              <a:off x="4707912" y="2477740"/>
              <a:ext cx="161111" cy="57820"/>
            </a:xfrm>
            <a:custGeom>
              <a:avLst/>
              <a:gdLst/>
              <a:ahLst/>
              <a:cxnLst/>
              <a:rect l="l" t="t" r="r" b="b"/>
              <a:pathLst>
                <a:path w="10438" h="3746" extrusionOk="0">
                  <a:moveTo>
                    <a:pt x="1958" y="1"/>
                  </a:moveTo>
                  <a:cubicBezTo>
                    <a:pt x="823" y="1"/>
                    <a:pt x="1" y="810"/>
                    <a:pt x="1" y="1958"/>
                  </a:cubicBezTo>
                  <a:cubicBezTo>
                    <a:pt x="1" y="2936"/>
                    <a:pt x="823" y="3745"/>
                    <a:pt x="1958" y="3745"/>
                  </a:cubicBezTo>
                  <a:lnTo>
                    <a:pt x="8481" y="3745"/>
                  </a:lnTo>
                  <a:cubicBezTo>
                    <a:pt x="9629" y="3745"/>
                    <a:pt x="10438" y="2936"/>
                    <a:pt x="10438" y="1958"/>
                  </a:cubicBezTo>
                  <a:cubicBezTo>
                    <a:pt x="10438" y="810"/>
                    <a:pt x="9629" y="1"/>
                    <a:pt x="8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2" name="Google Shape;1982;p78"/>
            <p:cNvSpPr/>
            <p:nvPr/>
          </p:nvSpPr>
          <p:spPr>
            <a:xfrm>
              <a:off x="4816250" y="2487742"/>
              <a:ext cx="98089" cy="136013"/>
            </a:xfrm>
            <a:custGeom>
              <a:avLst/>
              <a:gdLst/>
              <a:ahLst/>
              <a:cxnLst/>
              <a:rect l="l" t="t" r="r" b="b"/>
              <a:pathLst>
                <a:path w="6355" h="8812" extrusionOk="0">
                  <a:moveTo>
                    <a:pt x="1488" y="0"/>
                  </a:moveTo>
                  <a:cubicBezTo>
                    <a:pt x="1259" y="0"/>
                    <a:pt x="1025" y="54"/>
                    <a:pt x="810" y="162"/>
                  </a:cubicBezTo>
                  <a:cubicBezTo>
                    <a:pt x="157" y="488"/>
                    <a:pt x="1" y="1310"/>
                    <a:pt x="327" y="1793"/>
                  </a:cubicBezTo>
                  <a:lnTo>
                    <a:pt x="3745" y="8159"/>
                  </a:lnTo>
                  <a:cubicBezTo>
                    <a:pt x="3915" y="8642"/>
                    <a:pt x="4397" y="8811"/>
                    <a:pt x="4893" y="8811"/>
                  </a:cubicBezTo>
                  <a:cubicBezTo>
                    <a:pt x="5050" y="8811"/>
                    <a:pt x="5376" y="8811"/>
                    <a:pt x="5545" y="8642"/>
                  </a:cubicBezTo>
                  <a:cubicBezTo>
                    <a:pt x="6198" y="8316"/>
                    <a:pt x="6354" y="7507"/>
                    <a:pt x="6028" y="7011"/>
                  </a:cubicBezTo>
                  <a:lnTo>
                    <a:pt x="2610" y="658"/>
                  </a:lnTo>
                  <a:cubicBezTo>
                    <a:pt x="2392" y="221"/>
                    <a:pt x="1951" y="0"/>
                    <a:pt x="1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3" name="Google Shape;1983;p78"/>
            <p:cNvSpPr/>
            <p:nvPr/>
          </p:nvSpPr>
          <p:spPr>
            <a:xfrm>
              <a:off x="4519235" y="2968480"/>
              <a:ext cx="118217" cy="120841"/>
            </a:xfrm>
            <a:custGeom>
              <a:avLst/>
              <a:gdLst/>
              <a:ahLst/>
              <a:cxnLst/>
              <a:rect l="l" t="t" r="r" b="b"/>
              <a:pathLst>
                <a:path w="7659" h="7829" extrusionOk="0">
                  <a:moveTo>
                    <a:pt x="3745" y="1"/>
                  </a:moveTo>
                  <a:cubicBezTo>
                    <a:pt x="1631" y="1"/>
                    <a:pt x="0" y="1801"/>
                    <a:pt x="0" y="3915"/>
                  </a:cubicBezTo>
                  <a:cubicBezTo>
                    <a:pt x="0" y="6041"/>
                    <a:pt x="1631" y="7829"/>
                    <a:pt x="3745" y="7829"/>
                  </a:cubicBezTo>
                  <a:cubicBezTo>
                    <a:pt x="5871" y="7829"/>
                    <a:pt x="7659" y="6041"/>
                    <a:pt x="7659" y="3915"/>
                  </a:cubicBezTo>
                  <a:cubicBezTo>
                    <a:pt x="7659" y="1801"/>
                    <a:pt x="5871" y="1"/>
                    <a:pt x="3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4" name="Google Shape;1984;p78"/>
            <p:cNvSpPr/>
            <p:nvPr/>
          </p:nvSpPr>
          <p:spPr>
            <a:xfrm>
              <a:off x="4509171" y="2958417"/>
              <a:ext cx="138344" cy="138560"/>
            </a:xfrm>
            <a:custGeom>
              <a:avLst/>
              <a:gdLst/>
              <a:ahLst/>
              <a:cxnLst/>
              <a:rect l="l" t="t" r="r" b="b"/>
              <a:pathLst>
                <a:path w="8963" h="8977" extrusionOk="0">
                  <a:moveTo>
                    <a:pt x="4397" y="1305"/>
                  </a:moveTo>
                  <a:cubicBezTo>
                    <a:pt x="6197" y="1305"/>
                    <a:pt x="7658" y="2779"/>
                    <a:pt x="7658" y="4567"/>
                  </a:cubicBezTo>
                  <a:cubicBezTo>
                    <a:pt x="7658" y="6367"/>
                    <a:pt x="6197" y="7828"/>
                    <a:pt x="4397" y="7828"/>
                  </a:cubicBezTo>
                  <a:cubicBezTo>
                    <a:pt x="2609" y="7828"/>
                    <a:pt x="1305" y="6367"/>
                    <a:pt x="1305" y="4567"/>
                  </a:cubicBezTo>
                  <a:cubicBezTo>
                    <a:pt x="1305" y="2779"/>
                    <a:pt x="2609" y="1305"/>
                    <a:pt x="4397" y="1305"/>
                  </a:cubicBezTo>
                  <a:close/>
                  <a:moveTo>
                    <a:pt x="4397" y="0"/>
                  </a:moveTo>
                  <a:cubicBezTo>
                    <a:pt x="1957" y="0"/>
                    <a:pt x="0" y="2127"/>
                    <a:pt x="0" y="4567"/>
                  </a:cubicBezTo>
                  <a:cubicBezTo>
                    <a:pt x="0" y="7019"/>
                    <a:pt x="1957" y="8976"/>
                    <a:pt x="4397" y="8976"/>
                  </a:cubicBezTo>
                  <a:cubicBezTo>
                    <a:pt x="6849" y="8976"/>
                    <a:pt x="8963" y="7019"/>
                    <a:pt x="8963" y="4567"/>
                  </a:cubicBezTo>
                  <a:cubicBezTo>
                    <a:pt x="8963" y="2127"/>
                    <a:pt x="6849" y="0"/>
                    <a:pt x="4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5" name="Google Shape;1985;p78"/>
            <p:cNvSpPr/>
            <p:nvPr/>
          </p:nvSpPr>
          <p:spPr>
            <a:xfrm>
              <a:off x="4363171" y="2641258"/>
              <a:ext cx="146015" cy="50364"/>
            </a:xfrm>
            <a:custGeom>
              <a:avLst/>
              <a:gdLst/>
              <a:ahLst/>
              <a:cxnLst/>
              <a:rect l="l" t="t" r="r" b="b"/>
              <a:pathLst>
                <a:path w="9460" h="3263" extrusionOk="0">
                  <a:moveTo>
                    <a:pt x="0" y="1"/>
                  </a:moveTo>
                  <a:lnTo>
                    <a:pt x="2440" y="3262"/>
                  </a:lnTo>
                  <a:lnTo>
                    <a:pt x="8807" y="1305"/>
                  </a:lnTo>
                  <a:cubicBezTo>
                    <a:pt x="9459" y="979"/>
                    <a:pt x="9289" y="1"/>
                    <a:pt x="86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6" name="Google Shape;1986;p78"/>
            <p:cNvSpPr/>
            <p:nvPr/>
          </p:nvSpPr>
          <p:spPr>
            <a:xfrm>
              <a:off x="4340420" y="2621116"/>
              <a:ext cx="186285" cy="90634"/>
            </a:xfrm>
            <a:custGeom>
              <a:avLst/>
              <a:gdLst/>
              <a:ahLst/>
              <a:cxnLst/>
              <a:rect l="l" t="t" r="r" b="b"/>
              <a:pathLst>
                <a:path w="12069" h="5872" extrusionOk="0">
                  <a:moveTo>
                    <a:pt x="5871" y="2610"/>
                  </a:moveTo>
                  <a:lnTo>
                    <a:pt x="4410" y="3106"/>
                  </a:lnTo>
                  <a:lnTo>
                    <a:pt x="4084" y="2610"/>
                  </a:lnTo>
                  <a:close/>
                  <a:moveTo>
                    <a:pt x="1474" y="1"/>
                  </a:moveTo>
                  <a:cubicBezTo>
                    <a:pt x="979" y="1"/>
                    <a:pt x="496" y="327"/>
                    <a:pt x="326" y="823"/>
                  </a:cubicBezTo>
                  <a:cubicBezTo>
                    <a:pt x="0" y="1149"/>
                    <a:pt x="170" y="1801"/>
                    <a:pt x="496" y="2127"/>
                  </a:cubicBezTo>
                  <a:lnTo>
                    <a:pt x="2936" y="5389"/>
                  </a:lnTo>
                  <a:cubicBezTo>
                    <a:pt x="3262" y="5715"/>
                    <a:pt x="3588" y="5872"/>
                    <a:pt x="3914" y="5872"/>
                  </a:cubicBezTo>
                  <a:lnTo>
                    <a:pt x="4410" y="5872"/>
                  </a:lnTo>
                  <a:lnTo>
                    <a:pt x="10607" y="3758"/>
                  </a:lnTo>
                  <a:cubicBezTo>
                    <a:pt x="11585" y="3589"/>
                    <a:pt x="12068" y="2610"/>
                    <a:pt x="11912" y="1632"/>
                  </a:cubicBezTo>
                  <a:cubicBezTo>
                    <a:pt x="11912" y="653"/>
                    <a:pt x="11090" y="1"/>
                    <a:pt x="101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7" name="Google Shape;1987;p78"/>
            <p:cNvSpPr/>
            <p:nvPr/>
          </p:nvSpPr>
          <p:spPr>
            <a:xfrm>
              <a:off x="4577023" y="3028893"/>
              <a:ext cx="15" cy="118417"/>
            </a:xfrm>
            <a:custGeom>
              <a:avLst/>
              <a:gdLst/>
              <a:ahLst/>
              <a:cxnLst/>
              <a:rect l="l" t="t" r="r" b="b"/>
              <a:pathLst>
                <a:path w="1" h="7672" extrusionOk="0">
                  <a:moveTo>
                    <a:pt x="1" y="1"/>
                  </a:moveTo>
                  <a:lnTo>
                    <a:pt x="1" y="76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8" name="Google Shape;1988;p78"/>
            <p:cNvSpPr/>
            <p:nvPr/>
          </p:nvSpPr>
          <p:spPr>
            <a:xfrm>
              <a:off x="4566960" y="3018829"/>
              <a:ext cx="20143" cy="138560"/>
            </a:xfrm>
            <a:custGeom>
              <a:avLst/>
              <a:gdLst/>
              <a:ahLst/>
              <a:cxnLst/>
              <a:rect l="l" t="t" r="r" b="b"/>
              <a:pathLst>
                <a:path w="1305" h="8977" extrusionOk="0">
                  <a:moveTo>
                    <a:pt x="653" y="0"/>
                  </a:moveTo>
                  <a:cubicBezTo>
                    <a:pt x="326" y="0"/>
                    <a:pt x="0" y="327"/>
                    <a:pt x="0" y="653"/>
                  </a:cubicBezTo>
                  <a:lnTo>
                    <a:pt x="0" y="8324"/>
                  </a:lnTo>
                  <a:cubicBezTo>
                    <a:pt x="0" y="8650"/>
                    <a:pt x="326" y="8976"/>
                    <a:pt x="653" y="8976"/>
                  </a:cubicBezTo>
                  <a:cubicBezTo>
                    <a:pt x="979" y="8976"/>
                    <a:pt x="1305" y="8650"/>
                    <a:pt x="1305" y="8324"/>
                  </a:cubicBezTo>
                  <a:lnTo>
                    <a:pt x="1305" y="653"/>
                  </a:lnTo>
                  <a:cubicBezTo>
                    <a:pt x="1305" y="327"/>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89" name="Google Shape;1989;p78"/>
            <p:cNvSpPr/>
            <p:nvPr/>
          </p:nvSpPr>
          <p:spPr>
            <a:xfrm>
              <a:off x="4501515" y="3127168"/>
              <a:ext cx="95666" cy="40285"/>
            </a:xfrm>
            <a:custGeom>
              <a:avLst/>
              <a:gdLst/>
              <a:ahLst/>
              <a:cxnLst/>
              <a:rect l="l" t="t" r="r" b="b"/>
              <a:pathLst>
                <a:path w="6198" h="2610" extrusionOk="0">
                  <a:moveTo>
                    <a:pt x="1305" y="0"/>
                  </a:moveTo>
                  <a:cubicBezTo>
                    <a:pt x="496" y="0"/>
                    <a:pt x="0" y="483"/>
                    <a:pt x="0" y="1305"/>
                  </a:cubicBezTo>
                  <a:cubicBezTo>
                    <a:pt x="0" y="1957"/>
                    <a:pt x="496" y="2610"/>
                    <a:pt x="1305" y="2610"/>
                  </a:cubicBezTo>
                  <a:lnTo>
                    <a:pt x="4893" y="2610"/>
                  </a:lnTo>
                  <a:cubicBezTo>
                    <a:pt x="5715" y="2610"/>
                    <a:pt x="6197" y="1957"/>
                    <a:pt x="6197" y="1305"/>
                  </a:cubicBezTo>
                  <a:cubicBezTo>
                    <a:pt x="6197" y="483"/>
                    <a:pt x="5715"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1990" name="Google Shape;1990;p78"/>
          <p:cNvGrpSpPr/>
          <p:nvPr/>
        </p:nvGrpSpPr>
        <p:grpSpPr>
          <a:xfrm>
            <a:off x="6069191" y="2219757"/>
            <a:ext cx="1349189" cy="848385"/>
            <a:chOff x="5377467" y="2439893"/>
            <a:chExt cx="1349189" cy="848385"/>
          </a:xfrm>
        </p:grpSpPr>
        <p:sp>
          <p:nvSpPr>
            <p:cNvPr id="1991" name="Google Shape;1991;p78"/>
            <p:cNvSpPr/>
            <p:nvPr/>
          </p:nvSpPr>
          <p:spPr>
            <a:xfrm>
              <a:off x="5377467" y="2767115"/>
              <a:ext cx="521163" cy="521163"/>
            </a:xfrm>
            <a:custGeom>
              <a:avLst/>
              <a:gdLst/>
              <a:ahLst/>
              <a:cxnLst/>
              <a:rect l="l" t="t" r="r" b="b"/>
              <a:pathLst>
                <a:path w="33765" h="33765" extrusionOk="0">
                  <a:moveTo>
                    <a:pt x="16961" y="3914"/>
                  </a:moveTo>
                  <a:cubicBezTo>
                    <a:pt x="24136" y="3914"/>
                    <a:pt x="30007" y="9785"/>
                    <a:pt x="30007" y="16961"/>
                  </a:cubicBezTo>
                  <a:cubicBezTo>
                    <a:pt x="30007" y="24136"/>
                    <a:pt x="24136" y="30007"/>
                    <a:pt x="16961" y="30007"/>
                  </a:cubicBezTo>
                  <a:cubicBezTo>
                    <a:pt x="9785" y="30007"/>
                    <a:pt x="3915" y="24136"/>
                    <a:pt x="3915" y="16961"/>
                  </a:cubicBezTo>
                  <a:cubicBezTo>
                    <a:pt x="3915" y="9785"/>
                    <a:pt x="9785" y="3914"/>
                    <a:pt x="16961" y="3914"/>
                  </a:cubicBezTo>
                  <a:close/>
                  <a:moveTo>
                    <a:pt x="16961" y="0"/>
                  </a:moveTo>
                  <a:cubicBezTo>
                    <a:pt x="7672" y="0"/>
                    <a:pt x="1" y="7672"/>
                    <a:pt x="1" y="16961"/>
                  </a:cubicBezTo>
                  <a:cubicBezTo>
                    <a:pt x="1" y="26263"/>
                    <a:pt x="7672" y="33764"/>
                    <a:pt x="16961" y="33764"/>
                  </a:cubicBezTo>
                  <a:cubicBezTo>
                    <a:pt x="26263" y="33764"/>
                    <a:pt x="33765" y="26263"/>
                    <a:pt x="33765" y="16961"/>
                  </a:cubicBezTo>
                  <a:cubicBezTo>
                    <a:pt x="33765" y="7672"/>
                    <a:pt x="26263" y="0"/>
                    <a:pt x="169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2" name="Google Shape;1992;p78"/>
            <p:cNvSpPr/>
            <p:nvPr/>
          </p:nvSpPr>
          <p:spPr>
            <a:xfrm>
              <a:off x="5405265" y="2711735"/>
              <a:ext cx="437984" cy="125872"/>
            </a:xfrm>
            <a:custGeom>
              <a:avLst/>
              <a:gdLst/>
              <a:ahLst/>
              <a:cxnLst/>
              <a:rect l="l" t="t" r="r" b="b"/>
              <a:pathLst>
                <a:path w="28376" h="8155" extrusionOk="0">
                  <a:moveTo>
                    <a:pt x="15160" y="1"/>
                  </a:moveTo>
                  <a:cubicBezTo>
                    <a:pt x="9615" y="1"/>
                    <a:pt x="4397" y="2127"/>
                    <a:pt x="652" y="6041"/>
                  </a:cubicBezTo>
                  <a:cubicBezTo>
                    <a:pt x="0" y="6524"/>
                    <a:pt x="157" y="7346"/>
                    <a:pt x="652" y="7829"/>
                  </a:cubicBezTo>
                  <a:cubicBezTo>
                    <a:pt x="809" y="8155"/>
                    <a:pt x="1135" y="8155"/>
                    <a:pt x="1461" y="8155"/>
                  </a:cubicBezTo>
                  <a:cubicBezTo>
                    <a:pt x="1787" y="8155"/>
                    <a:pt x="2114" y="8155"/>
                    <a:pt x="2440" y="7829"/>
                  </a:cubicBezTo>
                  <a:cubicBezTo>
                    <a:pt x="5871" y="4410"/>
                    <a:pt x="10268" y="2610"/>
                    <a:pt x="15160" y="2610"/>
                  </a:cubicBezTo>
                  <a:cubicBezTo>
                    <a:pt x="19243" y="2610"/>
                    <a:pt x="22988" y="3915"/>
                    <a:pt x="26249" y="6367"/>
                  </a:cubicBezTo>
                  <a:cubicBezTo>
                    <a:pt x="26457" y="6569"/>
                    <a:pt x="26719" y="6659"/>
                    <a:pt x="26991" y="6659"/>
                  </a:cubicBezTo>
                  <a:cubicBezTo>
                    <a:pt x="27367" y="6659"/>
                    <a:pt x="27761" y="6486"/>
                    <a:pt x="28050" y="6198"/>
                  </a:cubicBezTo>
                  <a:cubicBezTo>
                    <a:pt x="28376" y="5545"/>
                    <a:pt x="28376" y="4737"/>
                    <a:pt x="27724" y="4410"/>
                  </a:cubicBezTo>
                  <a:cubicBezTo>
                    <a:pt x="24136" y="1475"/>
                    <a:pt x="19726" y="1"/>
                    <a:pt x="15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3" name="Google Shape;1993;p78"/>
            <p:cNvSpPr/>
            <p:nvPr/>
          </p:nvSpPr>
          <p:spPr>
            <a:xfrm>
              <a:off x="6205709" y="2767115"/>
              <a:ext cx="520947" cy="521163"/>
            </a:xfrm>
            <a:custGeom>
              <a:avLst/>
              <a:gdLst/>
              <a:ahLst/>
              <a:cxnLst/>
              <a:rect l="l" t="t" r="r" b="b"/>
              <a:pathLst>
                <a:path w="33751" h="33765" extrusionOk="0">
                  <a:moveTo>
                    <a:pt x="16791" y="3914"/>
                  </a:moveTo>
                  <a:cubicBezTo>
                    <a:pt x="23966" y="3914"/>
                    <a:pt x="29837" y="9785"/>
                    <a:pt x="29837" y="16961"/>
                  </a:cubicBezTo>
                  <a:cubicBezTo>
                    <a:pt x="29837" y="24136"/>
                    <a:pt x="23966" y="30007"/>
                    <a:pt x="16791" y="30007"/>
                  </a:cubicBezTo>
                  <a:cubicBezTo>
                    <a:pt x="9615" y="30007"/>
                    <a:pt x="3914" y="24136"/>
                    <a:pt x="3914" y="16961"/>
                  </a:cubicBezTo>
                  <a:cubicBezTo>
                    <a:pt x="3914" y="9785"/>
                    <a:pt x="9615" y="3914"/>
                    <a:pt x="16791" y="3914"/>
                  </a:cubicBezTo>
                  <a:close/>
                  <a:moveTo>
                    <a:pt x="16791" y="0"/>
                  </a:moveTo>
                  <a:cubicBezTo>
                    <a:pt x="7502" y="0"/>
                    <a:pt x="0" y="7672"/>
                    <a:pt x="0" y="16961"/>
                  </a:cubicBezTo>
                  <a:cubicBezTo>
                    <a:pt x="0" y="26263"/>
                    <a:pt x="7502" y="33764"/>
                    <a:pt x="16791" y="33764"/>
                  </a:cubicBezTo>
                  <a:cubicBezTo>
                    <a:pt x="26093" y="33764"/>
                    <a:pt x="33751" y="26263"/>
                    <a:pt x="33751" y="16961"/>
                  </a:cubicBezTo>
                  <a:cubicBezTo>
                    <a:pt x="33751" y="7672"/>
                    <a:pt x="26093" y="0"/>
                    <a:pt x="16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4" name="Google Shape;1994;p78"/>
            <p:cNvSpPr/>
            <p:nvPr/>
          </p:nvSpPr>
          <p:spPr>
            <a:xfrm>
              <a:off x="5578847" y="2938274"/>
              <a:ext cx="586592" cy="178830"/>
            </a:xfrm>
            <a:custGeom>
              <a:avLst/>
              <a:gdLst/>
              <a:ahLst/>
              <a:cxnLst/>
              <a:rect l="l" t="t" r="r" b="b"/>
              <a:pathLst>
                <a:path w="38004" h="11586" extrusionOk="0">
                  <a:moveTo>
                    <a:pt x="31807" y="1"/>
                  </a:moveTo>
                  <a:lnTo>
                    <a:pt x="31311" y="170"/>
                  </a:lnTo>
                  <a:lnTo>
                    <a:pt x="31311" y="1305"/>
                  </a:lnTo>
                  <a:lnTo>
                    <a:pt x="32616" y="1305"/>
                  </a:lnTo>
                  <a:lnTo>
                    <a:pt x="32616" y="1"/>
                  </a:lnTo>
                  <a:close/>
                  <a:moveTo>
                    <a:pt x="29354" y="170"/>
                  </a:moveTo>
                  <a:lnTo>
                    <a:pt x="29524" y="1475"/>
                  </a:lnTo>
                  <a:lnTo>
                    <a:pt x="30828" y="1475"/>
                  </a:lnTo>
                  <a:lnTo>
                    <a:pt x="30659" y="170"/>
                  </a:lnTo>
                  <a:close/>
                  <a:moveTo>
                    <a:pt x="27397" y="327"/>
                  </a:moveTo>
                  <a:lnTo>
                    <a:pt x="27567" y="1632"/>
                  </a:lnTo>
                  <a:lnTo>
                    <a:pt x="28871" y="1632"/>
                  </a:lnTo>
                  <a:lnTo>
                    <a:pt x="28702" y="327"/>
                  </a:lnTo>
                  <a:close/>
                  <a:moveTo>
                    <a:pt x="25610" y="497"/>
                  </a:moveTo>
                  <a:lnTo>
                    <a:pt x="25610" y="1801"/>
                  </a:lnTo>
                  <a:lnTo>
                    <a:pt x="26915" y="1632"/>
                  </a:lnTo>
                  <a:lnTo>
                    <a:pt x="26745" y="497"/>
                  </a:lnTo>
                  <a:close/>
                  <a:moveTo>
                    <a:pt x="33438" y="170"/>
                  </a:moveTo>
                  <a:lnTo>
                    <a:pt x="33112" y="1475"/>
                  </a:lnTo>
                  <a:cubicBezTo>
                    <a:pt x="33438" y="1475"/>
                    <a:pt x="33920" y="1632"/>
                    <a:pt x="34247" y="1801"/>
                  </a:cubicBezTo>
                  <a:lnTo>
                    <a:pt x="34742" y="653"/>
                  </a:lnTo>
                  <a:cubicBezTo>
                    <a:pt x="34247" y="327"/>
                    <a:pt x="33920" y="327"/>
                    <a:pt x="33438" y="170"/>
                  </a:cubicBezTo>
                  <a:close/>
                  <a:moveTo>
                    <a:pt x="24958" y="497"/>
                  </a:moveTo>
                  <a:lnTo>
                    <a:pt x="23653" y="653"/>
                  </a:lnTo>
                  <a:lnTo>
                    <a:pt x="23653" y="1958"/>
                  </a:lnTo>
                  <a:lnTo>
                    <a:pt x="24958" y="1801"/>
                  </a:lnTo>
                  <a:lnTo>
                    <a:pt x="24958" y="497"/>
                  </a:lnTo>
                  <a:close/>
                  <a:moveTo>
                    <a:pt x="21044" y="823"/>
                  </a:moveTo>
                  <a:lnTo>
                    <a:pt x="19739" y="979"/>
                  </a:lnTo>
                  <a:lnTo>
                    <a:pt x="19896" y="2127"/>
                  </a:lnTo>
                  <a:lnTo>
                    <a:pt x="21200" y="2127"/>
                  </a:lnTo>
                  <a:lnTo>
                    <a:pt x="21044" y="823"/>
                  </a:lnTo>
                  <a:close/>
                  <a:moveTo>
                    <a:pt x="23001" y="653"/>
                  </a:moveTo>
                  <a:lnTo>
                    <a:pt x="21696" y="823"/>
                  </a:lnTo>
                  <a:lnTo>
                    <a:pt x="21853" y="2127"/>
                  </a:lnTo>
                  <a:lnTo>
                    <a:pt x="23001" y="1958"/>
                  </a:lnTo>
                  <a:lnTo>
                    <a:pt x="23001" y="653"/>
                  </a:lnTo>
                  <a:close/>
                  <a:moveTo>
                    <a:pt x="17782" y="979"/>
                  </a:moveTo>
                  <a:lnTo>
                    <a:pt x="17939" y="2284"/>
                  </a:lnTo>
                  <a:lnTo>
                    <a:pt x="19243" y="2284"/>
                  </a:lnTo>
                  <a:lnTo>
                    <a:pt x="19087" y="979"/>
                  </a:lnTo>
                  <a:close/>
                  <a:moveTo>
                    <a:pt x="15982" y="1149"/>
                  </a:moveTo>
                  <a:lnTo>
                    <a:pt x="15982" y="2454"/>
                  </a:lnTo>
                  <a:lnTo>
                    <a:pt x="17286" y="2454"/>
                  </a:lnTo>
                  <a:lnTo>
                    <a:pt x="17286" y="1149"/>
                  </a:lnTo>
                  <a:close/>
                  <a:moveTo>
                    <a:pt x="14025" y="1305"/>
                  </a:moveTo>
                  <a:lnTo>
                    <a:pt x="14025" y="2610"/>
                  </a:lnTo>
                  <a:lnTo>
                    <a:pt x="15329" y="2454"/>
                  </a:lnTo>
                  <a:lnTo>
                    <a:pt x="15329" y="1305"/>
                  </a:lnTo>
                  <a:close/>
                  <a:moveTo>
                    <a:pt x="13372" y="1305"/>
                  </a:moveTo>
                  <a:lnTo>
                    <a:pt x="12068" y="1475"/>
                  </a:lnTo>
                  <a:lnTo>
                    <a:pt x="12237" y="2780"/>
                  </a:lnTo>
                  <a:lnTo>
                    <a:pt x="13542" y="2610"/>
                  </a:lnTo>
                  <a:lnTo>
                    <a:pt x="13372" y="1305"/>
                  </a:lnTo>
                  <a:close/>
                  <a:moveTo>
                    <a:pt x="35395" y="979"/>
                  </a:moveTo>
                  <a:lnTo>
                    <a:pt x="34742" y="2127"/>
                  </a:lnTo>
                  <a:cubicBezTo>
                    <a:pt x="35068" y="2284"/>
                    <a:pt x="35225" y="2454"/>
                    <a:pt x="35551" y="2780"/>
                  </a:cubicBezTo>
                  <a:lnTo>
                    <a:pt x="36530" y="1958"/>
                  </a:lnTo>
                  <a:cubicBezTo>
                    <a:pt x="36204" y="1475"/>
                    <a:pt x="35721" y="1305"/>
                    <a:pt x="35395" y="979"/>
                  </a:cubicBezTo>
                  <a:close/>
                  <a:moveTo>
                    <a:pt x="11416" y="1475"/>
                  </a:moveTo>
                  <a:lnTo>
                    <a:pt x="10111" y="1632"/>
                  </a:lnTo>
                  <a:lnTo>
                    <a:pt x="10281" y="2936"/>
                  </a:lnTo>
                  <a:lnTo>
                    <a:pt x="11585" y="2780"/>
                  </a:lnTo>
                  <a:lnTo>
                    <a:pt x="11416" y="1475"/>
                  </a:lnTo>
                  <a:close/>
                  <a:moveTo>
                    <a:pt x="6367" y="1801"/>
                  </a:moveTo>
                  <a:lnTo>
                    <a:pt x="6367" y="3106"/>
                  </a:lnTo>
                  <a:lnTo>
                    <a:pt x="7671" y="3106"/>
                  </a:lnTo>
                  <a:lnTo>
                    <a:pt x="7671" y="1801"/>
                  </a:lnTo>
                  <a:close/>
                  <a:moveTo>
                    <a:pt x="9459" y="1632"/>
                  </a:moveTo>
                  <a:lnTo>
                    <a:pt x="8324" y="1801"/>
                  </a:lnTo>
                  <a:lnTo>
                    <a:pt x="8324" y="3106"/>
                  </a:lnTo>
                  <a:lnTo>
                    <a:pt x="9628" y="2936"/>
                  </a:lnTo>
                  <a:lnTo>
                    <a:pt x="9459" y="1632"/>
                  </a:lnTo>
                  <a:close/>
                  <a:moveTo>
                    <a:pt x="4410" y="1958"/>
                  </a:moveTo>
                  <a:lnTo>
                    <a:pt x="4566" y="3262"/>
                  </a:lnTo>
                  <a:lnTo>
                    <a:pt x="5714" y="3262"/>
                  </a:lnTo>
                  <a:lnTo>
                    <a:pt x="5714" y="1958"/>
                  </a:lnTo>
                  <a:close/>
                  <a:moveTo>
                    <a:pt x="3757" y="2127"/>
                  </a:moveTo>
                  <a:cubicBezTo>
                    <a:pt x="3262" y="2127"/>
                    <a:pt x="2779" y="2127"/>
                    <a:pt x="2283" y="2454"/>
                  </a:cubicBezTo>
                  <a:lnTo>
                    <a:pt x="2779" y="3589"/>
                  </a:lnTo>
                  <a:cubicBezTo>
                    <a:pt x="3105" y="3432"/>
                    <a:pt x="3431" y="3432"/>
                    <a:pt x="3757" y="3262"/>
                  </a:cubicBezTo>
                  <a:lnTo>
                    <a:pt x="3914" y="3262"/>
                  </a:lnTo>
                  <a:lnTo>
                    <a:pt x="3757" y="2127"/>
                  </a:lnTo>
                  <a:close/>
                  <a:moveTo>
                    <a:pt x="37025" y="2454"/>
                  </a:moveTo>
                  <a:lnTo>
                    <a:pt x="35877" y="3262"/>
                  </a:lnTo>
                  <a:cubicBezTo>
                    <a:pt x="36204" y="3432"/>
                    <a:pt x="36373" y="3758"/>
                    <a:pt x="36373" y="4241"/>
                  </a:cubicBezTo>
                  <a:lnTo>
                    <a:pt x="37678" y="3758"/>
                  </a:lnTo>
                  <a:cubicBezTo>
                    <a:pt x="37508" y="3262"/>
                    <a:pt x="37182" y="2780"/>
                    <a:pt x="37025" y="2454"/>
                  </a:cubicBezTo>
                  <a:close/>
                  <a:moveTo>
                    <a:pt x="1631" y="2780"/>
                  </a:moveTo>
                  <a:cubicBezTo>
                    <a:pt x="1148" y="3106"/>
                    <a:pt x="822" y="3432"/>
                    <a:pt x="652" y="3915"/>
                  </a:cubicBezTo>
                  <a:lnTo>
                    <a:pt x="1631" y="4567"/>
                  </a:lnTo>
                  <a:cubicBezTo>
                    <a:pt x="1800" y="4241"/>
                    <a:pt x="2127" y="4084"/>
                    <a:pt x="2453" y="3758"/>
                  </a:cubicBezTo>
                  <a:lnTo>
                    <a:pt x="1631" y="2780"/>
                  </a:lnTo>
                  <a:close/>
                  <a:moveTo>
                    <a:pt x="326" y="4567"/>
                  </a:moveTo>
                  <a:cubicBezTo>
                    <a:pt x="170" y="5063"/>
                    <a:pt x="0" y="5389"/>
                    <a:pt x="0" y="5872"/>
                  </a:cubicBezTo>
                  <a:lnTo>
                    <a:pt x="0" y="6041"/>
                  </a:lnTo>
                  <a:lnTo>
                    <a:pt x="1305" y="6041"/>
                  </a:lnTo>
                  <a:lnTo>
                    <a:pt x="1305" y="5872"/>
                  </a:lnTo>
                  <a:cubicBezTo>
                    <a:pt x="1305" y="5546"/>
                    <a:pt x="1305" y="5219"/>
                    <a:pt x="1474" y="5063"/>
                  </a:cubicBezTo>
                  <a:lnTo>
                    <a:pt x="326" y="4567"/>
                  </a:lnTo>
                  <a:close/>
                  <a:moveTo>
                    <a:pt x="37834" y="4410"/>
                  </a:moveTo>
                  <a:lnTo>
                    <a:pt x="36699" y="4737"/>
                  </a:lnTo>
                  <a:lnTo>
                    <a:pt x="36699" y="5872"/>
                  </a:lnTo>
                  <a:lnTo>
                    <a:pt x="36699" y="6041"/>
                  </a:lnTo>
                  <a:lnTo>
                    <a:pt x="38004" y="6041"/>
                  </a:lnTo>
                  <a:lnTo>
                    <a:pt x="38004" y="5872"/>
                  </a:lnTo>
                  <a:cubicBezTo>
                    <a:pt x="38004" y="5389"/>
                    <a:pt x="38004" y="4893"/>
                    <a:pt x="37834" y="4410"/>
                  </a:cubicBezTo>
                  <a:close/>
                  <a:moveTo>
                    <a:pt x="1474" y="6524"/>
                  </a:moveTo>
                  <a:lnTo>
                    <a:pt x="170" y="6850"/>
                  </a:lnTo>
                  <a:cubicBezTo>
                    <a:pt x="326" y="7346"/>
                    <a:pt x="496" y="7829"/>
                    <a:pt x="822" y="8155"/>
                  </a:cubicBezTo>
                  <a:lnTo>
                    <a:pt x="1957" y="7502"/>
                  </a:lnTo>
                  <a:cubicBezTo>
                    <a:pt x="1631" y="7176"/>
                    <a:pt x="1474" y="6850"/>
                    <a:pt x="1474" y="6524"/>
                  </a:cubicBezTo>
                  <a:close/>
                  <a:moveTo>
                    <a:pt x="36699" y="6524"/>
                  </a:moveTo>
                  <a:cubicBezTo>
                    <a:pt x="36699" y="6850"/>
                    <a:pt x="36530" y="7346"/>
                    <a:pt x="36373" y="7672"/>
                  </a:cubicBezTo>
                  <a:lnTo>
                    <a:pt x="37508" y="8155"/>
                  </a:lnTo>
                  <a:cubicBezTo>
                    <a:pt x="37678" y="7672"/>
                    <a:pt x="37834" y="7176"/>
                    <a:pt x="38004" y="6850"/>
                  </a:cubicBezTo>
                  <a:lnTo>
                    <a:pt x="36699" y="6524"/>
                  </a:lnTo>
                  <a:close/>
                  <a:moveTo>
                    <a:pt x="2283" y="7829"/>
                  </a:moveTo>
                  <a:lnTo>
                    <a:pt x="1474" y="8807"/>
                  </a:lnTo>
                  <a:cubicBezTo>
                    <a:pt x="1800" y="9133"/>
                    <a:pt x="2283" y="9303"/>
                    <a:pt x="2779" y="9459"/>
                  </a:cubicBezTo>
                  <a:lnTo>
                    <a:pt x="3105" y="8324"/>
                  </a:lnTo>
                  <a:cubicBezTo>
                    <a:pt x="2779" y="8155"/>
                    <a:pt x="2453" y="7998"/>
                    <a:pt x="2283" y="7829"/>
                  </a:cubicBezTo>
                  <a:close/>
                  <a:moveTo>
                    <a:pt x="3588" y="8324"/>
                  </a:moveTo>
                  <a:lnTo>
                    <a:pt x="3588" y="9629"/>
                  </a:lnTo>
                  <a:lnTo>
                    <a:pt x="3757" y="9629"/>
                  </a:lnTo>
                  <a:lnTo>
                    <a:pt x="4892" y="9786"/>
                  </a:lnTo>
                  <a:lnTo>
                    <a:pt x="4892" y="8481"/>
                  </a:lnTo>
                  <a:lnTo>
                    <a:pt x="3588" y="8324"/>
                  </a:lnTo>
                  <a:close/>
                  <a:moveTo>
                    <a:pt x="5545" y="8481"/>
                  </a:moveTo>
                  <a:lnTo>
                    <a:pt x="5545" y="9786"/>
                  </a:lnTo>
                  <a:lnTo>
                    <a:pt x="6693" y="9786"/>
                  </a:lnTo>
                  <a:lnTo>
                    <a:pt x="6849" y="8481"/>
                  </a:lnTo>
                  <a:close/>
                  <a:moveTo>
                    <a:pt x="7502" y="8651"/>
                  </a:moveTo>
                  <a:lnTo>
                    <a:pt x="7345" y="9955"/>
                  </a:lnTo>
                  <a:lnTo>
                    <a:pt x="8650" y="9955"/>
                  </a:lnTo>
                  <a:lnTo>
                    <a:pt x="8806" y="8651"/>
                  </a:lnTo>
                  <a:close/>
                  <a:moveTo>
                    <a:pt x="36047" y="8155"/>
                  </a:moveTo>
                  <a:cubicBezTo>
                    <a:pt x="35877" y="8481"/>
                    <a:pt x="35721" y="8807"/>
                    <a:pt x="35395" y="8977"/>
                  </a:cubicBezTo>
                  <a:lnTo>
                    <a:pt x="36373" y="9955"/>
                  </a:lnTo>
                  <a:cubicBezTo>
                    <a:pt x="36699" y="9629"/>
                    <a:pt x="37025" y="9133"/>
                    <a:pt x="37182" y="8807"/>
                  </a:cubicBezTo>
                  <a:lnTo>
                    <a:pt x="36047" y="8155"/>
                  </a:lnTo>
                  <a:close/>
                  <a:moveTo>
                    <a:pt x="9459" y="8807"/>
                  </a:moveTo>
                  <a:lnTo>
                    <a:pt x="9302" y="9955"/>
                  </a:lnTo>
                  <a:lnTo>
                    <a:pt x="10607" y="10112"/>
                  </a:lnTo>
                  <a:lnTo>
                    <a:pt x="10763" y="8807"/>
                  </a:lnTo>
                  <a:close/>
                  <a:moveTo>
                    <a:pt x="11259" y="8807"/>
                  </a:moveTo>
                  <a:lnTo>
                    <a:pt x="11259" y="10112"/>
                  </a:lnTo>
                  <a:lnTo>
                    <a:pt x="12564" y="10281"/>
                  </a:lnTo>
                  <a:lnTo>
                    <a:pt x="12564" y="8977"/>
                  </a:lnTo>
                  <a:lnTo>
                    <a:pt x="11259" y="8807"/>
                  </a:lnTo>
                  <a:close/>
                  <a:moveTo>
                    <a:pt x="13216" y="8977"/>
                  </a:moveTo>
                  <a:lnTo>
                    <a:pt x="13216" y="10281"/>
                  </a:lnTo>
                  <a:lnTo>
                    <a:pt x="14521" y="10438"/>
                  </a:lnTo>
                  <a:lnTo>
                    <a:pt x="14521" y="9133"/>
                  </a:lnTo>
                  <a:lnTo>
                    <a:pt x="13216" y="8977"/>
                  </a:lnTo>
                  <a:close/>
                  <a:moveTo>
                    <a:pt x="15173" y="9133"/>
                  </a:moveTo>
                  <a:lnTo>
                    <a:pt x="15173" y="10438"/>
                  </a:lnTo>
                  <a:lnTo>
                    <a:pt x="16308" y="10438"/>
                  </a:lnTo>
                  <a:lnTo>
                    <a:pt x="16478" y="9303"/>
                  </a:lnTo>
                  <a:lnTo>
                    <a:pt x="15173" y="9133"/>
                  </a:lnTo>
                  <a:close/>
                  <a:moveTo>
                    <a:pt x="17130" y="9303"/>
                  </a:moveTo>
                  <a:lnTo>
                    <a:pt x="16960" y="10607"/>
                  </a:lnTo>
                  <a:lnTo>
                    <a:pt x="18265" y="10607"/>
                  </a:lnTo>
                  <a:lnTo>
                    <a:pt x="18434" y="9303"/>
                  </a:lnTo>
                  <a:close/>
                  <a:moveTo>
                    <a:pt x="19087" y="9459"/>
                  </a:moveTo>
                  <a:lnTo>
                    <a:pt x="18917" y="10764"/>
                  </a:lnTo>
                  <a:lnTo>
                    <a:pt x="20222" y="10764"/>
                  </a:lnTo>
                  <a:lnTo>
                    <a:pt x="20222" y="9459"/>
                  </a:lnTo>
                  <a:close/>
                  <a:moveTo>
                    <a:pt x="20874" y="9629"/>
                  </a:moveTo>
                  <a:lnTo>
                    <a:pt x="20874" y="10764"/>
                  </a:lnTo>
                  <a:lnTo>
                    <a:pt x="22179" y="10934"/>
                  </a:lnTo>
                  <a:lnTo>
                    <a:pt x="22179" y="9629"/>
                  </a:lnTo>
                  <a:close/>
                  <a:moveTo>
                    <a:pt x="22831" y="9629"/>
                  </a:moveTo>
                  <a:lnTo>
                    <a:pt x="22831" y="10934"/>
                  </a:lnTo>
                  <a:lnTo>
                    <a:pt x="24136" y="11090"/>
                  </a:lnTo>
                  <a:lnTo>
                    <a:pt x="24136" y="9786"/>
                  </a:lnTo>
                  <a:lnTo>
                    <a:pt x="22831" y="9629"/>
                  </a:lnTo>
                  <a:close/>
                  <a:moveTo>
                    <a:pt x="35068" y="9459"/>
                  </a:moveTo>
                  <a:lnTo>
                    <a:pt x="34090" y="9955"/>
                  </a:lnTo>
                  <a:lnTo>
                    <a:pt x="34573" y="11090"/>
                  </a:lnTo>
                  <a:cubicBezTo>
                    <a:pt x="35068" y="10934"/>
                    <a:pt x="35395" y="10764"/>
                    <a:pt x="35721" y="10438"/>
                  </a:cubicBezTo>
                  <a:lnTo>
                    <a:pt x="35068" y="9459"/>
                  </a:lnTo>
                  <a:close/>
                  <a:moveTo>
                    <a:pt x="24788" y="9786"/>
                  </a:moveTo>
                  <a:lnTo>
                    <a:pt x="24631" y="11090"/>
                  </a:lnTo>
                  <a:lnTo>
                    <a:pt x="25936" y="11260"/>
                  </a:lnTo>
                  <a:lnTo>
                    <a:pt x="26093" y="9955"/>
                  </a:lnTo>
                  <a:lnTo>
                    <a:pt x="24788" y="9786"/>
                  </a:lnTo>
                  <a:close/>
                  <a:moveTo>
                    <a:pt x="26745" y="9955"/>
                  </a:moveTo>
                  <a:lnTo>
                    <a:pt x="26588" y="11260"/>
                  </a:lnTo>
                  <a:lnTo>
                    <a:pt x="27893" y="11260"/>
                  </a:lnTo>
                  <a:lnTo>
                    <a:pt x="28050" y="10112"/>
                  </a:lnTo>
                  <a:lnTo>
                    <a:pt x="26745" y="9955"/>
                  </a:lnTo>
                  <a:close/>
                  <a:moveTo>
                    <a:pt x="28702" y="10112"/>
                  </a:moveTo>
                  <a:lnTo>
                    <a:pt x="28545" y="11416"/>
                  </a:lnTo>
                  <a:lnTo>
                    <a:pt x="29850" y="11416"/>
                  </a:lnTo>
                  <a:lnTo>
                    <a:pt x="29850" y="10112"/>
                  </a:lnTo>
                  <a:close/>
                  <a:moveTo>
                    <a:pt x="30502" y="10281"/>
                  </a:moveTo>
                  <a:lnTo>
                    <a:pt x="30502" y="11586"/>
                  </a:lnTo>
                  <a:lnTo>
                    <a:pt x="31807" y="11586"/>
                  </a:lnTo>
                  <a:lnTo>
                    <a:pt x="31807" y="10281"/>
                  </a:lnTo>
                  <a:close/>
                  <a:moveTo>
                    <a:pt x="33594" y="10112"/>
                  </a:moveTo>
                  <a:cubicBezTo>
                    <a:pt x="33112" y="10281"/>
                    <a:pt x="32785" y="10281"/>
                    <a:pt x="32459" y="10281"/>
                  </a:cubicBezTo>
                  <a:lnTo>
                    <a:pt x="32459" y="11586"/>
                  </a:lnTo>
                  <a:cubicBezTo>
                    <a:pt x="32942" y="11586"/>
                    <a:pt x="33438" y="11586"/>
                    <a:pt x="33920" y="11416"/>
                  </a:cubicBezTo>
                  <a:lnTo>
                    <a:pt x="33594" y="101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5" name="Google Shape;1995;p78"/>
            <p:cNvSpPr/>
            <p:nvPr/>
          </p:nvSpPr>
          <p:spPr>
            <a:xfrm>
              <a:off x="5588911" y="2978560"/>
              <a:ext cx="100698" cy="100698"/>
            </a:xfrm>
            <a:custGeom>
              <a:avLst/>
              <a:gdLst/>
              <a:ahLst/>
              <a:cxnLst/>
              <a:rect l="l" t="t" r="r" b="b"/>
              <a:pathLst>
                <a:path w="6524" h="6524" extrusionOk="0">
                  <a:moveTo>
                    <a:pt x="3262" y="0"/>
                  </a:moveTo>
                  <a:cubicBezTo>
                    <a:pt x="1475" y="0"/>
                    <a:pt x="0" y="1474"/>
                    <a:pt x="0" y="3262"/>
                  </a:cubicBezTo>
                  <a:cubicBezTo>
                    <a:pt x="0" y="5062"/>
                    <a:pt x="1475" y="6523"/>
                    <a:pt x="3262" y="6523"/>
                  </a:cubicBezTo>
                  <a:cubicBezTo>
                    <a:pt x="5062" y="6523"/>
                    <a:pt x="6523" y="5062"/>
                    <a:pt x="6523" y="3262"/>
                  </a:cubicBezTo>
                  <a:cubicBezTo>
                    <a:pt x="6523" y="1474"/>
                    <a:pt x="5062"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6" name="Google Shape;1996;p78"/>
            <p:cNvSpPr/>
            <p:nvPr/>
          </p:nvSpPr>
          <p:spPr>
            <a:xfrm>
              <a:off x="5588911" y="2978560"/>
              <a:ext cx="100698" cy="100698"/>
            </a:xfrm>
            <a:custGeom>
              <a:avLst/>
              <a:gdLst/>
              <a:ahLst/>
              <a:cxnLst/>
              <a:rect l="l" t="t" r="r" b="b"/>
              <a:pathLst>
                <a:path w="6524" h="6524" extrusionOk="0">
                  <a:moveTo>
                    <a:pt x="3262" y="1305"/>
                  </a:moveTo>
                  <a:cubicBezTo>
                    <a:pt x="4240" y="1305"/>
                    <a:pt x="5219" y="2127"/>
                    <a:pt x="5219" y="3262"/>
                  </a:cubicBezTo>
                  <a:cubicBezTo>
                    <a:pt x="5219" y="4240"/>
                    <a:pt x="4240" y="5219"/>
                    <a:pt x="3262" y="5219"/>
                  </a:cubicBezTo>
                  <a:cubicBezTo>
                    <a:pt x="2127" y="5219"/>
                    <a:pt x="1305" y="4240"/>
                    <a:pt x="1305" y="3262"/>
                  </a:cubicBezTo>
                  <a:cubicBezTo>
                    <a:pt x="1305" y="2127"/>
                    <a:pt x="2127" y="1305"/>
                    <a:pt x="3262" y="1305"/>
                  </a:cubicBezTo>
                  <a:close/>
                  <a:moveTo>
                    <a:pt x="3262" y="0"/>
                  </a:moveTo>
                  <a:cubicBezTo>
                    <a:pt x="1475" y="0"/>
                    <a:pt x="0" y="1474"/>
                    <a:pt x="0" y="3262"/>
                  </a:cubicBezTo>
                  <a:cubicBezTo>
                    <a:pt x="0" y="5062"/>
                    <a:pt x="1475" y="6523"/>
                    <a:pt x="3262" y="6523"/>
                  </a:cubicBezTo>
                  <a:cubicBezTo>
                    <a:pt x="5062" y="6523"/>
                    <a:pt x="6523" y="5062"/>
                    <a:pt x="6523" y="3262"/>
                  </a:cubicBezTo>
                  <a:cubicBezTo>
                    <a:pt x="6523" y="1474"/>
                    <a:pt x="5062"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7" name="Google Shape;1997;p78"/>
            <p:cNvSpPr/>
            <p:nvPr/>
          </p:nvSpPr>
          <p:spPr>
            <a:xfrm>
              <a:off x="6417138" y="2978560"/>
              <a:ext cx="98089" cy="100698"/>
            </a:xfrm>
            <a:custGeom>
              <a:avLst/>
              <a:gdLst/>
              <a:ahLst/>
              <a:cxnLst/>
              <a:rect l="l" t="t" r="r" b="b"/>
              <a:pathLst>
                <a:path w="6355" h="6524" extrusionOk="0">
                  <a:moveTo>
                    <a:pt x="3093" y="0"/>
                  </a:moveTo>
                  <a:cubicBezTo>
                    <a:pt x="1462" y="0"/>
                    <a:pt x="1" y="1474"/>
                    <a:pt x="1" y="3262"/>
                  </a:cubicBezTo>
                  <a:cubicBezTo>
                    <a:pt x="1" y="5062"/>
                    <a:pt x="1462" y="6523"/>
                    <a:pt x="3093" y="6523"/>
                  </a:cubicBezTo>
                  <a:cubicBezTo>
                    <a:pt x="4893" y="6523"/>
                    <a:pt x="6354" y="5062"/>
                    <a:pt x="6354" y="3262"/>
                  </a:cubicBezTo>
                  <a:cubicBezTo>
                    <a:pt x="6354" y="1474"/>
                    <a:pt x="4893" y="0"/>
                    <a:pt x="3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8" name="Google Shape;1998;p78"/>
            <p:cNvSpPr/>
            <p:nvPr/>
          </p:nvSpPr>
          <p:spPr>
            <a:xfrm>
              <a:off x="6417138" y="2978560"/>
              <a:ext cx="98089" cy="100698"/>
            </a:xfrm>
            <a:custGeom>
              <a:avLst/>
              <a:gdLst/>
              <a:ahLst/>
              <a:cxnLst/>
              <a:rect l="l" t="t" r="r" b="b"/>
              <a:pathLst>
                <a:path w="6355" h="6524" extrusionOk="0">
                  <a:moveTo>
                    <a:pt x="3093" y="1305"/>
                  </a:moveTo>
                  <a:cubicBezTo>
                    <a:pt x="4241" y="1305"/>
                    <a:pt x="5050" y="2127"/>
                    <a:pt x="5050" y="3262"/>
                  </a:cubicBezTo>
                  <a:cubicBezTo>
                    <a:pt x="5050" y="4240"/>
                    <a:pt x="4241" y="5219"/>
                    <a:pt x="3093" y="5219"/>
                  </a:cubicBezTo>
                  <a:cubicBezTo>
                    <a:pt x="2114" y="5219"/>
                    <a:pt x="1305" y="4240"/>
                    <a:pt x="1305" y="3262"/>
                  </a:cubicBezTo>
                  <a:cubicBezTo>
                    <a:pt x="1305" y="2127"/>
                    <a:pt x="2114" y="1305"/>
                    <a:pt x="3093" y="1305"/>
                  </a:cubicBezTo>
                  <a:close/>
                  <a:moveTo>
                    <a:pt x="3093" y="0"/>
                  </a:moveTo>
                  <a:cubicBezTo>
                    <a:pt x="1462" y="0"/>
                    <a:pt x="1" y="1474"/>
                    <a:pt x="1" y="3262"/>
                  </a:cubicBezTo>
                  <a:cubicBezTo>
                    <a:pt x="1" y="5062"/>
                    <a:pt x="1462" y="6523"/>
                    <a:pt x="3093" y="6523"/>
                  </a:cubicBezTo>
                  <a:cubicBezTo>
                    <a:pt x="4893" y="6523"/>
                    <a:pt x="6354" y="5062"/>
                    <a:pt x="6354" y="3262"/>
                  </a:cubicBezTo>
                  <a:cubicBezTo>
                    <a:pt x="6354" y="1474"/>
                    <a:pt x="4893" y="0"/>
                    <a:pt x="3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1999" name="Google Shape;1999;p78"/>
            <p:cNvSpPr/>
            <p:nvPr/>
          </p:nvSpPr>
          <p:spPr>
            <a:xfrm>
              <a:off x="5619117" y="2656354"/>
              <a:ext cx="724936" cy="392697"/>
            </a:xfrm>
            <a:custGeom>
              <a:avLst/>
              <a:gdLst/>
              <a:ahLst/>
              <a:cxnLst/>
              <a:rect l="l" t="t" r="r" b="b"/>
              <a:pathLst>
                <a:path w="46967" h="25442" extrusionOk="0">
                  <a:moveTo>
                    <a:pt x="43053" y="2610"/>
                  </a:moveTo>
                  <a:lnTo>
                    <a:pt x="28376" y="22832"/>
                  </a:lnTo>
                  <a:lnTo>
                    <a:pt x="4084" y="22832"/>
                  </a:lnTo>
                  <a:lnTo>
                    <a:pt x="20222" y="2610"/>
                  </a:lnTo>
                  <a:close/>
                  <a:moveTo>
                    <a:pt x="19739" y="1"/>
                  </a:moveTo>
                  <a:cubicBezTo>
                    <a:pt x="19244" y="1"/>
                    <a:pt x="18917" y="171"/>
                    <a:pt x="18761" y="497"/>
                  </a:cubicBezTo>
                  <a:lnTo>
                    <a:pt x="326" y="23328"/>
                  </a:lnTo>
                  <a:cubicBezTo>
                    <a:pt x="0" y="23654"/>
                    <a:pt x="0" y="24306"/>
                    <a:pt x="170" y="24632"/>
                  </a:cubicBezTo>
                  <a:cubicBezTo>
                    <a:pt x="496" y="25115"/>
                    <a:pt x="822" y="25441"/>
                    <a:pt x="1475" y="25441"/>
                  </a:cubicBezTo>
                  <a:lnTo>
                    <a:pt x="29028" y="25441"/>
                  </a:lnTo>
                  <a:cubicBezTo>
                    <a:pt x="29354" y="25441"/>
                    <a:pt x="29850" y="25285"/>
                    <a:pt x="30007" y="24959"/>
                  </a:cubicBezTo>
                  <a:lnTo>
                    <a:pt x="46641" y="2128"/>
                  </a:lnTo>
                  <a:cubicBezTo>
                    <a:pt x="46967" y="1801"/>
                    <a:pt x="46967" y="1149"/>
                    <a:pt x="46810" y="823"/>
                  </a:cubicBezTo>
                  <a:cubicBezTo>
                    <a:pt x="46641" y="327"/>
                    <a:pt x="46158" y="1"/>
                    <a:pt x="456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0" name="Google Shape;2000;p78"/>
            <p:cNvSpPr/>
            <p:nvPr/>
          </p:nvSpPr>
          <p:spPr>
            <a:xfrm>
              <a:off x="5875863" y="2598565"/>
              <a:ext cx="209036" cy="437999"/>
            </a:xfrm>
            <a:custGeom>
              <a:avLst/>
              <a:gdLst/>
              <a:ahLst/>
              <a:cxnLst/>
              <a:rect l="l" t="t" r="r" b="b"/>
              <a:pathLst>
                <a:path w="13543" h="28377" extrusionOk="0">
                  <a:moveTo>
                    <a:pt x="2283" y="1"/>
                  </a:moveTo>
                  <a:lnTo>
                    <a:pt x="0" y="979"/>
                  </a:lnTo>
                  <a:lnTo>
                    <a:pt x="11259" y="28376"/>
                  </a:lnTo>
                  <a:lnTo>
                    <a:pt x="13542" y="27398"/>
                  </a:lnTo>
                  <a:lnTo>
                    <a:pt x="22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1" name="Google Shape;2001;p78"/>
            <p:cNvSpPr/>
            <p:nvPr/>
          </p:nvSpPr>
          <p:spPr>
            <a:xfrm>
              <a:off x="6150328" y="2439893"/>
              <a:ext cx="161111" cy="60428"/>
            </a:xfrm>
            <a:custGeom>
              <a:avLst/>
              <a:gdLst/>
              <a:ahLst/>
              <a:cxnLst/>
              <a:rect l="l" t="t" r="r" b="b"/>
              <a:pathLst>
                <a:path w="10438" h="3915" extrusionOk="0">
                  <a:moveTo>
                    <a:pt x="1957" y="0"/>
                  </a:moveTo>
                  <a:cubicBezTo>
                    <a:pt x="809" y="0"/>
                    <a:pt x="0" y="822"/>
                    <a:pt x="0" y="1957"/>
                  </a:cubicBezTo>
                  <a:cubicBezTo>
                    <a:pt x="0" y="2936"/>
                    <a:pt x="809" y="3914"/>
                    <a:pt x="1957" y="3914"/>
                  </a:cubicBezTo>
                  <a:lnTo>
                    <a:pt x="8481" y="3914"/>
                  </a:lnTo>
                  <a:cubicBezTo>
                    <a:pt x="9616" y="3914"/>
                    <a:pt x="10437" y="2936"/>
                    <a:pt x="10437" y="1957"/>
                  </a:cubicBezTo>
                  <a:cubicBezTo>
                    <a:pt x="10437" y="822"/>
                    <a:pt x="9616" y="0"/>
                    <a:pt x="8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2" name="Google Shape;2002;p78"/>
            <p:cNvSpPr/>
            <p:nvPr/>
          </p:nvSpPr>
          <p:spPr>
            <a:xfrm>
              <a:off x="5986609" y="2948353"/>
              <a:ext cx="158703" cy="158687"/>
            </a:xfrm>
            <a:custGeom>
              <a:avLst/>
              <a:gdLst/>
              <a:ahLst/>
              <a:cxnLst/>
              <a:rect l="l" t="t" r="r" b="b"/>
              <a:pathLst>
                <a:path w="10282" h="10281" extrusionOk="0">
                  <a:moveTo>
                    <a:pt x="5219" y="0"/>
                  </a:moveTo>
                  <a:cubicBezTo>
                    <a:pt x="2284" y="0"/>
                    <a:pt x="1" y="2283"/>
                    <a:pt x="1" y="5219"/>
                  </a:cubicBezTo>
                  <a:cubicBezTo>
                    <a:pt x="1" y="7998"/>
                    <a:pt x="2284" y="10281"/>
                    <a:pt x="5219" y="10281"/>
                  </a:cubicBezTo>
                  <a:cubicBezTo>
                    <a:pt x="7998" y="10281"/>
                    <a:pt x="10281" y="7998"/>
                    <a:pt x="10281" y="5219"/>
                  </a:cubicBezTo>
                  <a:cubicBezTo>
                    <a:pt x="10281" y="2283"/>
                    <a:pt x="7998" y="0"/>
                    <a:pt x="5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3" name="Google Shape;2003;p78"/>
            <p:cNvSpPr/>
            <p:nvPr/>
          </p:nvSpPr>
          <p:spPr>
            <a:xfrm>
              <a:off x="5976546" y="2938274"/>
              <a:ext cx="178830" cy="178830"/>
            </a:xfrm>
            <a:custGeom>
              <a:avLst/>
              <a:gdLst/>
              <a:ahLst/>
              <a:cxnLst/>
              <a:rect l="l" t="t" r="r" b="b"/>
              <a:pathLst>
                <a:path w="11586" h="11586" extrusionOk="0">
                  <a:moveTo>
                    <a:pt x="5871" y="1305"/>
                  </a:moveTo>
                  <a:cubicBezTo>
                    <a:pt x="8324" y="1305"/>
                    <a:pt x="10281" y="3432"/>
                    <a:pt x="10281" y="5872"/>
                  </a:cubicBezTo>
                  <a:cubicBezTo>
                    <a:pt x="10281" y="8324"/>
                    <a:pt x="8324" y="10281"/>
                    <a:pt x="5871" y="10281"/>
                  </a:cubicBezTo>
                  <a:cubicBezTo>
                    <a:pt x="3432" y="10281"/>
                    <a:pt x="1305" y="8324"/>
                    <a:pt x="1305" y="5872"/>
                  </a:cubicBezTo>
                  <a:cubicBezTo>
                    <a:pt x="1305" y="3432"/>
                    <a:pt x="3432" y="1305"/>
                    <a:pt x="5871" y="1305"/>
                  </a:cubicBezTo>
                  <a:close/>
                  <a:moveTo>
                    <a:pt x="5871" y="1"/>
                  </a:moveTo>
                  <a:cubicBezTo>
                    <a:pt x="2610" y="1"/>
                    <a:pt x="0" y="2610"/>
                    <a:pt x="0" y="5872"/>
                  </a:cubicBezTo>
                  <a:cubicBezTo>
                    <a:pt x="0" y="8977"/>
                    <a:pt x="2610" y="11586"/>
                    <a:pt x="5871" y="11586"/>
                  </a:cubicBezTo>
                  <a:cubicBezTo>
                    <a:pt x="8976" y="11586"/>
                    <a:pt x="11586" y="8977"/>
                    <a:pt x="11586" y="5872"/>
                  </a:cubicBezTo>
                  <a:cubicBezTo>
                    <a:pt x="11586" y="2610"/>
                    <a:pt x="8976" y="1"/>
                    <a:pt x="5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4" name="Google Shape;2004;p78"/>
            <p:cNvSpPr/>
            <p:nvPr/>
          </p:nvSpPr>
          <p:spPr>
            <a:xfrm>
              <a:off x="6036958" y="2998687"/>
              <a:ext cx="60428" cy="60428"/>
            </a:xfrm>
            <a:custGeom>
              <a:avLst/>
              <a:gdLst/>
              <a:ahLst/>
              <a:cxnLst/>
              <a:rect l="l" t="t" r="r" b="b"/>
              <a:pathLst>
                <a:path w="3915" h="3915" extrusionOk="0">
                  <a:moveTo>
                    <a:pt x="1957" y="1"/>
                  </a:moveTo>
                  <a:cubicBezTo>
                    <a:pt x="822" y="1"/>
                    <a:pt x="0" y="823"/>
                    <a:pt x="0" y="1958"/>
                  </a:cubicBezTo>
                  <a:cubicBezTo>
                    <a:pt x="0" y="2936"/>
                    <a:pt x="822" y="3915"/>
                    <a:pt x="1957" y="3915"/>
                  </a:cubicBezTo>
                  <a:cubicBezTo>
                    <a:pt x="2936" y="3915"/>
                    <a:pt x="3914" y="2936"/>
                    <a:pt x="3914" y="1958"/>
                  </a:cubicBezTo>
                  <a:cubicBezTo>
                    <a:pt x="3914" y="823"/>
                    <a:pt x="2936" y="1"/>
                    <a:pt x="1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5" name="Google Shape;2005;p78"/>
            <p:cNvSpPr/>
            <p:nvPr/>
          </p:nvSpPr>
          <p:spPr>
            <a:xfrm>
              <a:off x="6026895" y="2988623"/>
              <a:ext cx="80555" cy="80555"/>
            </a:xfrm>
            <a:custGeom>
              <a:avLst/>
              <a:gdLst/>
              <a:ahLst/>
              <a:cxnLst/>
              <a:rect l="l" t="t" r="r" b="b"/>
              <a:pathLst>
                <a:path w="5219" h="5219" extrusionOk="0">
                  <a:moveTo>
                    <a:pt x="2609" y="1305"/>
                  </a:moveTo>
                  <a:cubicBezTo>
                    <a:pt x="3262" y="1305"/>
                    <a:pt x="3914" y="1957"/>
                    <a:pt x="3914" y="2610"/>
                  </a:cubicBezTo>
                  <a:cubicBezTo>
                    <a:pt x="3914" y="3262"/>
                    <a:pt x="3262" y="3914"/>
                    <a:pt x="2609" y="3914"/>
                  </a:cubicBezTo>
                  <a:cubicBezTo>
                    <a:pt x="1957" y="3914"/>
                    <a:pt x="1305" y="3262"/>
                    <a:pt x="1305" y="2610"/>
                  </a:cubicBezTo>
                  <a:cubicBezTo>
                    <a:pt x="1305" y="1957"/>
                    <a:pt x="1957" y="1305"/>
                    <a:pt x="2609" y="1305"/>
                  </a:cubicBezTo>
                  <a:close/>
                  <a:moveTo>
                    <a:pt x="2609" y="0"/>
                  </a:moveTo>
                  <a:cubicBezTo>
                    <a:pt x="1148" y="0"/>
                    <a:pt x="0" y="1148"/>
                    <a:pt x="0" y="2610"/>
                  </a:cubicBezTo>
                  <a:cubicBezTo>
                    <a:pt x="0" y="4084"/>
                    <a:pt x="1148" y="5219"/>
                    <a:pt x="2609" y="5219"/>
                  </a:cubicBezTo>
                  <a:cubicBezTo>
                    <a:pt x="4084" y="5219"/>
                    <a:pt x="5219" y="4084"/>
                    <a:pt x="5219" y="2610"/>
                  </a:cubicBezTo>
                  <a:cubicBezTo>
                    <a:pt x="5219" y="1148"/>
                    <a:pt x="4084" y="0"/>
                    <a:pt x="26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6" name="Google Shape;2006;p78"/>
            <p:cNvSpPr/>
            <p:nvPr/>
          </p:nvSpPr>
          <p:spPr>
            <a:xfrm>
              <a:off x="5838202" y="2580846"/>
              <a:ext cx="130842" cy="50766"/>
            </a:xfrm>
            <a:custGeom>
              <a:avLst/>
              <a:gdLst/>
              <a:ahLst/>
              <a:cxnLst/>
              <a:rect l="l" t="t" r="r" b="b"/>
              <a:pathLst>
                <a:path w="8477" h="3289" extrusionOk="0">
                  <a:moveTo>
                    <a:pt x="1" y="1"/>
                  </a:moveTo>
                  <a:lnTo>
                    <a:pt x="1" y="3262"/>
                  </a:lnTo>
                  <a:cubicBezTo>
                    <a:pt x="270" y="3280"/>
                    <a:pt x="539" y="3288"/>
                    <a:pt x="808" y="3288"/>
                  </a:cubicBezTo>
                  <a:cubicBezTo>
                    <a:pt x="3148" y="3288"/>
                    <a:pt x="5488" y="2627"/>
                    <a:pt x="7828" y="1305"/>
                  </a:cubicBezTo>
                  <a:cubicBezTo>
                    <a:pt x="8429" y="1005"/>
                    <a:pt x="8477" y="151"/>
                    <a:pt x="7838" y="151"/>
                  </a:cubicBezTo>
                  <a:cubicBezTo>
                    <a:pt x="7783" y="151"/>
                    <a:pt x="7724" y="157"/>
                    <a:pt x="7659" y="170"/>
                  </a:cubicBezTo>
                  <a:cubicBezTo>
                    <a:pt x="6509" y="478"/>
                    <a:pt x="5285" y="640"/>
                    <a:pt x="4056" y="640"/>
                  </a:cubicBezTo>
                  <a:cubicBezTo>
                    <a:pt x="2676" y="640"/>
                    <a:pt x="1291" y="43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7" name="Google Shape;2007;p78"/>
            <p:cNvSpPr/>
            <p:nvPr/>
          </p:nvSpPr>
          <p:spPr>
            <a:xfrm>
              <a:off x="5818074" y="2560703"/>
              <a:ext cx="171174" cy="90634"/>
            </a:xfrm>
            <a:custGeom>
              <a:avLst/>
              <a:gdLst/>
              <a:ahLst/>
              <a:cxnLst/>
              <a:rect l="l" t="t" r="r" b="b"/>
              <a:pathLst>
                <a:path w="11090" h="5872" extrusionOk="0">
                  <a:moveTo>
                    <a:pt x="2609" y="2936"/>
                  </a:moveTo>
                  <a:cubicBezTo>
                    <a:pt x="3092" y="3106"/>
                    <a:pt x="3418" y="3106"/>
                    <a:pt x="3914" y="3106"/>
                  </a:cubicBezTo>
                  <a:cubicBezTo>
                    <a:pt x="3418" y="3263"/>
                    <a:pt x="3092" y="3263"/>
                    <a:pt x="2609" y="3263"/>
                  </a:cubicBezTo>
                  <a:lnTo>
                    <a:pt x="2609" y="2936"/>
                  </a:lnTo>
                  <a:close/>
                  <a:moveTo>
                    <a:pt x="1631" y="1"/>
                  </a:moveTo>
                  <a:cubicBezTo>
                    <a:pt x="1305" y="1"/>
                    <a:pt x="809" y="1"/>
                    <a:pt x="483" y="171"/>
                  </a:cubicBezTo>
                  <a:cubicBezTo>
                    <a:pt x="157" y="497"/>
                    <a:pt x="0" y="823"/>
                    <a:pt x="0" y="1306"/>
                  </a:cubicBezTo>
                  <a:lnTo>
                    <a:pt x="0" y="4567"/>
                  </a:lnTo>
                  <a:cubicBezTo>
                    <a:pt x="0" y="5220"/>
                    <a:pt x="483" y="5715"/>
                    <a:pt x="1135" y="5872"/>
                  </a:cubicBezTo>
                  <a:lnTo>
                    <a:pt x="2114" y="5872"/>
                  </a:lnTo>
                  <a:cubicBezTo>
                    <a:pt x="4723" y="5872"/>
                    <a:pt x="7332" y="5220"/>
                    <a:pt x="9785" y="3758"/>
                  </a:cubicBezTo>
                  <a:cubicBezTo>
                    <a:pt x="10763" y="3263"/>
                    <a:pt x="11089" y="2128"/>
                    <a:pt x="10763" y="1149"/>
                  </a:cubicBezTo>
                  <a:cubicBezTo>
                    <a:pt x="10493" y="468"/>
                    <a:pt x="9774" y="127"/>
                    <a:pt x="9068" y="127"/>
                  </a:cubicBezTo>
                  <a:cubicBezTo>
                    <a:pt x="8922" y="127"/>
                    <a:pt x="8777" y="142"/>
                    <a:pt x="8637" y="171"/>
                  </a:cubicBezTo>
                  <a:cubicBezTo>
                    <a:pt x="7561" y="478"/>
                    <a:pt x="6451" y="640"/>
                    <a:pt x="5338" y="640"/>
                  </a:cubicBezTo>
                  <a:cubicBezTo>
                    <a:pt x="4089" y="640"/>
                    <a:pt x="2838" y="436"/>
                    <a:pt x="1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8" name="Google Shape;2008;p78"/>
            <p:cNvSpPr/>
            <p:nvPr/>
          </p:nvSpPr>
          <p:spPr>
            <a:xfrm>
              <a:off x="6391979" y="2648914"/>
              <a:ext cx="40285" cy="57804"/>
            </a:xfrm>
            <a:custGeom>
              <a:avLst/>
              <a:gdLst/>
              <a:ahLst/>
              <a:cxnLst/>
              <a:rect l="l" t="t" r="r" b="b"/>
              <a:pathLst>
                <a:path w="2610" h="3745" extrusionOk="0">
                  <a:moveTo>
                    <a:pt x="0" y="0"/>
                  </a:moveTo>
                  <a:lnTo>
                    <a:pt x="0" y="3745"/>
                  </a:lnTo>
                  <a:lnTo>
                    <a:pt x="1305" y="3745"/>
                  </a:lnTo>
                  <a:cubicBezTo>
                    <a:pt x="2114" y="3745"/>
                    <a:pt x="2609" y="3262"/>
                    <a:pt x="2609" y="2440"/>
                  </a:cubicBezTo>
                  <a:lnTo>
                    <a:pt x="2609" y="1135"/>
                  </a:lnTo>
                  <a:cubicBezTo>
                    <a:pt x="2609" y="483"/>
                    <a:pt x="2114"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09" name="Google Shape;2009;p78"/>
            <p:cNvSpPr/>
            <p:nvPr/>
          </p:nvSpPr>
          <p:spPr>
            <a:xfrm>
              <a:off x="6374244" y="2628772"/>
              <a:ext cx="78147" cy="98089"/>
            </a:xfrm>
            <a:custGeom>
              <a:avLst/>
              <a:gdLst/>
              <a:ahLst/>
              <a:cxnLst/>
              <a:rect l="l" t="t" r="r" b="b"/>
              <a:pathLst>
                <a:path w="5063" h="6355" extrusionOk="0">
                  <a:moveTo>
                    <a:pt x="1149" y="1"/>
                  </a:moveTo>
                  <a:cubicBezTo>
                    <a:pt x="497" y="1"/>
                    <a:pt x="1" y="483"/>
                    <a:pt x="1" y="1305"/>
                  </a:cubicBezTo>
                  <a:lnTo>
                    <a:pt x="1" y="5050"/>
                  </a:lnTo>
                  <a:cubicBezTo>
                    <a:pt x="1" y="5702"/>
                    <a:pt x="497" y="6354"/>
                    <a:pt x="1149" y="6354"/>
                  </a:cubicBezTo>
                  <a:lnTo>
                    <a:pt x="2454" y="6354"/>
                  </a:lnTo>
                  <a:cubicBezTo>
                    <a:pt x="3915" y="6354"/>
                    <a:pt x="5063" y="5219"/>
                    <a:pt x="5063" y="3745"/>
                  </a:cubicBezTo>
                  <a:lnTo>
                    <a:pt x="5063" y="2440"/>
                  </a:lnTo>
                  <a:cubicBezTo>
                    <a:pt x="5063" y="1136"/>
                    <a:pt x="3915" y="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0" name="Google Shape;2010;p78"/>
            <p:cNvSpPr/>
            <p:nvPr/>
          </p:nvSpPr>
          <p:spPr>
            <a:xfrm>
              <a:off x="5825514" y="2700977"/>
              <a:ext cx="63052" cy="63731"/>
            </a:xfrm>
            <a:custGeom>
              <a:avLst/>
              <a:gdLst/>
              <a:ahLst/>
              <a:cxnLst/>
              <a:rect l="l" t="t" r="r" b="b"/>
              <a:pathLst>
                <a:path w="4085" h="4129" extrusionOk="0">
                  <a:moveTo>
                    <a:pt x="2373" y="1"/>
                  </a:moveTo>
                  <a:cubicBezTo>
                    <a:pt x="1994" y="1"/>
                    <a:pt x="1596" y="159"/>
                    <a:pt x="1305" y="541"/>
                  </a:cubicBezTo>
                  <a:lnTo>
                    <a:pt x="497" y="1520"/>
                  </a:lnTo>
                  <a:cubicBezTo>
                    <a:pt x="1" y="2002"/>
                    <a:pt x="170" y="2824"/>
                    <a:pt x="653" y="3307"/>
                  </a:cubicBezTo>
                  <a:lnTo>
                    <a:pt x="1801" y="4129"/>
                  </a:lnTo>
                  <a:lnTo>
                    <a:pt x="4084" y="1024"/>
                  </a:lnTo>
                  <a:lnTo>
                    <a:pt x="3106" y="215"/>
                  </a:lnTo>
                  <a:cubicBezTo>
                    <a:pt x="2900" y="80"/>
                    <a:pt x="2641" y="1"/>
                    <a:pt x="2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1" name="Google Shape;2011;p78"/>
            <p:cNvSpPr/>
            <p:nvPr/>
          </p:nvSpPr>
          <p:spPr>
            <a:xfrm>
              <a:off x="5805387" y="2681266"/>
              <a:ext cx="105730" cy="103584"/>
            </a:xfrm>
            <a:custGeom>
              <a:avLst/>
              <a:gdLst/>
              <a:ahLst/>
              <a:cxnLst/>
              <a:rect l="l" t="t" r="r" b="b"/>
              <a:pathLst>
                <a:path w="6850" h="6711" extrusionOk="0">
                  <a:moveTo>
                    <a:pt x="3636" y="1"/>
                  </a:moveTo>
                  <a:cubicBezTo>
                    <a:pt x="2865" y="1"/>
                    <a:pt x="2110" y="334"/>
                    <a:pt x="1631" y="996"/>
                  </a:cubicBezTo>
                  <a:lnTo>
                    <a:pt x="822" y="1975"/>
                  </a:lnTo>
                  <a:cubicBezTo>
                    <a:pt x="0" y="3123"/>
                    <a:pt x="170" y="4754"/>
                    <a:pt x="1305" y="5562"/>
                  </a:cubicBezTo>
                  <a:lnTo>
                    <a:pt x="2283" y="6384"/>
                  </a:lnTo>
                  <a:cubicBezTo>
                    <a:pt x="2453" y="6541"/>
                    <a:pt x="2779" y="6711"/>
                    <a:pt x="3105" y="6711"/>
                  </a:cubicBezTo>
                  <a:lnTo>
                    <a:pt x="3262" y="6711"/>
                  </a:lnTo>
                  <a:cubicBezTo>
                    <a:pt x="3588" y="6541"/>
                    <a:pt x="3914" y="6384"/>
                    <a:pt x="4084" y="6215"/>
                  </a:cubicBezTo>
                  <a:lnTo>
                    <a:pt x="6367" y="3123"/>
                  </a:lnTo>
                  <a:cubicBezTo>
                    <a:pt x="6849" y="2627"/>
                    <a:pt x="6849" y="1818"/>
                    <a:pt x="6197" y="1322"/>
                  </a:cubicBezTo>
                  <a:lnTo>
                    <a:pt x="5219" y="514"/>
                  </a:lnTo>
                  <a:cubicBezTo>
                    <a:pt x="4746" y="171"/>
                    <a:pt x="4186" y="1"/>
                    <a:pt x="36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2" name="Google Shape;2012;p78"/>
            <p:cNvSpPr/>
            <p:nvPr/>
          </p:nvSpPr>
          <p:spPr>
            <a:xfrm>
              <a:off x="6067165" y="3028893"/>
              <a:ext cx="15" cy="128496"/>
            </a:xfrm>
            <a:custGeom>
              <a:avLst/>
              <a:gdLst/>
              <a:ahLst/>
              <a:cxnLst/>
              <a:rect l="l" t="t" r="r" b="b"/>
              <a:pathLst>
                <a:path w="1" h="8325" extrusionOk="0">
                  <a:moveTo>
                    <a:pt x="0" y="1"/>
                  </a:moveTo>
                  <a:lnTo>
                    <a:pt x="0" y="8324"/>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3" name="Google Shape;2013;p78"/>
            <p:cNvSpPr/>
            <p:nvPr/>
          </p:nvSpPr>
          <p:spPr>
            <a:xfrm>
              <a:off x="6057085" y="3018829"/>
              <a:ext cx="20158" cy="148624"/>
            </a:xfrm>
            <a:custGeom>
              <a:avLst/>
              <a:gdLst/>
              <a:ahLst/>
              <a:cxnLst/>
              <a:rect l="l" t="t" r="r" b="b"/>
              <a:pathLst>
                <a:path w="1306" h="9629" extrusionOk="0">
                  <a:moveTo>
                    <a:pt x="653" y="0"/>
                  </a:moveTo>
                  <a:cubicBezTo>
                    <a:pt x="327" y="0"/>
                    <a:pt x="1" y="327"/>
                    <a:pt x="1" y="653"/>
                  </a:cubicBezTo>
                  <a:lnTo>
                    <a:pt x="1" y="8976"/>
                  </a:lnTo>
                  <a:cubicBezTo>
                    <a:pt x="1" y="9302"/>
                    <a:pt x="327" y="9629"/>
                    <a:pt x="653" y="9629"/>
                  </a:cubicBezTo>
                  <a:cubicBezTo>
                    <a:pt x="979" y="9629"/>
                    <a:pt x="1306" y="9302"/>
                    <a:pt x="1306" y="8976"/>
                  </a:cubicBezTo>
                  <a:lnTo>
                    <a:pt x="1306" y="653"/>
                  </a:lnTo>
                  <a:cubicBezTo>
                    <a:pt x="1306" y="327"/>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4" name="Google Shape;2014;p78"/>
            <p:cNvSpPr/>
            <p:nvPr/>
          </p:nvSpPr>
          <p:spPr>
            <a:xfrm>
              <a:off x="5989233" y="3137231"/>
              <a:ext cx="98074" cy="37677"/>
            </a:xfrm>
            <a:custGeom>
              <a:avLst/>
              <a:gdLst/>
              <a:ahLst/>
              <a:cxnLst/>
              <a:rect l="l" t="t" r="r" b="b"/>
              <a:pathLst>
                <a:path w="6354" h="2441" extrusionOk="0">
                  <a:moveTo>
                    <a:pt x="1305" y="1"/>
                  </a:moveTo>
                  <a:cubicBezTo>
                    <a:pt x="653" y="1"/>
                    <a:pt x="0" y="483"/>
                    <a:pt x="0" y="1305"/>
                  </a:cubicBezTo>
                  <a:cubicBezTo>
                    <a:pt x="0" y="1958"/>
                    <a:pt x="653" y="2440"/>
                    <a:pt x="1305" y="2440"/>
                  </a:cubicBezTo>
                  <a:lnTo>
                    <a:pt x="5049" y="2440"/>
                  </a:lnTo>
                  <a:cubicBezTo>
                    <a:pt x="5702" y="2440"/>
                    <a:pt x="6354" y="1958"/>
                    <a:pt x="6354" y="1305"/>
                  </a:cubicBezTo>
                  <a:cubicBezTo>
                    <a:pt x="6354" y="483"/>
                    <a:pt x="5702" y="1"/>
                    <a:pt x="5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5" name="Google Shape;2015;p78"/>
            <p:cNvSpPr/>
            <p:nvPr/>
          </p:nvSpPr>
          <p:spPr>
            <a:xfrm>
              <a:off x="5619117" y="3008766"/>
              <a:ext cx="40285" cy="40285"/>
            </a:xfrm>
            <a:custGeom>
              <a:avLst/>
              <a:gdLst/>
              <a:ahLst/>
              <a:cxnLst/>
              <a:rect l="l" t="t" r="r" b="b"/>
              <a:pathLst>
                <a:path w="2610" h="2610" extrusionOk="0">
                  <a:moveTo>
                    <a:pt x="1305" y="0"/>
                  </a:moveTo>
                  <a:cubicBezTo>
                    <a:pt x="653" y="0"/>
                    <a:pt x="0" y="652"/>
                    <a:pt x="0" y="1305"/>
                  </a:cubicBezTo>
                  <a:cubicBezTo>
                    <a:pt x="0" y="1957"/>
                    <a:pt x="653" y="2609"/>
                    <a:pt x="1305" y="2609"/>
                  </a:cubicBezTo>
                  <a:cubicBezTo>
                    <a:pt x="1957" y="2609"/>
                    <a:pt x="2610" y="1957"/>
                    <a:pt x="2610" y="1305"/>
                  </a:cubicBezTo>
                  <a:cubicBezTo>
                    <a:pt x="2610" y="652"/>
                    <a:pt x="1957"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6" name="Google Shape;2016;p78"/>
            <p:cNvSpPr/>
            <p:nvPr/>
          </p:nvSpPr>
          <p:spPr>
            <a:xfrm>
              <a:off x="6261074" y="2449957"/>
              <a:ext cx="226555" cy="599094"/>
            </a:xfrm>
            <a:custGeom>
              <a:avLst/>
              <a:gdLst/>
              <a:ahLst/>
              <a:cxnLst/>
              <a:rect l="l" t="t" r="r" b="b"/>
              <a:pathLst>
                <a:path w="14678" h="38814" extrusionOk="0">
                  <a:moveTo>
                    <a:pt x="1306" y="1"/>
                  </a:moveTo>
                  <a:cubicBezTo>
                    <a:pt x="653" y="1"/>
                    <a:pt x="1" y="653"/>
                    <a:pt x="1" y="1305"/>
                  </a:cubicBezTo>
                  <a:cubicBezTo>
                    <a:pt x="1" y="1957"/>
                    <a:pt x="653" y="2610"/>
                    <a:pt x="1306" y="2610"/>
                  </a:cubicBezTo>
                  <a:lnTo>
                    <a:pt x="5546" y="2610"/>
                  </a:lnTo>
                  <a:lnTo>
                    <a:pt x="5546" y="4567"/>
                  </a:lnTo>
                  <a:cubicBezTo>
                    <a:pt x="5546" y="5545"/>
                    <a:pt x="4724" y="6524"/>
                    <a:pt x="3589" y="6524"/>
                  </a:cubicBezTo>
                  <a:lnTo>
                    <a:pt x="1306" y="6524"/>
                  </a:lnTo>
                  <a:cubicBezTo>
                    <a:pt x="810" y="6524"/>
                    <a:pt x="484" y="6693"/>
                    <a:pt x="157" y="7019"/>
                  </a:cubicBezTo>
                  <a:cubicBezTo>
                    <a:pt x="1" y="7502"/>
                    <a:pt x="1" y="7828"/>
                    <a:pt x="157" y="8324"/>
                  </a:cubicBezTo>
                  <a:lnTo>
                    <a:pt x="12069" y="38004"/>
                  </a:lnTo>
                  <a:cubicBezTo>
                    <a:pt x="12225" y="38487"/>
                    <a:pt x="12721" y="38813"/>
                    <a:pt x="13204" y="38813"/>
                  </a:cubicBezTo>
                  <a:cubicBezTo>
                    <a:pt x="13373" y="38813"/>
                    <a:pt x="13530" y="38813"/>
                    <a:pt x="13700" y="38657"/>
                  </a:cubicBezTo>
                  <a:cubicBezTo>
                    <a:pt x="14352" y="38487"/>
                    <a:pt x="14678" y="37678"/>
                    <a:pt x="14508" y="37026"/>
                  </a:cubicBezTo>
                  <a:lnTo>
                    <a:pt x="3262" y="9133"/>
                  </a:lnTo>
                  <a:lnTo>
                    <a:pt x="3589" y="9133"/>
                  </a:lnTo>
                  <a:cubicBezTo>
                    <a:pt x="6028" y="9133"/>
                    <a:pt x="8155" y="7019"/>
                    <a:pt x="8155" y="4567"/>
                  </a:cubicBezTo>
                  <a:lnTo>
                    <a:pt x="8155" y="1305"/>
                  </a:lnTo>
                  <a:cubicBezTo>
                    <a:pt x="8155" y="653"/>
                    <a:pt x="7503" y="1"/>
                    <a:pt x="68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7" name="Google Shape;2017;p78"/>
            <p:cNvSpPr/>
            <p:nvPr/>
          </p:nvSpPr>
          <p:spPr>
            <a:xfrm>
              <a:off x="6447344" y="3008766"/>
              <a:ext cx="37677" cy="40285"/>
            </a:xfrm>
            <a:custGeom>
              <a:avLst/>
              <a:gdLst/>
              <a:ahLst/>
              <a:cxnLst/>
              <a:rect l="l" t="t" r="r" b="b"/>
              <a:pathLst>
                <a:path w="2441" h="2610" extrusionOk="0">
                  <a:moveTo>
                    <a:pt x="1136" y="0"/>
                  </a:moveTo>
                  <a:cubicBezTo>
                    <a:pt x="483" y="0"/>
                    <a:pt x="1" y="652"/>
                    <a:pt x="1" y="1305"/>
                  </a:cubicBezTo>
                  <a:cubicBezTo>
                    <a:pt x="1" y="1957"/>
                    <a:pt x="483" y="2609"/>
                    <a:pt x="1136" y="2609"/>
                  </a:cubicBezTo>
                  <a:cubicBezTo>
                    <a:pt x="1958" y="2609"/>
                    <a:pt x="2440" y="1957"/>
                    <a:pt x="2440" y="1305"/>
                  </a:cubicBezTo>
                  <a:cubicBezTo>
                    <a:pt x="2440" y="652"/>
                    <a:pt x="1958"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18" name="Google Shape;2018;p78"/>
            <p:cNvSpPr/>
            <p:nvPr/>
          </p:nvSpPr>
          <p:spPr>
            <a:xfrm>
              <a:off x="6303768" y="2656354"/>
              <a:ext cx="108354" cy="40301"/>
            </a:xfrm>
            <a:custGeom>
              <a:avLst/>
              <a:gdLst/>
              <a:ahLst/>
              <a:cxnLst/>
              <a:rect l="l" t="t" r="r" b="b"/>
              <a:pathLst>
                <a:path w="7020" h="2611" extrusionOk="0">
                  <a:moveTo>
                    <a:pt x="1305" y="1"/>
                  </a:moveTo>
                  <a:cubicBezTo>
                    <a:pt x="653" y="1"/>
                    <a:pt x="1" y="653"/>
                    <a:pt x="1" y="1306"/>
                  </a:cubicBezTo>
                  <a:cubicBezTo>
                    <a:pt x="1" y="2128"/>
                    <a:pt x="653" y="2610"/>
                    <a:pt x="1305" y="2610"/>
                  </a:cubicBezTo>
                  <a:lnTo>
                    <a:pt x="5715" y="2610"/>
                  </a:lnTo>
                  <a:cubicBezTo>
                    <a:pt x="6524" y="2610"/>
                    <a:pt x="7020" y="2128"/>
                    <a:pt x="7020" y="1306"/>
                  </a:cubicBezTo>
                  <a:cubicBezTo>
                    <a:pt x="7020" y="653"/>
                    <a:pt x="6524" y="1"/>
                    <a:pt x="57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2019" name="Google Shape;2019;p78"/>
          <p:cNvGrpSpPr/>
          <p:nvPr/>
        </p:nvGrpSpPr>
        <p:grpSpPr>
          <a:xfrm>
            <a:off x="1731543" y="2219757"/>
            <a:ext cx="1351797" cy="838321"/>
            <a:chOff x="2417343" y="2439893"/>
            <a:chExt cx="1351797" cy="838321"/>
          </a:xfrm>
        </p:grpSpPr>
        <p:sp>
          <p:nvSpPr>
            <p:cNvPr id="2020" name="Google Shape;2020;p78"/>
            <p:cNvSpPr/>
            <p:nvPr/>
          </p:nvSpPr>
          <p:spPr>
            <a:xfrm>
              <a:off x="2442502" y="2777179"/>
              <a:ext cx="501020" cy="501036"/>
            </a:xfrm>
            <a:custGeom>
              <a:avLst/>
              <a:gdLst/>
              <a:ahLst/>
              <a:cxnLst/>
              <a:rect l="l" t="t" r="r" b="b"/>
              <a:pathLst>
                <a:path w="32460" h="32461" extrusionOk="0">
                  <a:moveTo>
                    <a:pt x="16152" y="2610"/>
                  </a:moveTo>
                  <a:cubicBezTo>
                    <a:pt x="23810" y="2610"/>
                    <a:pt x="29851" y="8807"/>
                    <a:pt x="29851" y="16309"/>
                  </a:cubicBezTo>
                  <a:cubicBezTo>
                    <a:pt x="29851" y="23810"/>
                    <a:pt x="23810" y="30007"/>
                    <a:pt x="16152" y="30007"/>
                  </a:cubicBezTo>
                  <a:cubicBezTo>
                    <a:pt x="8650" y="30007"/>
                    <a:pt x="2453" y="23810"/>
                    <a:pt x="2453" y="16309"/>
                  </a:cubicBezTo>
                  <a:cubicBezTo>
                    <a:pt x="2453" y="8807"/>
                    <a:pt x="8650" y="2610"/>
                    <a:pt x="16152" y="2610"/>
                  </a:cubicBezTo>
                  <a:close/>
                  <a:moveTo>
                    <a:pt x="16152" y="1"/>
                  </a:moveTo>
                  <a:cubicBezTo>
                    <a:pt x="7176" y="1"/>
                    <a:pt x="1" y="7346"/>
                    <a:pt x="1" y="16309"/>
                  </a:cubicBezTo>
                  <a:cubicBezTo>
                    <a:pt x="1" y="25285"/>
                    <a:pt x="7176" y="32460"/>
                    <a:pt x="16152" y="32460"/>
                  </a:cubicBezTo>
                  <a:cubicBezTo>
                    <a:pt x="25115" y="32460"/>
                    <a:pt x="32460" y="25285"/>
                    <a:pt x="32460" y="16309"/>
                  </a:cubicBezTo>
                  <a:cubicBezTo>
                    <a:pt x="32460" y="7346"/>
                    <a:pt x="25115" y="1"/>
                    <a:pt x="16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1" name="Google Shape;2021;p78"/>
            <p:cNvSpPr/>
            <p:nvPr/>
          </p:nvSpPr>
          <p:spPr>
            <a:xfrm>
              <a:off x="2417343" y="2711735"/>
              <a:ext cx="591639" cy="309719"/>
            </a:xfrm>
            <a:custGeom>
              <a:avLst/>
              <a:gdLst/>
              <a:ahLst/>
              <a:cxnLst/>
              <a:rect l="l" t="t" r="r" b="b"/>
              <a:pathLst>
                <a:path w="38331" h="20066" extrusionOk="0">
                  <a:moveTo>
                    <a:pt x="17782" y="1"/>
                  </a:moveTo>
                  <a:cubicBezTo>
                    <a:pt x="10607" y="1"/>
                    <a:pt x="3757" y="3915"/>
                    <a:pt x="0" y="10281"/>
                  </a:cubicBezTo>
                  <a:lnTo>
                    <a:pt x="2283" y="11586"/>
                  </a:lnTo>
                  <a:cubicBezTo>
                    <a:pt x="5545" y="6041"/>
                    <a:pt x="11416" y="2610"/>
                    <a:pt x="17782" y="2610"/>
                  </a:cubicBezTo>
                  <a:cubicBezTo>
                    <a:pt x="27567" y="2610"/>
                    <a:pt x="35551" y="10281"/>
                    <a:pt x="35877" y="20066"/>
                  </a:cubicBezTo>
                  <a:lnTo>
                    <a:pt x="38330" y="19896"/>
                  </a:lnTo>
                  <a:cubicBezTo>
                    <a:pt x="38004" y="8807"/>
                    <a:pt x="29028" y="1"/>
                    <a:pt x="177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2" name="Google Shape;2022;p78"/>
            <p:cNvSpPr/>
            <p:nvPr/>
          </p:nvSpPr>
          <p:spPr>
            <a:xfrm>
              <a:off x="3268120" y="2777179"/>
              <a:ext cx="501020" cy="501036"/>
            </a:xfrm>
            <a:custGeom>
              <a:avLst/>
              <a:gdLst/>
              <a:ahLst/>
              <a:cxnLst/>
              <a:rect l="l" t="t" r="r" b="b"/>
              <a:pathLst>
                <a:path w="32460" h="32461" extrusionOk="0">
                  <a:moveTo>
                    <a:pt x="16309" y="2610"/>
                  </a:moveTo>
                  <a:cubicBezTo>
                    <a:pt x="23810" y="2610"/>
                    <a:pt x="30007" y="8807"/>
                    <a:pt x="30007" y="16309"/>
                  </a:cubicBezTo>
                  <a:cubicBezTo>
                    <a:pt x="30007" y="23810"/>
                    <a:pt x="23810" y="30007"/>
                    <a:pt x="16309" y="30007"/>
                  </a:cubicBezTo>
                  <a:cubicBezTo>
                    <a:pt x="8807" y="30007"/>
                    <a:pt x="2610" y="23810"/>
                    <a:pt x="2610" y="16309"/>
                  </a:cubicBezTo>
                  <a:cubicBezTo>
                    <a:pt x="2610" y="8807"/>
                    <a:pt x="8807" y="2610"/>
                    <a:pt x="16309" y="2610"/>
                  </a:cubicBezTo>
                  <a:close/>
                  <a:moveTo>
                    <a:pt x="16309" y="1"/>
                  </a:moveTo>
                  <a:cubicBezTo>
                    <a:pt x="7346" y="1"/>
                    <a:pt x="1" y="7346"/>
                    <a:pt x="1" y="16309"/>
                  </a:cubicBezTo>
                  <a:cubicBezTo>
                    <a:pt x="1" y="25285"/>
                    <a:pt x="7346" y="32460"/>
                    <a:pt x="16309" y="32460"/>
                  </a:cubicBezTo>
                  <a:cubicBezTo>
                    <a:pt x="25284" y="32460"/>
                    <a:pt x="32460" y="25285"/>
                    <a:pt x="32460" y="16309"/>
                  </a:cubicBezTo>
                  <a:cubicBezTo>
                    <a:pt x="32460" y="7346"/>
                    <a:pt x="25284" y="1"/>
                    <a:pt x="16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3" name="Google Shape;2023;p78"/>
            <p:cNvSpPr/>
            <p:nvPr/>
          </p:nvSpPr>
          <p:spPr>
            <a:xfrm>
              <a:off x="3217786" y="2711735"/>
              <a:ext cx="291999" cy="234211"/>
            </a:xfrm>
            <a:custGeom>
              <a:avLst/>
              <a:gdLst/>
              <a:ahLst/>
              <a:cxnLst/>
              <a:rect l="l" t="t" r="r" b="b"/>
              <a:pathLst>
                <a:path w="18918" h="15174" extrusionOk="0">
                  <a:moveTo>
                    <a:pt x="18761" y="1"/>
                  </a:moveTo>
                  <a:cubicBezTo>
                    <a:pt x="10111" y="327"/>
                    <a:pt x="2453" y="6041"/>
                    <a:pt x="0" y="14352"/>
                  </a:cubicBezTo>
                  <a:lnTo>
                    <a:pt x="2453" y="15174"/>
                  </a:lnTo>
                  <a:cubicBezTo>
                    <a:pt x="4736" y="7829"/>
                    <a:pt x="11259" y="2780"/>
                    <a:pt x="18917" y="2610"/>
                  </a:cubicBezTo>
                  <a:lnTo>
                    <a:pt x="187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4" name="Google Shape;2024;p78"/>
            <p:cNvSpPr/>
            <p:nvPr/>
          </p:nvSpPr>
          <p:spPr>
            <a:xfrm>
              <a:off x="2633803" y="2958417"/>
              <a:ext cx="556401" cy="138560"/>
            </a:xfrm>
            <a:custGeom>
              <a:avLst/>
              <a:gdLst/>
              <a:ahLst/>
              <a:cxnLst/>
              <a:rect l="l" t="t" r="r" b="b"/>
              <a:pathLst>
                <a:path w="36048" h="8977" extrusionOk="0">
                  <a:moveTo>
                    <a:pt x="31482" y="0"/>
                  </a:moveTo>
                  <a:lnTo>
                    <a:pt x="30177" y="170"/>
                  </a:lnTo>
                  <a:lnTo>
                    <a:pt x="30177" y="1305"/>
                  </a:lnTo>
                  <a:lnTo>
                    <a:pt x="31964" y="1305"/>
                  </a:lnTo>
                  <a:lnTo>
                    <a:pt x="31964" y="0"/>
                  </a:lnTo>
                  <a:close/>
                  <a:moveTo>
                    <a:pt x="24306" y="170"/>
                  </a:moveTo>
                  <a:lnTo>
                    <a:pt x="24306" y="1475"/>
                  </a:lnTo>
                  <a:lnTo>
                    <a:pt x="25611" y="1475"/>
                  </a:lnTo>
                  <a:lnTo>
                    <a:pt x="25611" y="170"/>
                  </a:lnTo>
                  <a:close/>
                  <a:moveTo>
                    <a:pt x="26263" y="170"/>
                  </a:moveTo>
                  <a:lnTo>
                    <a:pt x="26263" y="1475"/>
                  </a:lnTo>
                  <a:lnTo>
                    <a:pt x="27568" y="1475"/>
                  </a:lnTo>
                  <a:lnTo>
                    <a:pt x="27568" y="170"/>
                  </a:lnTo>
                  <a:close/>
                  <a:moveTo>
                    <a:pt x="28220" y="170"/>
                  </a:moveTo>
                  <a:lnTo>
                    <a:pt x="28220" y="1475"/>
                  </a:lnTo>
                  <a:lnTo>
                    <a:pt x="29525" y="1305"/>
                  </a:lnTo>
                  <a:lnTo>
                    <a:pt x="29525" y="170"/>
                  </a:lnTo>
                  <a:close/>
                  <a:moveTo>
                    <a:pt x="17939" y="327"/>
                  </a:moveTo>
                  <a:lnTo>
                    <a:pt x="16635" y="496"/>
                  </a:lnTo>
                  <a:lnTo>
                    <a:pt x="16635" y="1631"/>
                  </a:lnTo>
                  <a:lnTo>
                    <a:pt x="17939" y="1631"/>
                  </a:lnTo>
                  <a:lnTo>
                    <a:pt x="17939" y="327"/>
                  </a:lnTo>
                  <a:close/>
                  <a:moveTo>
                    <a:pt x="18592" y="327"/>
                  </a:moveTo>
                  <a:lnTo>
                    <a:pt x="18592" y="1631"/>
                  </a:lnTo>
                  <a:lnTo>
                    <a:pt x="19896" y="1631"/>
                  </a:lnTo>
                  <a:lnTo>
                    <a:pt x="19896" y="327"/>
                  </a:lnTo>
                  <a:close/>
                  <a:moveTo>
                    <a:pt x="20549" y="327"/>
                  </a:moveTo>
                  <a:lnTo>
                    <a:pt x="20549" y="1631"/>
                  </a:lnTo>
                  <a:lnTo>
                    <a:pt x="21853" y="1631"/>
                  </a:lnTo>
                  <a:lnTo>
                    <a:pt x="21853" y="327"/>
                  </a:lnTo>
                  <a:close/>
                  <a:moveTo>
                    <a:pt x="22349" y="327"/>
                  </a:moveTo>
                  <a:lnTo>
                    <a:pt x="22506" y="1631"/>
                  </a:lnTo>
                  <a:lnTo>
                    <a:pt x="23810" y="1475"/>
                  </a:lnTo>
                  <a:lnTo>
                    <a:pt x="23654" y="327"/>
                  </a:lnTo>
                  <a:close/>
                  <a:moveTo>
                    <a:pt x="12069" y="496"/>
                  </a:moveTo>
                  <a:lnTo>
                    <a:pt x="10934" y="653"/>
                  </a:lnTo>
                  <a:lnTo>
                    <a:pt x="10934" y="1801"/>
                  </a:lnTo>
                  <a:lnTo>
                    <a:pt x="12238" y="1801"/>
                  </a:lnTo>
                  <a:lnTo>
                    <a:pt x="12069" y="496"/>
                  </a:lnTo>
                  <a:close/>
                  <a:moveTo>
                    <a:pt x="12721" y="496"/>
                  </a:moveTo>
                  <a:lnTo>
                    <a:pt x="12891" y="1801"/>
                  </a:lnTo>
                  <a:lnTo>
                    <a:pt x="14026" y="1801"/>
                  </a:lnTo>
                  <a:lnTo>
                    <a:pt x="14026" y="496"/>
                  </a:lnTo>
                  <a:close/>
                  <a:moveTo>
                    <a:pt x="14678" y="496"/>
                  </a:moveTo>
                  <a:lnTo>
                    <a:pt x="14678" y="1801"/>
                  </a:lnTo>
                  <a:lnTo>
                    <a:pt x="15983" y="1801"/>
                  </a:lnTo>
                  <a:lnTo>
                    <a:pt x="15983" y="496"/>
                  </a:lnTo>
                  <a:close/>
                  <a:moveTo>
                    <a:pt x="5063" y="653"/>
                  </a:moveTo>
                  <a:lnTo>
                    <a:pt x="5063" y="1957"/>
                  </a:lnTo>
                  <a:lnTo>
                    <a:pt x="6367" y="1957"/>
                  </a:lnTo>
                  <a:lnTo>
                    <a:pt x="6367" y="653"/>
                  </a:lnTo>
                  <a:close/>
                  <a:moveTo>
                    <a:pt x="7020" y="653"/>
                  </a:moveTo>
                  <a:lnTo>
                    <a:pt x="7020" y="1957"/>
                  </a:lnTo>
                  <a:lnTo>
                    <a:pt x="8324" y="1957"/>
                  </a:lnTo>
                  <a:lnTo>
                    <a:pt x="8324" y="653"/>
                  </a:lnTo>
                  <a:close/>
                  <a:moveTo>
                    <a:pt x="8977" y="653"/>
                  </a:moveTo>
                  <a:lnTo>
                    <a:pt x="8977" y="1957"/>
                  </a:lnTo>
                  <a:lnTo>
                    <a:pt x="10281" y="1801"/>
                  </a:lnTo>
                  <a:lnTo>
                    <a:pt x="10281" y="653"/>
                  </a:lnTo>
                  <a:close/>
                  <a:moveTo>
                    <a:pt x="32786" y="170"/>
                  </a:moveTo>
                  <a:lnTo>
                    <a:pt x="32460" y="1475"/>
                  </a:lnTo>
                  <a:cubicBezTo>
                    <a:pt x="32786" y="1631"/>
                    <a:pt x="33112" y="1631"/>
                    <a:pt x="33438" y="1957"/>
                  </a:cubicBezTo>
                  <a:lnTo>
                    <a:pt x="34091" y="822"/>
                  </a:lnTo>
                  <a:cubicBezTo>
                    <a:pt x="33765" y="653"/>
                    <a:pt x="33269" y="327"/>
                    <a:pt x="32786" y="170"/>
                  </a:cubicBezTo>
                  <a:close/>
                  <a:moveTo>
                    <a:pt x="3106" y="822"/>
                  </a:moveTo>
                  <a:lnTo>
                    <a:pt x="3262" y="2127"/>
                  </a:lnTo>
                  <a:lnTo>
                    <a:pt x="3758" y="2127"/>
                  </a:lnTo>
                  <a:lnTo>
                    <a:pt x="4410" y="1957"/>
                  </a:lnTo>
                  <a:lnTo>
                    <a:pt x="4410" y="822"/>
                  </a:lnTo>
                  <a:close/>
                  <a:moveTo>
                    <a:pt x="2284" y="979"/>
                  </a:moveTo>
                  <a:cubicBezTo>
                    <a:pt x="1801" y="1149"/>
                    <a:pt x="1475" y="1475"/>
                    <a:pt x="979" y="1957"/>
                  </a:cubicBezTo>
                  <a:lnTo>
                    <a:pt x="1958" y="2779"/>
                  </a:lnTo>
                  <a:cubicBezTo>
                    <a:pt x="2127" y="2610"/>
                    <a:pt x="2453" y="2284"/>
                    <a:pt x="2780" y="2284"/>
                  </a:cubicBezTo>
                  <a:lnTo>
                    <a:pt x="2284" y="979"/>
                  </a:lnTo>
                  <a:close/>
                  <a:moveTo>
                    <a:pt x="34743" y="1305"/>
                  </a:moveTo>
                  <a:lnTo>
                    <a:pt x="33765" y="2284"/>
                  </a:lnTo>
                  <a:cubicBezTo>
                    <a:pt x="34091" y="2453"/>
                    <a:pt x="34247" y="2779"/>
                    <a:pt x="34417" y="3105"/>
                  </a:cubicBezTo>
                  <a:lnTo>
                    <a:pt x="35552" y="2610"/>
                  </a:lnTo>
                  <a:cubicBezTo>
                    <a:pt x="35395" y="2127"/>
                    <a:pt x="35069" y="1631"/>
                    <a:pt x="34743" y="1305"/>
                  </a:cubicBezTo>
                  <a:close/>
                  <a:moveTo>
                    <a:pt x="497" y="2453"/>
                  </a:moveTo>
                  <a:lnTo>
                    <a:pt x="1" y="3914"/>
                  </a:lnTo>
                  <a:lnTo>
                    <a:pt x="1305" y="4084"/>
                  </a:lnTo>
                  <a:cubicBezTo>
                    <a:pt x="1305" y="3758"/>
                    <a:pt x="1475" y="3432"/>
                    <a:pt x="1632" y="3105"/>
                  </a:cubicBezTo>
                  <a:lnTo>
                    <a:pt x="497" y="2453"/>
                  </a:lnTo>
                  <a:close/>
                  <a:moveTo>
                    <a:pt x="35878" y="3262"/>
                  </a:moveTo>
                  <a:lnTo>
                    <a:pt x="34573" y="3588"/>
                  </a:lnTo>
                  <a:cubicBezTo>
                    <a:pt x="34743" y="3914"/>
                    <a:pt x="34743" y="4241"/>
                    <a:pt x="34743" y="4567"/>
                  </a:cubicBezTo>
                  <a:lnTo>
                    <a:pt x="34743" y="4736"/>
                  </a:lnTo>
                  <a:lnTo>
                    <a:pt x="36048" y="4736"/>
                  </a:lnTo>
                  <a:lnTo>
                    <a:pt x="36048" y="4567"/>
                  </a:lnTo>
                  <a:cubicBezTo>
                    <a:pt x="36048" y="4084"/>
                    <a:pt x="35878" y="3758"/>
                    <a:pt x="35878" y="3262"/>
                  </a:cubicBezTo>
                  <a:close/>
                  <a:moveTo>
                    <a:pt x="1305" y="4567"/>
                  </a:moveTo>
                  <a:lnTo>
                    <a:pt x="1" y="4736"/>
                  </a:lnTo>
                  <a:cubicBezTo>
                    <a:pt x="1" y="5219"/>
                    <a:pt x="170" y="5715"/>
                    <a:pt x="327" y="6197"/>
                  </a:cubicBezTo>
                  <a:lnTo>
                    <a:pt x="1475" y="5545"/>
                  </a:lnTo>
                  <a:cubicBezTo>
                    <a:pt x="1305" y="5389"/>
                    <a:pt x="1305" y="5062"/>
                    <a:pt x="1305" y="4567"/>
                  </a:cubicBezTo>
                  <a:close/>
                  <a:moveTo>
                    <a:pt x="34743" y="5219"/>
                  </a:moveTo>
                  <a:lnTo>
                    <a:pt x="34247" y="6197"/>
                  </a:lnTo>
                  <a:lnTo>
                    <a:pt x="35395" y="6850"/>
                  </a:lnTo>
                  <a:cubicBezTo>
                    <a:pt x="35722" y="6367"/>
                    <a:pt x="35878" y="6041"/>
                    <a:pt x="35878" y="5545"/>
                  </a:cubicBezTo>
                  <a:lnTo>
                    <a:pt x="34743" y="5219"/>
                  </a:lnTo>
                  <a:close/>
                  <a:moveTo>
                    <a:pt x="1801" y="6041"/>
                  </a:moveTo>
                  <a:lnTo>
                    <a:pt x="653" y="6850"/>
                  </a:lnTo>
                  <a:cubicBezTo>
                    <a:pt x="979" y="7176"/>
                    <a:pt x="1475" y="7502"/>
                    <a:pt x="1801" y="7828"/>
                  </a:cubicBezTo>
                  <a:lnTo>
                    <a:pt x="2453" y="6693"/>
                  </a:lnTo>
                  <a:cubicBezTo>
                    <a:pt x="2284" y="6524"/>
                    <a:pt x="1958" y="6367"/>
                    <a:pt x="1801" y="6041"/>
                  </a:cubicBezTo>
                  <a:close/>
                  <a:moveTo>
                    <a:pt x="2936" y="6850"/>
                  </a:moveTo>
                  <a:lnTo>
                    <a:pt x="2610" y="8154"/>
                  </a:lnTo>
                  <a:cubicBezTo>
                    <a:pt x="2936" y="8324"/>
                    <a:pt x="3262" y="8324"/>
                    <a:pt x="3589" y="8324"/>
                  </a:cubicBezTo>
                  <a:lnTo>
                    <a:pt x="4084" y="8324"/>
                  </a:lnTo>
                  <a:lnTo>
                    <a:pt x="4084" y="7019"/>
                  </a:lnTo>
                  <a:lnTo>
                    <a:pt x="3589" y="7019"/>
                  </a:lnTo>
                  <a:cubicBezTo>
                    <a:pt x="3432" y="7019"/>
                    <a:pt x="3262" y="7019"/>
                    <a:pt x="2936" y="6850"/>
                  </a:cubicBezTo>
                  <a:close/>
                  <a:moveTo>
                    <a:pt x="4737" y="7019"/>
                  </a:moveTo>
                  <a:lnTo>
                    <a:pt x="4737" y="8324"/>
                  </a:lnTo>
                  <a:lnTo>
                    <a:pt x="6041" y="8324"/>
                  </a:lnTo>
                  <a:lnTo>
                    <a:pt x="6041" y="7176"/>
                  </a:lnTo>
                  <a:lnTo>
                    <a:pt x="4737" y="7019"/>
                  </a:lnTo>
                  <a:close/>
                  <a:moveTo>
                    <a:pt x="6694" y="7176"/>
                  </a:moveTo>
                  <a:lnTo>
                    <a:pt x="6524" y="8481"/>
                  </a:lnTo>
                  <a:lnTo>
                    <a:pt x="7829" y="8481"/>
                  </a:lnTo>
                  <a:lnTo>
                    <a:pt x="7998" y="7176"/>
                  </a:lnTo>
                  <a:close/>
                  <a:moveTo>
                    <a:pt x="8481" y="7176"/>
                  </a:moveTo>
                  <a:lnTo>
                    <a:pt x="8481" y="8481"/>
                  </a:lnTo>
                  <a:lnTo>
                    <a:pt x="9786" y="8481"/>
                  </a:lnTo>
                  <a:lnTo>
                    <a:pt x="9786" y="7176"/>
                  </a:lnTo>
                  <a:close/>
                  <a:moveTo>
                    <a:pt x="10438" y="7176"/>
                  </a:moveTo>
                  <a:lnTo>
                    <a:pt x="10438" y="8481"/>
                  </a:lnTo>
                  <a:lnTo>
                    <a:pt x="11742" y="8481"/>
                  </a:lnTo>
                  <a:lnTo>
                    <a:pt x="11742" y="7176"/>
                  </a:lnTo>
                  <a:close/>
                  <a:moveTo>
                    <a:pt x="33921" y="6693"/>
                  </a:moveTo>
                  <a:cubicBezTo>
                    <a:pt x="33765" y="6850"/>
                    <a:pt x="33438" y="7176"/>
                    <a:pt x="33112" y="7346"/>
                  </a:cubicBezTo>
                  <a:lnTo>
                    <a:pt x="33765" y="8481"/>
                  </a:lnTo>
                  <a:cubicBezTo>
                    <a:pt x="34247" y="8154"/>
                    <a:pt x="34573" y="7828"/>
                    <a:pt x="34900" y="7502"/>
                  </a:cubicBezTo>
                  <a:lnTo>
                    <a:pt x="33921" y="6693"/>
                  </a:lnTo>
                  <a:close/>
                  <a:moveTo>
                    <a:pt x="12395" y="7346"/>
                  </a:moveTo>
                  <a:lnTo>
                    <a:pt x="12395" y="8481"/>
                  </a:lnTo>
                  <a:lnTo>
                    <a:pt x="13699" y="8650"/>
                  </a:lnTo>
                  <a:lnTo>
                    <a:pt x="13699" y="7346"/>
                  </a:lnTo>
                  <a:close/>
                  <a:moveTo>
                    <a:pt x="14352" y="7346"/>
                  </a:moveTo>
                  <a:lnTo>
                    <a:pt x="14352" y="8650"/>
                  </a:lnTo>
                  <a:lnTo>
                    <a:pt x="15656" y="8650"/>
                  </a:lnTo>
                  <a:lnTo>
                    <a:pt x="15656" y="7346"/>
                  </a:lnTo>
                  <a:close/>
                  <a:moveTo>
                    <a:pt x="16309" y="7346"/>
                  </a:moveTo>
                  <a:lnTo>
                    <a:pt x="16309" y="8650"/>
                  </a:lnTo>
                  <a:lnTo>
                    <a:pt x="17457" y="8650"/>
                  </a:lnTo>
                  <a:lnTo>
                    <a:pt x="17613" y="7346"/>
                  </a:lnTo>
                  <a:close/>
                  <a:moveTo>
                    <a:pt x="18266" y="7502"/>
                  </a:moveTo>
                  <a:lnTo>
                    <a:pt x="18109" y="8650"/>
                  </a:lnTo>
                  <a:lnTo>
                    <a:pt x="19414" y="8807"/>
                  </a:lnTo>
                  <a:lnTo>
                    <a:pt x="19414" y="7502"/>
                  </a:lnTo>
                  <a:close/>
                  <a:moveTo>
                    <a:pt x="20066" y="7502"/>
                  </a:moveTo>
                  <a:lnTo>
                    <a:pt x="20066" y="8807"/>
                  </a:lnTo>
                  <a:lnTo>
                    <a:pt x="21371" y="8807"/>
                  </a:lnTo>
                  <a:lnTo>
                    <a:pt x="21371" y="7502"/>
                  </a:lnTo>
                  <a:close/>
                  <a:moveTo>
                    <a:pt x="22023" y="7502"/>
                  </a:moveTo>
                  <a:lnTo>
                    <a:pt x="22023" y="8807"/>
                  </a:lnTo>
                  <a:lnTo>
                    <a:pt x="23328" y="8807"/>
                  </a:lnTo>
                  <a:lnTo>
                    <a:pt x="23328" y="7502"/>
                  </a:lnTo>
                  <a:close/>
                  <a:moveTo>
                    <a:pt x="23980" y="7502"/>
                  </a:moveTo>
                  <a:lnTo>
                    <a:pt x="23980" y="8807"/>
                  </a:lnTo>
                  <a:lnTo>
                    <a:pt x="25285" y="8976"/>
                  </a:lnTo>
                  <a:lnTo>
                    <a:pt x="25285" y="7672"/>
                  </a:lnTo>
                  <a:lnTo>
                    <a:pt x="23980" y="7502"/>
                  </a:lnTo>
                  <a:close/>
                  <a:moveTo>
                    <a:pt x="25937" y="7672"/>
                  </a:moveTo>
                  <a:lnTo>
                    <a:pt x="25937" y="8976"/>
                  </a:lnTo>
                  <a:lnTo>
                    <a:pt x="27072" y="8976"/>
                  </a:lnTo>
                  <a:lnTo>
                    <a:pt x="27241" y="7672"/>
                  </a:lnTo>
                  <a:close/>
                  <a:moveTo>
                    <a:pt x="27894" y="7672"/>
                  </a:moveTo>
                  <a:lnTo>
                    <a:pt x="27724" y="8976"/>
                  </a:lnTo>
                  <a:lnTo>
                    <a:pt x="29029" y="8976"/>
                  </a:lnTo>
                  <a:lnTo>
                    <a:pt x="29029" y="7672"/>
                  </a:lnTo>
                  <a:close/>
                  <a:moveTo>
                    <a:pt x="29681" y="7672"/>
                  </a:moveTo>
                  <a:lnTo>
                    <a:pt x="29681" y="8976"/>
                  </a:lnTo>
                  <a:lnTo>
                    <a:pt x="30986" y="8976"/>
                  </a:lnTo>
                  <a:lnTo>
                    <a:pt x="30986" y="7828"/>
                  </a:lnTo>
                  <a:lnTo>
                    <a:pt x="29681" y="7672"/>
                  </a:lnTo>
                  <a:close/>
                  <a:moveTo>
                    <a:pt x="32617" y="7502"/>
                  </a:moveTo>
                  <a:cubicBezTo>
                    <a:pt x="32290" y="7672"/>
                    <a:pt x="31964" y="7828"/>
                    <a:pt x="31638" y="7828"/>
                  </a:cubicBezTo>
                  <a:lnTo>
                    <a:pt x="31638" y="8976"/>
                  </a:lnTo>
                  <a:cubicBezTo>
                    <a:pt x="32134" y="8976"/>
                    <a:pt x="32617" y="8976"/>
                    <a:pt x="33112" y="8807"/>
                  </a:cubicBezTo>
                  <a:lnTo>
                    <a:pt x="32617" y="750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5" name="Google Shape;2025;p78"/>
            <p:cNvSpPr/>
            <p:nvPr/>
          </p:nvSpPr>
          <p:spPr>
            <a:xfrm>
              <a:off x="2643882" y="2978560"/>
              <a:ext cx="98275" cy="100698"/>
            </a:xfrm>
            <a:custGeom>
              <a:avLst/>
              <a:gdLst/>
              <a:ahLst/>
              <a:cxnLst/>
              <a:rect l="l" t="t" r="r" b="b"/>
              <a:pathLst>
                <a:path w="6367" h="6524" extrusionOk="0">
                  <a:moveTo>
                    <a:pt x="3105" y="0"/>
                  </a:moveTo>
                  <a:cubicBezTo>
                    <a:pt x="1305" y="0"/>
                    <a:pt x="0" y="1474"/>
                    <a:pt x="0" y="3262"/>
                  </a:cubicBezTo>
                  <a:cubicBezTo>
                    <a:pt x="0" y="5062"/>
                    <a:pt x="1305" y="6523"/>
                    <a:pt x="3105" y="6523"/>
                  </a:cubicBezTo>
                  <a:cubicBezTo>
                    <a:pt x="4892" y="6523"/>
                    <a:pt x="6367" y="5062"/>
                    <a:pt x="6367" y="3262"/>
                  </a:cubicBezTo>
                  <a:cubicBezTo>
                    <a:pt x="6367" y="1474"/>
                    <a:pt x="4892" y="0"/>
                    <a:pt x="3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6" name="Google Shape;2026;p78"/>
            <p:cNvSpPr/>
            <p:nvPr/>
          </p:nvSpPr>
          <p:spPr>
            <a:xfrm>
              <a:off x="2643882" y="2978560"/>
              <a:ext cx="98275" cy="100698"/>
            </a:xfrm>
            <a:custGeom>
              <a:avLst/>
              <a:gdLst/>
              <a:ahLst/>
              <a:cxnLst/>
              <a:rect l="l" t="t" r="r" b="b"/>
              <a:pathLst>
                <a:path w="6367" h="6524" extrusionOk="0">
                  <a:moveTo>
                    <a:pt x="3105" y="1305"/>
                  </a:moveTo>
                  <a:cubicBezTo>
                    <a:pt x="4240" y="1305"/>
                    <a:pt x="5062" y="2127"/>
                    <a:pt x="5062" y="3262"/>
                  </a:cubicBezTo>
                  <a:cubicBezTo>
                    <a:pt x="5062" y="4240"/>
                    <a:pt x="4240" y="5219"/>
                    <a:pt x="3105" y="5219"/>
                  </a:cubicBezTo>
                  <a:cubicBezTo>
                    <a:pt x="2127" y="5219"/>
                    <a:pt x="1148" y="4240"/>
                    <a:pt x="1148" y="3262"/>
                  </a:cubicBezTo>
                  <a:cubicBezTo>
                    <a:pt x="1148" y="2127"/>
                    <a:pt x="2127" y="1305"/>
                    <a:pt x="3105" y="1305"/>
                  </a:cubicBezTo>
                  <a:close/>
                  <a:moveTo>
                    <a:pt x="3105" y="0"/>
                  </a:moveTo>
                  <a:cubicBezTo>
                    <a:pt x="1305" y="0"/>
                    <a:pt x="0" y="1474"/>
                    <a:pt x="0" y="3262"/>
                  </a:cubicBezTo>
                  <a:cubicBezTo>
                    <a:pt x="0" y="5062"/>
                    <a:pt x="1305" y="6523"/>
                    <a:pt x="3105" y="6523"/>
                  </a:cubicBezTo>
                  <a:cubicBezTo>
                    <a:pt x="4892" y="6523"/>
                    <a:pt x="6367" y="5062"/>
                    <a:pt x="6367" y="3262"/>
                  </a:cubicBezTo>
                  <a:cubicBezTo>
                    <a:pt x="6367" y="1474"/>
                    <a:pt x="4892" y="0"/>
                    <a:pt x="3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7" name="Google Shape;2027;p78"/>
            <p:cNvSpPr/>
            <p:nvPr/>
          </p:nvSpPr>
          <p:spPr>
            <a:xfrm>
              <a:off x="3469485" y="2978560"/>
              <a:ext cx="100713" cy="100698"/>
            </a:xfrm>
            <a:custGeom>
              <a:avLst/>
              <a:gdLst/>
              <a:ahLst/>
              <a:cxnLst/>
              <a:rect l="l" t="t" r="r" b="b"/>
              <a:pathLst>
                <a:path w="6525" h="6524" extrusionOk="0">
                  <a:moveTo>
                    <a:pt x="3263" y="0"/>
                  </a:moveTo>
                  <a:cubicBezTo>
                    <a:pt x="1475" y="0"/>
                    <a:pt x="1" y="1474"/>
                    <a:pt x="1" y="3262"/>
                  </a:cubicBezTo>
                  <a:cubicBezTo>
                    <a:pt x="1" y="5062"/>
                    <a:pt x="1475" y="6523"/>
                    <a:pt x="3263" y="6523"/>
                  </a:cubicBezTo>
                  <a:cubicBezTo>
                    <a:pt x="5063" y="6523"/>
                    <a:pt x="6524" y="5062"/>
                    <a:pt x="6524" y="3262"/>
                  </a:cubicBezTo>
                  <a:cubicBezTo>
                    <a:pt x="6524" y="1474"/>
                    <a:pt x="5063" y="0"/>
                    <a:pt x="3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8" name="Google Shape;2028;p78"/>
            <p:cNvSpPr/>
            <p:nvPr/>
          </p:nvSpPr>
          <p:spPr>
            <a:xfrm>
              <a:off x="3469485" y="2978560"/>
              <a:ext cx="100713" cy="100698"/>
            </a:xfrm>
            <a:custGeom>
              <a:avLst/>
              <a:gdLst/>
              <a:ahLst/>
              <a:cxnLst/>
              <a:rect l="l" t="t" r="r" b="b"/>
              <a:pathLst>
                <a:path w="6525" h="6524" extrusionOk="0">
                  <a:moveTo>
                    <a:pt x="3263" y="1305"/>
                  </a:moveTo>
                  <a:cubicBezTo>
                    <a:pt x="4241" y="1305"/>
                    <a:pt x="5219" y="2127"/>
                    <a:pt x="5219" y="3262"/>
                  </a:cubicBezTo>
                  <a:cubicBezTo>
                    <a:pt x="5219" y="4240"/>
                    <a:pt x="4241" y="5219"/>
                    <a:pt x="3263" y="5219"/>
                  </a:cubicBezTo>
                  <a:cubicBezTo>
                    <a:pt x="2128" y="5219"/>
                    <a:pt x="1306" y="4240"/>
                    <a:pt x="1306" y="3262"/>
                  </a:cubicBezTo>
                  <a:cubicBezTo>
                    <a:pt x="1306" y="2127"/>
                    <a:pt x="2128" y="1305"/>
                    <a:pt x="3263" y="1305"/>
                  </a:cubicBezTo>
                  <a:close/>
                  <a:moveTo>
                    <a:pt x="3263" y="0"/>
                  </a:moveTo>
                  <a:cubicBezTo>
                    <a:pt x="1475" y="0"/>
                    <a:pt x="1" y="1474"/>
                    <a:pt x="1" y="3262"/>
                  </a:cubicBezTo>
                  <a:cubicBezTo>
                    <a:pt x="1" y="5062"/>
                    <a:pt x="1475" y="6523"/>
                    <a:pt x="3263" y="6523"/>
                  </a:cubicBezTo>
                  <a:cubicBezTo>
                    <a:pt x="5063" y="6523"/>
                    <a:pt x="6524" y="5062"/>
                    <a:pt x="6524" y="3262"/>
                  </a:cubicBezTo>
                  <a:cubicBezTo>
                    <a:pt x="6524" y="1474"/>
                    <a:pt x="5063" y="0"/>
                    <a:pt x="3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29" name="Google Shape;2029;p78"/>
            <p:cNvSpPr/>
            <p:nvPr/>
          </p:nvSpPr>
          <p:spPr>
            <a:xfrm>
              <a:off x="2674088" y="2656354"/>
              <a:ext cx="724936" cy="392697"/>
            </a:xfrm>
            <a:custGeom>
              <a:avLst/>
              <a:gdLst/>
              <a:ahLst/>
              <a:cxnLst/>
              <a:rect l="l" t="t" r="r" b="b"/>
              <a:pathLst>
                <a:path w="46967" h="25442" extrusionOk="0">
                  <a:moveTo>
                    <a:pt x="40287" y="2936"/>
                  </a:moveTo>
                  <a:lnTo>
                    <a:pt x="39635" y="3263"/>
                  </a:lnTo>
                  <a:cubicBezTo>
                    <a:pt x="32616" y="7346"/>
                    <a:pt x="28050" y="14678"/>
                    <a:pt x="27723" y="22832"/>
                  </a:cubicBezTo>
                  <a:lnTo>
                    <a:pt x="3914" y="22832"/>
                  </a:lnTo>
                  <a:lnTo>
                    <a:pt x="4410" y="22349"/>
                  </a:lnTo>
                  <a:cubicBezTo>
                    <a:pt x="13373" y="11260"/>
                    <a:pt x="26262" y="4241"/>
                    <a:pt x="40287" y="2936"/>
                  </a:cubicBezTo>
                  <a:close/>
                  <a:moveTo>
                    <a:pt x="45506" y="1"/>
                  </a:moveTo>
                  <a:cubicBezTo>
                    <a:pt x="28702" y="1"/>
                    <a:pt x="12890" y="7672"/>
                    <a:pt x="2283" y="20719"/>
                  </a:cubicBezTo>
                  <a:lnTo>
                    <a:pt x="326" y="23328"/>
                  </a:lnTo>
                  <a:cubicBezTo>
                    <a:pt x="0" y="23654"/>
                    <a:pt x="0" y="24306"/>
                    <a:pt x="170" y="24632"/>
                  </a:cubicBezTo>
                  <a:cubicBezTo>
                    <a:pt x="326" y="25115"/>
                    <a:pt x="822" y="25441"/>
                    <a:pt x="1305" y="25441"/>
                  </a:cubicBezTo>
                  <a:lnTo>
                    <a:pt x="28872" y="25441"/>
                  </a:lnTo>
                  <a:cubicBezTo>
                    <a:pt x="29198" y="25441"/>
                    <a:pt x="29524" y="25285"/>
                    <a:pt x="29850" y="24959"/>
                  </a:cubicBezTo>
                  <a:cubicBezTo>
                    <a:pt x="30007" y="24789"/>
                    <a:pt x="30176" y="24463"/>
                    <a:pt x="30176" y="24137"/>
                  </a:cubicBezTo>
                  <a:cubicBezTo>
                    <a:pt x="30176" y="16478"/>
                    <a:pt x="34247" y="9303"/>
                    <a:pt x="40939" y="5546"/>
                  </a:cubicBezTo>
                  <a:lnTo>
                    <a:pt x="46158" y="2454"/>
                  </a:lnTo>
                  <a:cubicBezTo>
                    <a:pt x="46641" y="2128"/>
                    <a:pt x="46967" y="1632"/>
                    <a:pt x="46810" y="979"/>
                  </a:cubicBezTo>
                  <a:cubicBezTo>
                    <a:pt x="46641" y="497"/>
                    <a:pt x="46158" y="1"/>
                    <a:pt x="45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0" name="Google Shape;2030;p78"/>
            <p:cNvSpPr/>
            <p:nvPr/>
          </p:nvSpPr>
          <p:spPr>
            <a:xfrm>
              <a:off x="2928411" y="2598565"/>
              <a:ext cx="211460" cy="437999"/>
            </a:xfrm>
            <a:custGeom>
              <a:avLst/>
              <a:gdLst/>
              <a:ahLst/>
              <a:cxnLst/>
              <a:rect l="l" t="t" r="r" b="b"/>
              <a:pathLst>
                <a:path w="13700" h="28377" extrusionOk="0">
                  <a:moveTo>
                    <a:pt x="2440" y="1"/>
                  </a:moveTo>
                  <a:lnTo>
                    <a:pt x="1" y="979"/>
                  </a:lnTo>
                  <a:lnTo>
                    <a:pt x="11246" y="28376"/>
                  </a:lnTo>
                  <a:lnTo>
                    <a:pt x="13699" y="27398"/>
                  </a:lnTo>
                  <a:lnTo>
                    <a:pt x="24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1" name="Google Shape;2031;p78"/>
            <p:cNvSpPr/>
            <p:nvPr/>
          </p:nvSpPr>
          <p:spPr>
            <a:xfrm>
              <a:off x="3202675" y="2439893"/>
              <a:ext cx="161111" cy="60428"/>
            </a:xfrm>
            <a:custGeom>
              <a:avLst/>
              <a:gdLst/>
              <a:ahLst/>
              <a:cxnLst/>
              <a:rect l="l" t="t" r="r" b="b"/>
              <a:pathLst>
                <a:path w="10438" h="3915" extrusionOk="0">
                  <a:moveTo>
                    <a:pt x="1958" y="0"/>
                  </a:moveTo>
                  <a:cubicBezTo>
                    <a:pt x="823" y="0"/>
                    <a:pt x="1" y="822"/>
                    <a:pt x="1" y="1957"/>
                  </a:cubicBezTo>
                  <a:cubicBezTo>
                    <a:pt x="1" y="2936"/>
                    <a:pt x="823" y="3914"/>
                    <a:pt x="1958" y="3914"/>
                  </a:cubicBezTo>
                  <a:lnTo>
                    <a:pt x="8481" y="3914"/>
                  </a:lnTo>
                  <a:cubicBezTo>
                    <a:pt x="9629" y="3914"/>
                    <a:pt x="10438" y="2936"/>
                    <a:pt x="10438" y="1957"/>
                  </a:cubicBezTo>
                  <a:cubicBezTo>
                    <a:pt x="10438" y="822"/>
                    <a:pt x="9629" y="0"/>
                    <a:pt x="84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2" name="Google Shape;2032;p78"/>
            <p:cNvSpPr/>
            <p:nvPr/>
          </p:nvSpPr>
          <p:spPr>
            <a:xfrm>
              <a:off x="2875453" y="2580846"/>
              <a:ext cx="162731" cy="51630"/>
            </a:xfrm>
            <a:custGeom>
              <a:avLst/>
              <a:gdLst/>
              <a:ahLst/>
              <a:cxnLst/>
              <a:rect l="l" t="t" r="r" b="b"/>
              <a:pathLst>
                <a:path w="10543" h="3345" extrusionOk="0">
                  <a:moveTo>
                    <a:pt x="0" y="1"/>
                  </a:moveTo>
                  <a:lnTo>
                    <a:pt x="0" y="3262"/>
                  </a:lnTo>
                  <a:cubicBezTo>
                    <a:pt x="552" y="3317"/>
                    <a:pt x="1104" y="3345"/>
                    <a:pt x="1655" y="3345"/>
                  </a:cubicBezTo>
                  <a:cubicBezTo>
                    <a:pt x="4365" y="3345"/>
                    <a:pt x="7075" y="2689"/>
                    <a:pt x="9785" y="1475"/>
                  </a:cubicBezTo>
                  <a:cubicBezTo>
                    <a:pt x="10543" y="1018"/>
                    <a:pt x="10458" y="151"/>
                    <a:pt x="9806" y="151"/>
                  </a:cubicBezTo>
                  <a:cubicBezTo>
                    <a:pt x="9751" y="151"/>
                    <a:pt x="9692" y="157"/>
                    <a:pt x="9629" y="170"/>
                  </a:cubicBezTo>
                  <a:cubicBezTo>
                    <a:pt x="8075" y="555"/>
                    <a:pt x="6522" y="757"/>
                    <a:pt x="4986" y="757"/>
                  </a:cubicBezTo>
                  <a:cubicBezTo>
                    <a:pt x="3296" y="757"/>
                    <a:pt x="1627" y="513"/>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3" name="Google Shape;2033;p78"/>
            <p:cNvSpPr/>
            <p:nvPr/>
          </p:nvSpPr>
          <p:spPr>
            <a:xfrm>
              <a:off x="2855311" y="2560703"/>
              <a:ext cx="204004" cy="90634"/>
            </a:xfrm>
            <a:custGeom>
              <a:avLst/>
              <a:gdLst/>
              <a:ahLst/>
              <a:cxnLst/>
              <a:rect l="l" t="t" r="r" b="b"/>
              <a:pathLst>
                <a:path w="13217" h="5872" extrusionOk="0">
                  <a:moveTo>
                    <a:pt x="2610" y="2936"/>
                  </a:moveTo>
                  <a:cubicBezTo>
                    <a:pt x="3262" y="3106"/>
                    <a:pt x="3915" y="3263"/>
                    <a:pt x="4567" y="3263"/>
                  </a:cubicBezTo>
                  <a:cubicBezTo>
                    <a:pt x="4132" y="3263"/>
                    <a:pt x="3697" y="3338"/>
                    <a:pt x="3262" y="3338"/>
                  </a:cubicBezTo>
                  <a:cubicBezTo>
                    <a:pt x="3045" y="3338"/>
                    <a:pt x="2827" y="3319"/>
                    <a:pt x="2610" y="3263"/>
                  </a:cubicBezTo>
                  <a:lnTo>
                    <a:pt x="2610" y="2936"/>
                  </a:lnTo>
                  <a:close/>
                  <a:moveTo>
                    <a:pt x="1801" y="1"/>
                  </a:moveTo>
                  <a:cubicBezTo>
                    <a:pt x="1305" y="1"/>
                    <a:pt x="979" y="1"/>
                    <a:pt x="653" y="171"/>
                  </a:cubicBezTo>
                  <a:cubicBezTo>
                    <a:pt x="327" y="497"/>
                    <a:pt x="1" y="823"/>
                    <a:pt x="1" y="1306"/>
                  </a:cubicBezTo>
                  <a:lnTo>
                    <a:pt x="1" y="4567"/>
                  </a:lnTo>
                  <a:cubicBezTo>
                    <a:pt x="1" y="5220"/>
                    <a:pt x="496" y="5715"/>
                    <a:pt x="1149" y="5872"/>
                  </a:cubicBezTo>
                  <a:lnTo>
                    <a:pt x="3106" y="5872"/>
                  </a:lnTo>
                  <a:cubicBezTo>
                    <a:pt x="6041" y="5872"/>
                    <a:pt x="8807" y="5220"/>
                    <a:pt x="11586" y="3915"/>
                  </a:cubicBezTo>
                  <a:cubicBezTo>
                    <a:pt x="12721" y="3263"/>
                    <a:pt x="13217" y="2284"/>
                    <a:pt x="12721" y="1306"/>
                  </a:cubicBezTo>
                  <a:cubicBezTo>
                    <a:pt x="12598" y="669"/>
                    <a:pt x="12061" y="226"/>
                    <a:pt x="11202" y="226"/>
                  </a:cubicBezTo>
                  <a:cubicBezTo>
                    <a:pt x="10970" y="226"/>
                    <a:pt x="10715" y="258"/>
                    <a:pt x="10438" y="327"/>
                  </a:cubicBezTo>
                  <a:cubicBezTo>
                    <a:pt x="9195" y="620"/>
                    <a:pt x="7883" y="782"/>
                    <a:pt x="6564" y="782"/>
                  </a:cubicBezTo>
                  <a:cubicBezTo>
                    <a:pt x="4949" y="782"/>
                    <a:pt x="3324" y="540"/>
                    <a:pt x="1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4" name="Google Shape;2034;p78"/>
            <p:cNvSpPr/>
            <p:nvPr/>
          </p:nvSpPr>
          <p:spPr>
            <a:xfrm>
              <a:off x="3313437" y="2449957"/>
              <a:ext cx="229163" cy="599094"/>
            </a:xfrm>
            <a:custGeom>
              <a:avLst/>
              <a:gdLst/>
              <a:ahLst/>
              <a:cxnLst/>
              <a:rect l="l" t="t" r="r" b="b"/>
              <a:pathLst>
                <a:path w="14847" h="38814" extrusionOk="0">
                  <a:moveTo>
                    <a:pt x="1305" y="1"/>
                  </a:moveTo>
                  <a:cubicBezTo>
                    <a:pt x="652" y="1"/>
                    <a:pt x="170" y="653"/>
                    <a:pt x="170" y="1305"/>
                  </a:cubicBezTo>
                  <a:cubicBezTo>
                    <a:pt x="170" y="1957"/>
                    <a:pt x="652" y="2610"/>
                    <a:pt x="1305" y="2610"/>
                  </a:cubicBezTo>
                  <a:lnTo>
                    <a:pt x="4084" y="2610"/>
                  </a:lnTo>
                  <a:lnTo>
                    <a:pt x="326" y="7019"/>
                  </a:lnTo>
                  <a:cubicBezTo>
                    <a:pt x="170" y="7346"/>
                    <a:pt x="0" y="7828"/>
                    <a:pt x="170" y="8324"/>
                  </a:cubicBezTo>
                  <a:lnTo>
                    <a:pt x="12238" y="38004"/>
                  </a:lnTo>
                  <a:cubicBezTo>
                    <a:pt x="12394" y="38487"/>
                    <a:pt x="12890" y="38813"/>
                    <a:pt x="13373" y="38813"/>
                  </a:cubicBezTo>
                  <a:cubicBezTo>
                    <a:pt x="13542" y="38813"/>
                    <a:pt x="13699" y="38813"/>
                    <a:pt x="13868" y="38657"/>
                  </a:cubicBezTo>
                  <a:cubicBezTo>
                    <a:pt x="14521" y="38487"/>
                    <a:pt x="14847" y="37678"/>
                    <a:pt x="14521" y="37026"/>
                  </a:cubicBezTo>
                  <a:lnTo>
                    <a:pt x="2935" y="7998"/>
                  </a:lnTo>
                  <a:lnTo>
                    <a:pt x="7828" y="2127"/>
                  </a:lnTo>
                  <a:cubicBezTo>
                    <a:pt x="8154" y="1801"/>
                    <a:pt x="8324" y="1149"/>
                    <a:pt x="8154" y="822"/>
                  </a:cubicBezTo>
                  <a:cubicBezTo>
                    <a:pt x="7828" y="327"/>
                    <a:pt x="7345" y="1"/>
                    <a:pt x="6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5" name="Google Shape;2035;p78"/>
            <p:cNvSpPr/>
            <p:nvPr/>
          </p:nvSpPr>
          <p:spPr>
            <a:xfrm>
              <a:off x="2623740" y="2948353"/>
              <a:ext cx="576544" cy="80555"/>
            </a:xfrm>
            <a:custGeom>
              <a:avLst/>
              <a:gdLst/>
              <a:ahLst/>
              <a:cxnLst/>
              <a:rect l="l" t="t" r="r" b="b"/>
              <a:pathLst>
                <a:path w="37353" h="5219" extrusionOk="0">
                  <a:moveTo>
                    <a:pt x="32134" y="0"/>
                  </a:moveTo>
                  <a:lnTo>
                    <a:pt x="4241" y="822"/>
                  </a:lnTo>
                  <a:cubicBezTo>
                    <a:pt x="1801" y="822"/>
                    <a:pt x="0" y="2779"/>
                    <a:pt x="0" y="5219"/>
                  </a:cubicBezTo>
                  <a:lnTo>
                    <a:pt x="37352" y="5219"/>
                  </a:lnTo>
                  <a:cubicBezTo>
                    <a:pt x="37352" y="2453"/>
                    <a:pt x="35069" y="0"/>
                    <a:pt x="321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6" name="Google Shape;2036;p78"/>
            <p:cNvSpPr/>
            <p:nvPr/>
          </p:nvSpPr>
          <p:spPr>
            <a:xfrm>
              <a:off x="2618708" y="2943306"/>
              <a:ext cx="586607" cy="90634"/>
            </a:xfrm>
            <a:custGeom>
              <a:avLst/>
              <a:gdLst/>
              <a:ahLst/>
              <a:cxnLst/>
              <a:rect l="l" t="t" r="r" b="b"/>
              <a:pathLst>
                <a:path w="38005" h="5872" extrusionOk="0">
                  <a:moveTo>
                    <a:pt x="32460" y="653"/>
                  </a:moveTo>
                  <a:cubicBezTo>
                    <a:pt x="35069" y="653"/>
                    <a:pt x="37182" y="2780"/>
                    <a:pt x="37352" y="5220"/>
                  </a:cubicBezTo>
                  <a:lnTo>
                    <a:pt x="653" y="5220"/>
                  </a:lnTo>
                  <a:cubicBezTo>
                    <a:pt x="822" y="3106"/>
                    <a:pt x="2453" y="1475"/>
                    <a:pt x="4567" y="1475"/>
                  </a:cubicBezTo>
                  <a:lnTo>
                    <a:pt x="32460" y="653"/>
                  </a:lnTo>
                  <a:close/>
                  <a:moveTo>
                    <a:pt x="32460" y="1"/>
                  </a:moveTo>
                  <a:lnTo>
                    <a:pt x="4567" y="823"/>
                  </a:lnTo>
                  <a:cubicBezTo>
                    <a:pt x="1957" y="823"/>
                    <a:pt x="0" y="2936"/>
                    <a:pt x="0" y="5546"/>
                  </a:cubicBezTo>
                  <a:cubicBezTo>
                    <a:pt x="0" y="5715"/>
                    <a:pt x="170" y="5872"/>
                    <a:pt x="326" y="5872"/>
                  </a:cubicBezTo>
                  <a:lnTo>
                    <a:pt x="37678" y="5872"/>
                  </a:lnTo>
                  <a:cubicBezTo>
                    <a:pt x="37835" y="5872"/>
                    <a:pt x="38004" y="5715"/>
                    <a:pt x="38004" y="5546"/>
                  </a:cubicBezTo>
                  <a:cubicBezTo>
                    <a:pt x="38004" y="2454"/>
                    <a:pt x="35551" y="1"/>
                    <a:pt x="32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7" name="Google Shape;2037;p78"/>
            <p:cNvSpPr/>
            <p:nvPr/>
          </p:nvSpPr>
          <p:spPr>
            <a:xfrm>
              <a:off x="3061723" y="2968480"/>
              <a:ext cx="118417" cy="120841"/>
            </a:xfrm>
            <a:custGeom>
              <a:avLst/>
              <a:gdLst/>
              <a:ahLst/>
              <a:cxnLst/>
              <a:rect l="l" t="t" r="r" b="b"/>
              <a:pathLst>
                <a:path w="7672" h="7829" extrusionOk="0">
                  <a:moveTo>
                    <a:pt x="3758" y="1"/>
                  </a:moveTo>
                  <a:cubicBezTo>
                    <a:pt x="1631" y="1"/>
                    <a:pt x="0" y="1801"/>
                    <a:pt x="0" y="3915"/>
                  </a:cubicBezTo>
                  <a:cubicBezTo>
                    <a:pt x="0" y="6041"/>
                    <a:pt x="1631" y="7829"/>
                    <a:pt x="3758" y="7829"/>
                  </a:cubicBezTo>
                  <a:cubicBezTo>
                    <a:pt x="5871" y="7829"/>
                    <a:pt x="7671" y="6041"/>
                    <a:pt x="7671" y="3915"/>
                  </a:cubicBezTo>
                  <a:cubicBezTo>
                    <a:pt x="7671" y="1801"/>
                    <a:pt x="5871" y="1"/>
                    <a:pt x="3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8" name="Google Shape;2038;p78"/>
            <p:cNvSpPr/>
            <p:nvPr/>
          </p:nvSpPr>
          <p:spPr>
            <a:xfrm>
              <a:off x="3051644" y="2958417"/>
              <a:ext cx="138560" cy="138560"/>
            </a:xfrm>
            <a:custGeom>
              <a:avLst/>
              <a:gdLst/>
              <a:ahLst/>
              <a:cxnLst/>
              <a:rect l="l" t="t" r="r" b="b"/>
              <a:pathLst>
                <a:path w="8977" h="8977" extrusionOk="0">
                  <a:moveTo>
                    <a:pt x="4411" y="1305"/>
                  </a:moveTo>
                  <a:cubicBezTo>
                    <a:pt x="6198" y="1305"/>
                    <a:pt x="7672" y="2779"/>
                    <a:pt x="7672" y="4567"/>
                  </a:cubicBezTo>
                  <a:cubicBezTo>
                    <a:pt x="7672" y="6367"/>
                    <a:pt x="6198" y="7828"/>
                    <a:pt x="4411" y="7828"/>
                  </a:cubicBezTo>
                  <a:cubicBezTo>
                    <a:pt x="2610" y="7828"/>
                    <a:pt x="1305" y="6367"/>
                    <a:pt x="1305" y="4567"/>
                  </a:cubicBezTo>
                  <a:cubicBezTo>
                    <a:pt x="1305" y="2779"/>
                    <a:pt x="2610" y="1305"/>
                    <a:pt x="4411" y="1305"/>
                  </a:cubicBezTo>
                  <a:close/>
                  <a:moveTo>
                    <a:pt x="4411" y="0"/>
                  </a:moveTo>
                  <a:cubicBezTo>
                    <a:pt x="1958" y="0"/>
                    <a:pt x="1" y="2127"/>
                    <a:pt x="1" y="4567"/>
                  </a:cubicBezTo>
                  <a:cubicBezTo>
                    <a:pt x="1" y="7019"/>
                    <a:pt x="1958" y="8976"/>
                    <a:pt x="4411" y="8976"/>
                  </a:cubicBezTo>
                  <a:cubicBezTo>
                    <a:pt x="7020" y="8976"/>
                    <a:pt x="8977" y="7019"/>
                    <a:pt x="8977" y="4567"/>
                  </a:cubicBezTo>
                  <a:cubicBezTo>
                    <a:pt x="8977" y="2127"/>
                    <a:pt x="7020" y="0"/>
                    <a:pt x="4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39" name="Google Shape;2039;p78"/>
            <p:cNvSpPr/>
            <p:nvPr/>
          </p:nvSpPr>
          <p:spPr>
            <a:xfrm>
              <a:off x="3119712" y="3028893"/>
              <a:ext cx="15" cy="118417"/>
            </a:xfrm>
            <a:custGeom>
              <a:avLst/>
              <a:gdLst/>
              <a:ahLst/>
              <a:cxnLst/>
              <a:rect l="l" t="t" r="r" b="b"/>
              <a:pathLst>
                <a:path w="1" h="7672" extrusionOk="0">
                  <a:moveTo>
                    <a:pt x="1" y="1"/>
                  </a:moveTo>
                  <a:lnTo>
                    <a:pt x="1" y="767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0" name="Google Shape;2040;p78"/>
            <p:cNvSpPr/>
            <p:nvPr/>
          </p:nvSpPr>
          <p:spPr>
            <a:xfrm>
              <a:off x="3109649" y="3018829"/>
              <a:ext cx="20143" cy="138560"/>
            </a:xfrm>
            <a:custGeom>
              <a:avLst/>
              <a:gdLst/>
              <a:ahLst/>
              <a:cxnLst/>
              <a:rect l="l" t="t" r="r" b="b"/>
              <a:pathLst>
                <a:path w="1305" h="8977" extrusionOk="0">
                  <a:moveTo>
                    <a:pt x="653" y="0"/>
                  </a:moveTo>
                  <a:cubicBezTo>
                    <a:pt x="326" y="0"/>
                    <a:pt x="0" y="327"/>
                    <a:pt x="0" y="653"/>
                  </a:cubicBezTo>
                  <a:lnTo>
                    <a:pt x="0" y="8324"/>
                  </a:lnTo>
                  <a:cubicBezTo>
                    <a:pt x="0" y="8650"/>
                    <a:pt x="326" y="8976"/>
                    <a:pt x="653" y="8976"/>
                  </a:cubicBezTo>
                  <a:cubicBezTo>
                    <a:pt x="979" y="8976"/>
                    <a:pt x="1305" y="8650"/>
                    <a:pt x="1305" y="8324"/>
                  </a:cubicBezTo>
                  <a:lnTo>
                    <a:pt x="1305" y="653"/>
                  </a:lnTo>
                  <a:cubicBezTo>
                    <a:pt x="1305" y="327"/>
                    <a:pt x="979" y="0"/>
                    <a:pt x="6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1" name="Google Shape;2041;p78"/>
            <p:cNvSpPr/>
            <p:nvPr/>
          </p:nvSpPr>
          <p:spPr>
            <a:xfrm>
              <a:off x="3044204" y="3127168"/>
              <a:ext cx="95666" cy="40285"/>
            </a:xfrm>
            <a:custGeom>
              <a:avLst/>
              <a:gdLst/>
              <a:ahLst/>
              <a:cxnLst/>
              <a:rect l="l" t="t" r="r" b="b"/>
              <a:pathLst>
                <a:path w="6198" h="2610" extrusionOk="0">
                  <a:moveTo>
                    <a:pt x="1305" y="0"/>
                  </a:moveTo>
                  <a:cubicBezTo>
                    <a:pt x="483" y="0"/>
                    <a:pt x="0" y="483"/>
                    <a:pt x="0" y="1305"/>
                  </a:cubicBezTo>
                  <a:cubicBezTo>
                    <a:pt x="0" y="1957"/>
                    <a:pt x="483" y="2610"/>
                    <a:pt x="1305" y="2610"/>
                  </a:cubicBezTo>
                  <a:lnTo>
                    <a:pt x="4893" y="2610"/>
                  </a:lnTo>
                  <a:cubicBezTo>
                    <a:pt x="5701" y="2610"/>
                    <a:pt x="6197" y="1957"/>
                    <a:pt x="6197" y="1305"/>
                  </a:cubicBezTo>
                  <a:cubicBezTo>
                    <a:pt x="6197" y="483"/>
                    <a:pt x="5701" y="0"/>
                    <a:pt x="4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2" name="Google Shape;2042;p78"/>
            <p:cNvSpPr/>
            <p:nvPr/>
          </p:nvSpPr>
          <p:spPr>
            <a:xfrm>
              <a:off x="2908268" y="2628772"/>
              <a:ext cx="67883" cy="57804"/>
            </a:xfrm>
            <a:custGeom>
              <a:avLst/>
              <a:gdLst/>
              <a:ahLst/>
              <a:cxnLst/>
              <a:rect l="l" t="t" r="r" b="b"/>
              <a:pathLst>
                <a:path w="4398" h="3745" extrusionOk="0">
                  <a:moveTo>
                    <a:pt x="1" y="1"/>
                  </a:moveTo>
                  <a:cubicBezTo>
                    <a:pt x="1" y="2114"/>
                    <a:pt x="1788" y="3745"/>
                    <a:pt x="3915" y="3745"/>
                  </a:cubicBezTo>
                  <a:lnTo>
                    <a:pt x="4398" y="3745"/>
                  </a:lnTo>
                  <a:lnTo>
                    <a:pt x="4398" y="2440"/>
                  </a:lnTo>
                  <a:lnTo>
                    <a:pt x="3915" y="2440"/>
                  </a:lnTo>
                  <a:cubicBezTo>
                    <a:pt x="2441" y="2440"/>
                    <a:pt x="1306" y="1305"/>
                    <a:pt x="13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2043" name="Google Shape;2043;p78"/>
          <p:cNvGrpSpPr/>
          <p:nvPr/>
        </p:nvGrpSpPr>
        <p:grpSpPr>
          <a:xfrm>
            <a:off x="3875588" y="3601761"/>
            <a:ext cx="1188094" cy="674602"/>
            <a:chOff x="4018230" y="3821897"/>
            <a:chExt cx="1188094" cy="674602"/>
          </a:xfrm>
        </p:grpSpPr>
        <p:sp>
          <p:nvSpPr>
            <p:cNvPr id="2044" name="Google Shape;2044;p78"/>
            <p:cNvSpPr/>
            <p:nvPr/>
          </p:nvSpPr>
          <p:spPr>
            <a:xfrm>
              <a:off x="4018230" y="4033326"/>
              <a:ext cx="460750" cy="463173"/>
            </a:xfrm>
            <a:custGeom>
              <a:avLst/>
              <a:gdLst/>
              <a:ahLst/>
              <a:cxnLst/>
              <a:rect l="l" t="t" r="r" b="b"/>
              <a:pathLst>
                <a:path w="29851" h="30008" extrusionOk="0">
                  <a:moveTo>
                    <a:pt x="15003" y="1"/>
                  </a:moveTo>
                  <a:cubicBezTo>
                    <a:pt x="6693" y="1"/>
                    <a:pt x="0" y="6850"/>
                    <a:pt x="0" y="15004"/>
                  </a:cubicBezTo>
                  <a:cubicBezTo>
                    <a:pt x="0" y="23315"/>
                    <a:pt x="6693" y="30007"/>
                    <a:pt x="15003" y="30007"/>
                  </a:cubicBezTo>
                  <a:cubicBezTo>
                    <a:pt x="23157" y="30007"/>
                    <a:pt x="29850" y="23315"/>
                    <a:pt x="29850" y="15004"/>
                  </a:cubicBezTo>
                  <a:cubicBezTo>
                    <a:pt x="29850" y="6850"/>
                    <a:pt x="23157" y="1"/>
                    <a:pt x="150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5" name="Google Shape;2045;p78"/>
            <p:cNvSpPr/>
            <p:nvPr/>
          </p:nvSpPr>
          <p:spPr>
            <a:xfrm>
              <a:off x="4066156" y="4081051"/>
              <a:ext cx="364899" cy="367523"/>
            </a:xfrm>
            <a:custGeom>
              <a:avLst/>
              <a:gdLst/>
              <a:ahLst/>
              <a:cxnLst/>
              <a:rect l="l" t="t" r="r" b="b"/>
              <a:pathLst>
                <a:path w="23641" h="23811" extrusionOk="0">
                  <a:moveTo>
                    <a:pt x="11898" y="653"/>
                  </a:moveTo>
                  <a:cubicBezTo>
                    <a:pt x="18095" y="653"/>
                    <a:pt x="23157" y="5715"/>
                    <a:pt x="23157" y="11912"/>
                  </a:cubicBezTo>
                  <a:cubicBezTo>
                    <a:pt x="23157" y="18109"/>
                    <a:pt x="18095" y="23158"/>
                    <a:pt x="11898" y="23158"/>
                  </a:cubicBezTo>
                  <a:cubicBezTo>
                    <a:pt x="5701" y="23158"/>
                    <a:pt x="652" y="18109"/>
                    <a:pt x="652" y="11912"/>
                  </a:cubicBezTo>
                  <a:cubicBezTo>
                    <a:pt x="652" y="5715"/>
                    <a:pt x="5701" y="653"/>
                    <a:pt x="11898" y="653"/>
                  </a:cubicBezTo>
                  <a:close/>
                  <a:moveTo>
                    <a:pt x="11898" y="1"/>
                  </a:moveTo>
                  <a:cubicBezTo>
                    <a:pt x="5219" y="1"/>
                    <a:pt x="0" y="5389"/>
                    <a:pt x="0" y="11912"/>
                  </a:cubicBezTo>
                  <a:cubicBezTo>
                    <a:pt x="0" y="18435"/>
                    <a:pt x="5219" y="23810"/>
                    <a:pt x="11898" y="23810"/>
                  </a:cubicBezTo>
                  <a:cubicBezTo>
                    <a:pt x="18422" y="23810"/>
                    <a:pt x="23640" y="18435"/>
                    <a:pt x="23640" y="11912"/>
                  </a:cubicBezTo>
                  <a:cubicBezTo>
                    <a:pt x="23640" y="5389"/>
                    <a:pt x="18422" y="1"/>
                    <a:pt x="1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6" name="Google Shape;2046;p78"/>
            <p:cNvSpPr/>
            <p:nvPr/>
          </p:nvSpPr>
          <p:spPr>
            <a:xfrm>
              <a:off x="4745774" y="4033326"/>
              <a:ext cx="460550" cy="463173"/>
            </a:xfrm>
            <a:custGeom>
              <a:avLst/>
              <a:gdLst/>
              <a:ahLst/>
              <a:cxnLst/>
              <a:rect l="l" t="t" r="r" b="b"/>
              <a:pathLst>
                <a:path w="29838" h="30008" extrusionOk="0">
                  <a:moveTo>
                    <a:pt x="15004" y="1"/>
                  </a:moveTo>
                  <a:cubicBezTo>
                    <a:pt x="6680" y="1"/>
                    <a:pt x="0" y="6850"/>
                    <a:pt x="0" y="15004"/>
                  </a:cubicBezTo>
                  <a:cubicBezTo>
                    <a:pt x="0" y="23315"/>
                    <a:pt x="6680" y="30007"/>
                    <a:pt x="15004" y="30007"/>
                  </a:cubicBezTo>
                  <a:cubicBezTo>
                    <a:pt x="23158" y="30007"/>
                    <a:pt x="29837" y="23315"/>
                    <a:pt x="29837" y="15004"/>
                  </a:cubicBezTo>
                  <a:cubicBezTo>
                    <a:pt x="29837" y="6850"/>
                    <a:pt x="23158" y="1"/>
                    <a:pt x="15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7" name="Google Shape;2047;p78"/>
            <p:cNvSpPr/>
            <p:nvPr/>
          </p:nvSpPr>
          <p:spPr>
            <a:xfrm>
              <a:off x="4793499" y="4081051"/>
              <a:ext cx="367507" cy="367523"/>
            </a:xfrm>
            <a:custGeom>
              <a:avLst/>
              <a:gdLst/>
              <a:ahLst/>
              <a:cxnLst/>
              <a:rect l="l" t="t" r="r" b="b"/>
              <a:pathLst>
                <a:path w="23810" h="23811" extrusionOk="0">
                  <a:moveTo>
                    <a:pt x="11912" y="653"/>
                  </a:moveTo>
                  <a:cubicBezTo>
                    <a:pt x="18109" y="653"/>
                    <a:pt x="23158" y="5715"/>
                    <a:pt x="23158" y="11912"/>
                  </a:cubicBezTo>
                  <a:cubicBezTo>
                    <a:pt x="23158" y="18109"/>
                    <a:pt x="18109" y="23158"/>
                    <a:pt x="11912" y="23158"/>
                  </a:cubicBezTo>
                  <a:cubicBezTo>
                    <a:pt x="5715" y="23158"/>
                    <a:pt x="653" y="18109"/>
                    <a:pt x="653" y="11912"/>
                  </a:cubicBezTo>
                  <a:cubicBezTo>
                    <a:pt x="653" y="5715"/>
                    <a:pt x="5715" y="653"/>
                    <a:pt x="11912" y="653"/>
                  </a:cubicBezTo>
                  <a:close/>
                  <a:moveTo>
                    <a:pt x="11912" y="1"/>
                  </a:moveTo>
                  <a:cubicBezTo>
                    <a:pt x="5389" y="1"/>
                    <a:pt x="0" y="5389"/>
                    <a:pt x="0" y="11912"/>
                  </a:cubicBezTo>
                  <a:cubicBezTo>
                    <a:pt x="0" y="18435"/>
                    <a:pt x="5389" y="23810"/>
                    <a:pt x="11912" y="23810"/>
                  </a:cubicBezTo>
                  <a:cubicBezTo>
                    <a:pt x="18435" y="23810"/>
                    <a:pt x="23810" y="18435"/>
                    <a:pt x="23810" y="11912"/>
                  </a:cubicBezTo>
                  <a:cubicBezTo>
                    <a:pt x="23810" y="5389"/>
                    <a:pt x="18435" y="1"/>
                    <a:pt x="11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8" name="Google Shape;2048;p78"/>
            <p:cNvSpPr/>
            <p:nvPr/>
          </p:nvSpPr>
          <p:spPr>
            <a:xfrm>
              <a:off x="4192013" y="4186780"/>
              <a:ext cx="465581" cy="156063"/>
            </a:xfrm>
            <a:custGeom>
              <a:avLst/>
              <a:gdLst/>
              <a:ahLst/>
              <a:cxnLst/>
              <a:rect l="l" t="t" r="r" b="b"/>
              <a:pathLst>
                <a:path w="30164" h="10111" extrusionOk="0">
                  <a:moveTo>
                    <a:pt x="24618" y="0"/>
                  </a:moveTo>
                  <a:lnTo>
                    <a:pt x="23314" y="170"/>
                  </a:lnTo>
                  <a:lnTo>
                    <a:pt x="23483" y="1305"/>
                  </a:lnTo>
                  <a:lnTo>
                    <a:pt x="25271" y="1305"/>
                  </a:lnTo>
                  <a:lnTo>
                    <a:pt x="25271" y="0"/>
                  </a:lnTo>
                  <a:close/>
                  <a:moveTo>
                    <a:pt x="21527" y="170"/>
                  </a:moveTo>
                  <a:lnTo>
                    <a:pt x="21527" y="1474"/>
                  </a:lnTo>
                  <a:lnTo>
                    <a:pt x="22831" y="1474"/>
                  </a:lnTo>
                  <a:lnTo>
                    <a:pt x="22662" y="170"/>
                  </a:lnTo>
                  <a:close/>
                  <a:moveTo>
                    <a:pt x="19570" y="326"/>
                  </a:moveTo>
                  <a:lnTo>
                    <a:pt x="19570" y="1631"/>
                  </a:lnTo>
                  <a:lnTo>
                    <a:pt x="20874" y="1631"/>
                  </a:lnTo>
                  <a:lnTo>
                    <a:pt x="20874" y="326"/>
                  </a:lnTo>
                  <a:close/>
                  <a:moveTo>
                    <a:pt x="17613" y="496"/>
                  </a:moveTo>
                  <a:lnTo>
                    <a:pt x="17769" y="1800"/>
                  </a:lnTo>
                  <a:lnTo>
                    <a:pt x="18917" y="1631"/>
                  </a:lnTo>
                  <a:lnTo>
                    <a:pt x="18917" y="496"/>
                  </a:lnTo>
                  <a:close/>
                  <a:moveTo>
                    <a:pt x="26093" y="170"/>
                  </a:moveTo>
                  <a:lnTo>
                    <a:pt x="25767" y="1305"/>
                  </a:lnTo>
                  <a:cubicBezTo>
                    <a:pt x="26093" y="1474"/>
                    <a:pt x="26419" y="1474"/>
                    <a:pt x="26745" y="1800"/>
                  </a:cubicBezTo>
                  <a:lnTo>
                    <a:pt x="27397" y="652"/>
                  </a:lnTo>
                  <a:cubicBezTo>
                    <a:pt x="26902" y="326"/>
                    <a:pt x="26575" y="170"/>
                    <a:pt x="26093" y="170"/>
                  </a:cubicBezTo>
                  <a:close/>
                  <a:moveTo>
                    <a:pt x="16960" y="496"/>
                  </a:moveTo>
                  <a:lnTo>
                    <a:pt x="15656" y="652"/>
                  </a:lnTo>
                  <a:lnTo>
                    <a:pt x="15812" y="1957"/>
                  </a:lnTo>
                  <a:lnTo>
                    <a:pt x="17117" y="1800"/>
                  </a:lnTo>
                  <a:lnTo>
                    <a:pt x="16960" y="496"/>
                  </a:lnTo>
                  <a:close/>
                  <a:moveTo>
                    <a:pt x="15003" y="652"/>
                  </a:moveTo>
                  <a:lnTo>
                    <a:pt x="13699" y="822"/>
                  </a:lnTo>
                  <a:lnTo>
                    <a:pt x="13855" y="2127"/>
                  </a:lnTo>
                  <a:lnTo>
                    <a:pt x="15160" y="1957"/>
                  </a:lnTo>
                  <a:lnTo>
                    <a:pt x="15003" y="652"/>
                  </a:lnTo>
                  <a:close/>
                  <a:moveTo>
                    <a:pt x="11246" y="978"/>
                  </a:moveTo>
                  <a:lnTo>
                    <a:pt x="9941" y="1148"/>
                  </a:lnTo>
                  <a:lnTo>
                    <a:pt x="9941" y="2283"/>
                  </a:lnTo>
                  <a:lnTo>
                    <a:pt x="11246" y="2283"/>
                  </a:lnTo>
                  <a:lnTo>
                    <a:pt x="11246" y="978"/>
                  </a:lnTo>
                  <a:close/>
                  <a:moveTo>
                    <a:pt x="13046" y="822"/>
                  </a:moveTo>
                  <a:lnTo>
                    <a:pt x="11898" y="978"/>
                  </a:lnTo>
                  <a:lnTo>
                    <a:pt x="11898" y="2283"/>
                  </a:lnTo>
                  <a:lnTo>
                    <a:pt x="13203" y="2127"/>
                  </a:lnTo>
                  <a:lnTo>
                    <a:pt x="13046" y="822"/>
                  </a:lnTo>
                  <a:close/>
                  <a:moveTo>
                    <a:pt x="7984" y="1148"/>
                  </a:moveTo>
                  <a:lnTo>
                    <a:pt x="8154" y="2453"/>
                  </a:lnTo>
                  <a:lnTo>
                    <a:pt x="9459" y="2453"/>
                  </a:lnTo>
                  <a:lnTo>
                    <a:pt x="9289" y="1148"/>
                  </a:lnTo>
                  <a:close/>
                  <a:moveTo>
                    <a:pt x="6027" y="1305"/>
                  </a:moveTo>
                  <a:lnTo>
                    <a:pt x="6197" y="2609"/>
                  </a:lnTo>
                  <a:lnTo>
                    <a:pt x="7502" y="2609"/>
                  </a:lnTo>
                  <a:lnTo>
                    <a:pt x="7332" y="1305"/>
                  </a:lnTo>
                  <a:close/>
                  <a:moveTo>
                    <a:pt x="4240" y="1474"/>
                  </a:moveTo>
                  <a:lnTo>
                    <a:pt x="4240" y="2779"/>
                  </a:lnTo>
                  <a:lnTo>
                    <a:pt x="5545" y="2609"/>
                  </a:lnTo>
                  <a:lnTo>
                    <a:pt x="5375" y="1474"/>
                  </a:lnTo>
                  <a:close/>
                  <a:moveTo>
                    <a:pt x="28050" y="978"/>
                  </a:moveTo>
                  <a:lnTo>
                    <a:pt x="27228" y="1957"/>
                  </a:lnTo>
                  <a:cubicBezTo>
                    <a:pt x="27554" y="2283"/>
                    <a:pt x="27880" y="2453"/>
                    <a:pt x="28050" y="2779"/>
                  </a:cubicBezTo>
                  <a:lnTo>
                    <a:pt x="29028" y="1957"/>
                  </a:lnTo>
                  <a:lnTo>
                    <a:pt x="28050" y="978"/>
                  </a:lnTo>
                  <a:close/>
                  <a:moveTo>
                    <a:pt x="3588" y="1474"/>
                  </a:moveTo>
                  <a:lnTo>
                    <a:pt x="3262" y="1631"/>
                  </a:lnTo>
                  <a:cubicBezTo>
                    <a:pt x="2936" y="1631"/>
                    <a:pt x="2440" y="1631"/>
                    <a:pt x="2114" y="1957"/>
                  </a:cubicBezTo>
                  <a:lnTo>
                    <a:pt x="2609" y="3105"/>
                  </a:lnTo>
                  <a:cubicBezTo>
                    <a:pt x="2936" y="2935"/>
                    <a:pt x="3092" y="2935"/>
                    <a:pt x="3418" y="2779"/>
                  </a:cubicBezTo>
                  <a:lnTo>
                    <a:pt x="3588" y="2779"/>
                  </a:lnTo>
                  <a:lnTo>
                    <a:pt x="3588" y="1474"/>
                  </a:lnTo>
                  <a:close/>
                  <a:moveTo>
                    <a:pt x="1305" y="2283"/>
                  </a:moveTo>
                  <a:cubicBezTo>
                    <a:pt x="979" y="2609"/>
                    <a:pt x="652" y="3105"/>
                    <a:pt x="483" y="3588"/>
                  </a:cubicBezTo>
                  <a:lnTo>
                    <a:pt x="1631" y="4084"/>
                  </a:lnTo>
                  <a:cubicBezTo>
                    <a:pt x="1631" y="3757"/>
                    <a:pt x="1957" y="3588"/>
                    <a:pt x="2114" y="3262"/>
                  </a:cubicBezTo>
                  <a:lnTo>
                    <a:pt x="1305" y="2283"/>
                  </a:lnTo>
                  <a:close/>
                  <a:moveTo>
                    <a:pt x="29511" y="2609"/>
                  </a:moveTo>
                  <a:lnTo>
                    <a:pt x="28376" y="3262"/>
                  </a:lnTo>
                  <a:cubicBezTo>
                    <a:pt x="28532" y="3588"/>
                    <a:pt x="28702" y="3914"/>
                    <a:pt x="28702" y="4240"/>
                  </a:cubicBezTo>
                  <a:lnTo>
                    <a:pt x="30007" y="3914"/>
                  </a:lnTo>
                  <a:cubicBezTo>
                    <a:pt x="29837" y="3431"/>
                    <a:pt x="29680" y="3105"/>
                    <a:pt x="29511" y="2609"/>
                  </a:cubicBezTo>
                  <a:close/>
                  <a:moveTo>
                    <a:pt x="157" y="4240"/>
                  </a:moveTo>
                  <a:cubicBezTo>
                    <a:pt x="157" y="4566"/>
                    <a:pt x="0" y="4736"/>
                    <a:pt x="0" y="5062"/>
                  </a:cubicBezTo>
                  <a:cubicBezTo>
                    <a:pt x="0" y="5388"/>
                    <a:pt x="0" y="5545"/>
                    <a:pt x="157" y="5871"/>
                  </a:cubicBezTo>
                  <a:lnTo>
                    <a:pt x="1461" y="5545"/>
                  </a:lnTo>
                  <a:cubicBezTo>
                    <a:pt x="1305" y="5388"/>
                    <a:pt x="1305" y="5219"/>
                    <a:pt x="1305" y="5062"/>
                  </a:cubicBezTo>
                  <a:cubicBezTo>
                    <a:pt x="1305" y="4892"/>
                    <a:pt x="1305" y="4736"/>
                    <a:pt x="1461" y="4566"/>
                  </a:cubicBezTo>
                  <a:lnTo>
                    <a:pt x="157" y="4240"/>
                  </a:lnTo>
                  <a:close/>
                  <a:moveTo>
                    <a:pt x="28859" y="4736"/>
                  </a:moveTo>
                  <a:lnTo>
                    <a:pt x="28859" y="5062"/>
                  </a:lnTo>
                  <a:cubicBezTo>
                    <a:pt x="28859" y="5388"/>
                    <a:pt x="28859" y="5545"/>
                    <a:pt x="28702" y="5871"/>
                  </a:cubicBezTo>
                  <a:lnTo>
                    <a:pt x="30007" y="6197"/>
                  </a:lnTo>
                  <a:cubicBezTo>
                    <a:pt x="30007" y="5871"/>
                    <a:pt x="30163" y="5388"/>
                    <a:pt x="30163" y="5062"/>
                  </a:cubicBezTo>
                  <a:lnTo>
                    <a:pt x="30163" y="4736"/>
                  </a:lnTo>
                  <a:close/>
                  <a:moveTo>
                    <a:pt x="1461" y="6040"/>
                  </a:moveTo>
                  <a:lnTo>
                    <a:pt x="326" y="6523"/>
                  </a:lnTo>
                  <a:cubicBezTo>
                    <a:pt x="652" y="7019"/>
                    <a:pt x="979" y="7502"/>
                    <a:pt x="1305" y="7828"/>
                  </a:cubicBezTo>
                  <a:lnTo>
                    <a:pt x="2114" y="6849"/>
                  </a:lnTo>
                  <a:cubicBezTo>
                    <a:pt x="1957" y="6523"/>
                    <a:pt x="1631" y="6367"/>
                    <a:pt x="1461" y="6040"/>
                  </a:cubicBezTo>
                  <a:close/>
                  <a:moveTo>
                    <a:pt x="28532" y="6367"/>
                  </a:moveTo>
                  <a:cubicBezTo>
                    <a:pt x="28532" y="6693"/>
                    <a:pt x="28206" y="7019"/>
                    <a:pt x="28050" y="7345"/>
                  </a:cubicBezTo>
                  <a:lnTo>
                    <a:pt x="29028" y="8154"/>
                  </a:lnTo>
                  <a:cubicBezTo>
                    <a:pt x="29354" y="7828"/>
                    <a:pt x="29680" y="7345"/>
                    <a:pt x="29837" y="6849"/>
                  </a:cubicBezTo>
                  <a:lnTo>
                    <a:pt x="28532" y="6367"/>
                  </a:lnTo>
                  <a:close/>
                  <a:moveTo>
                    <a:pt x="2609" y="7019"/>
                  </a:moveTo>
                  <a:lnTo>
                    <a:pt x="1957" y="8154"/>
                  </a:lnTo>
                  <a:cubicBezTo>
                    <a:pt x="2440" y="8480"/>
                    <a:pt x="2936" y="8650"/>
                    <a:pt x="3262" y="8650"/>
                  </a:cubicBezTo>
                  <a:lnTo>
                    <a:pt x="3418" y="8650"/>
                  </a:lnTo>
                  <a:lnTo>
                    <a:pt x="3588" y="7345"/>
                  </a:lnTo>
                  <a:lnTo>
                    <a:pt x="3418" y="7345"/>
                  </a:lnTo>
                  <a:cubicBezTo>
                    <a:pt x="3092" y="7345"/>
                    <a:pt x="2766" y="7175"/>
                    <a:pt x="2609" y="7019"/>
                  </a:cubicBezTo>
                  <a:close/>
                  <a:moveTo>
                    <a:pt x="4240" y="7345"/>
                  </a:moveTo>
                  <a:lnTo>
                    <a:pt x="4071" y="8650"/>
                  </a:lnTo>
                  <a:lnTo>
                    <a:pt x="5375" y="8806"/>
                  </a:lnTo>
                  <a:lnTo>
                    <a:pt x="5545" y="7502"/>
                  </a:lnTo>
                  <a:lnTo>
                    <a:pt x="4240" y="7345"/>
                  </a:lnTo>
                  <a:close/>
                  <a:moveTo>
                    <a:pt x="6197" y="7502"/>
                  </a:moveTo>
                  <a:lnTo>
                    <a:pt x="6027" y="8806"/>
                  </a:lnTo>
                  <a:lnTo>
                    <a:pt x="7332" y="8976"/>
                  </a:lnTo>
                  <a:lnTo>
                    <a:pt x="7332" y="7671"/>
                  </a:lnTo>
                  <a:lnTo>
                    <a:pt x="6197" y="7502"/>
                  </a:lnTo>
                  <a:close/>
                  <a:moveTo>
                    <a:pt x="7984" y="7671"/>
                  </a:moveTo>
                  <a:lnTo>
                    <a:pt x="7984" y="8976"/>
                  </a:lnTo>
                  <a:lnTo>
                    <a:pt x="9289" y="8976"/>
                  </a:lnTo>
                  <a:lnTo>
                    <a:pt x="9289" y="7828"/>
                  </a:lnTo>
                  <a:lnTo>
                    <a:pt x="7984" y="7671"/>
                  </a:lnTo>
                  <a:close/>
                  <a:moveTo>
                    <a:pt x="9941" y="7828"/>
                  </a:moveTo>
                  <a:lnTo>
                    <a:pt x="9941" y="9132"/>
                  </a:lnTo>
                  <a:lnTo>
                    <a:pt x="11089" y="9132"/>
                  </a:lnTo>
                  <a:lnTo>
                    <a:pt x="11246" y="7828"/>
                  </a:lnTo>
                  <a:close/>
                  <a:moveTo>
                    <a:pt x="11898" y="7997"/>
                  </a:moveTo>
                  <a:lnTo>
                    <a:pt x="11742" y="9302"/>
                  </a:lnTo>
                  <a:lnTo>
                    <a:pt x="13046" y="9302"/>
                  </a:lnTo>
                  <a:lnTo>
                    <a:pt x="13203" y="7997"/>
                  </a:lnTo>
                  <a:close/>
                  <a:moveTo>
                    <a:pt x="13855" y="8154"/>
                  </a:moveTo>
                  <a:lnTo>
                    <a:pt x="13699" y="9302"/>
                  </a:lnTo>
                  <a:lnTo>
                    <a:pt x="15003" y="9459"/>
                  </a:lnTo>
                  <a:lnTo>
                    <a:pt x="15160" y="8154"/>
                  </a:lnTo>
                  <a:close/>
                  <a:moveTo>
                    <a:pt x="15656" y="8154"/>
                  </a:moveTo>
                  <a:lnTo>
                    <a:pt x="15656" y="9459"/>
                  </a:lnTo>
                  <a:lnTo>
                    <a:pt x="16960" y="9628"/>
                  </a:lnTo>
                  <a:lnTo>
                    <a:pt x="16960" y="8324"/>
                  </a:lnTo>
                  <a:lnTo>
                    <a:pt x="15656" y="8154"/>
                  </a:lnTo>
                  <a:close/>
                  <a:moveTo>
                    <a:pt x="27724" y="7828"/>
                  </a:moveTo>
                  <a:cubicBezTo>
                    <a:pt x="27397" y="7997"/>
                    <a:pt x="27071" y="8324"/>
                    <a:pt x="26745" y="8480"/>
                  </a:cubicBezTo>
                  <a:lnTo>
                    <a:pt x="27397" y="9628"/>
                  </a:lnTo>
                  <a:cubicBezTo>
                    <a:pt x="27880" y="9302"/>
                    <a:pt x="28206" y="8976"/>
                    <a:pt x="28532" y="8650"/>
                  </a:cubicBezTo>
                  <a:lnTo>
                    <a:pt x="27724" y="7828"/>
                  </a:lnTo>
                  <a:close/>
                  <a:moveTo>
                    <a:pt x="17613" y="8324"/>
                  </a:moveTo>
                  <a:lnTo>
                    <a:pt x="17613" y="9628"/>
                  </a:lnTo>
                  <a:lnTo>
                    <a:pt x="18748" y="9785"/>
                  </a:lnTo>
                  <a:lnTo>
                    <a:pt x="18917" y="8480"/>
                  </a:lnTo>
                  <a:lnTo>
                    <a:pt x="17613" y="8324"/>
                  </a:lnTo>
                  <a:close/>
                  <a:moveTo>
                    <a:pt x="19570" y="8480"/>
                  </a:moveTo>
                  <a:lnTo>
                    <a:pt x="19400" y="9785"/>
                  </a:lnTo>
                  <a:lnTo>
                    <a:pt x="20705" y="9954"/>
                  </a:lnTo>
                  <a:lnTo>
                    <a:pt x="20874" y="8650"/>
                  </a:lnTo>
                  <a:lnTo>
                    <a:pt x="19570" y="8480"/>
                  </a:lnTo>
                  <a:close/>
                  <a:moveTo>
                    <a:pt x="21527" y="8650"/>
                  </a:moveTo>
                  <a:lnTo>
                    <a:pt x="21357" y="9954"/>
                  </a:lnTo>
                  <a:lnTo>
                    <a:pt x="22662" y="9954"/>
                  </a:lnTo>
                  <a:lnTo>
                    <a:pt x="22831" y="8806"/>
                  </a:lnTo>
                  <a:lnTo>
                    <a:pt x="21527" y="8650"/>
                  </a:lnTo>
                  <a:close/>
                  <a:moveTo>
                    <a:pt x="23483" y="8806"/>
                  </a:moveTo>
                  <a:lnTo>
                    <a:pt x="23314" y="10111"/>
                  </a:lnTo>
                  <a:lnTo>
                    <a:pt x="24618" y="10111"/>
                  </a:lnTo>
                  <a:lnTo>
                    <a:pt x="24618" y="8806"/>
                  </a:lnTo>
                  <a:close/>
                  <a:moveTo>
                    <a:pt x="26249" y="8650"/>
                  </a:moveTo>
                  <a:cubicBezTo>
                    <a:pt x="25923" y="8806"/>
                    <a:pt x="25597" y="8806"/>
                    <a:pt x="25271" y="8806"/>
                  </a:cubicBezTo>
                  <a:lnTo>
                    <a:pt x="25271" y="10111"/>
                  </a:lnTo>
                  <a:cubicBezTo>
                    <a:pt x="25767" y="10111"/>
                    <a:pt x="26249" y="10111"/>
                    <a:pt x="26745" y="9954"/>
                  </a:cubicBezTo>
                  <a:lnTo>
                    <a:pt x="26249" y="865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49" name="Google Shape;2049;p78"/>
            <p:cNvSpPr/>
            <p:nvPr/>
          </p:nvSpPr>
          <p:spPr>
            <a:xfrm>
              <a:off x="4199452" y="4214563"/>
              <a:ext cx="98290" cy="100698"/>
            </a:xfrm>
            <a:custGeom>
              <a:avLst/>
              <a:gdLst/>
              <a:ahLst/>
              <a:cxnLst/>
              <a:rect l="l" t="t" r="r" b="b"/>
              <a:pathLst>
                <a:path w="6368" h="6524" extrusionOk="0">
                  <a:moveTo>
                    <a:pt x="3262" y="0"/>
                  </a:moveTo>
                  <a:cubicBezTo>
                    <a:pt x="1475" y="0"/>
                    <a:pt x="1" y="1462"/>
                    <a:pt x="1" y="3262"/>
                  </a:cubicBezTo>
                  <a:cubicBezTo>
                    <a:pt x="1" y="5049"/>
                    <a:pt x="1475" y="6524"/>
                    <a:pt x="3262" y="6524"/>
                  </a:cubicBezTo>
                  <a:cubicBezTo>
                    <a:pt x="4893" y="6524"/>
                    <a:pt x="6367" y="5049"/>
                    <a:pt x="6367" y="3262"/>
                  </a:cubicBezTo>
                  <a:cubicBezTo>
                    <a:pt x="6367" y="1462"/>
                    <a:pt x="4893"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0" name="Google Shape;2050;p78"/>
            <p:cNvSpPr/>
            <p:nvPr/>
          </p:nvSpPr>
          <p:spPr>
            <a:xfrm>
              <a:off x="4199452" y="4214563"/>
              <a:ext cx="98290" cy="100698"/>
            </a:xfrm>
            <a:custGeom>
              <a:avLst/>
              <a:gdLst/>
              <a:ahLst/>
              <a:cxnLst/>
              <a:rect l="l" t="t" r="r" b="b"/>
              <a:pathLst>
                <a:path w="6368" h="6524" extrusionOk="0">
                  <a:moveTo>
                    <a:pt x="3262" y="1305"/>
                  </a:moveTo>
                  <a:cubicBezTo>
                    <a:pt x="4241" y="1305"/>
                    <a:pt x="5063" y="2284"/>
                    <a:pt x="5063" y="3262"/>
                  </a:cubicBezTo>
                  <a:cubicBezTo>
                    <a:pt x="5063" y="4397"/>
                    <a:pt x="4241" y="5219"/>
                    <a:pt x="3262" y="5219"/>
                  </a:cubicBezTo>
                  <a:cubicBezTo>
                    <a:pt x="2127" y="5219"/>
                    <a:pt x="1305" y="4397"/>
                    <a:pt x="1305" y="3262"/>
                  </a:cubicBezTo>
                  <a:cubicBezTo>
                    <a:pt x="1305" y="2284"/>
                    <a:pt x="2127" y="1305"/>
                    <a:pt x="3262" y="1305"/>
                  </a:cubicBezTo>
                  <a:close/>
                  <a:moveTo>
                    <a:pt x="3262" y="0"/>
                  </a:moveTo>
                  <a:cubicBezTo>
                    <a:pt x="1475" y="0"/>
                    <a:pt x="1" y="1462"/>
                    <a:pt x="1" y="3262"/>
                  </a:cubicBezTo>
                  <a:cubicBezTo>
                    <a:pt x="1" y="5049"/>
                    <a:pt x="1475" y="6524"/>
                    <a:pt x="3262" y="6524"/>
                  </a:cubicBezTo>
                  <a:cubicBezTo>
                    <a:pt x="4893" y="6524"/>
                    <a:pt x="6367" y="5049"/>
                    <a:pt x="6367" y="3262"/>
                  </a:cubicBezTo>
                  <a:cubicBezTo>
                    <a:pt x="6367" y="1462"/>
                    <a:pt x="4893"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1" name="Google Shape;2051;p78"/>
            <p:cNvSpPr/>
            <p:nvPr/>
          </p:nvSpPr>
          <p:spPr>
            <a:xfrm>
              <a:off x="4927012" y="4214563"/>
              <a:ext cx="98074" cy="100698"/>
            </a:xfrm>
            <a:custGeom>
              <a:avLst/>
              <a:gdLst/>
              <a:ahLst/>
              <a:cxnLst/>
              <a:rect l="l" t="t" r="r" b="b"/>
              <a:pathLst>
                <a:path w="6354" h="6524" extrusionOk="0">
                  <a:moveTo>
                    <a:pt x="3262" y="0"/>
                  </a:moveTo>
                  <a:cubicBezTo>
                    <a:pt x="1461" y="0"/>
                    <a:pt x="0" y="1462"/>
                    <a:pt x="0" y="3262"/>
                  </a:cubicBezTo>
                  <a:cubicBezTo>
                    <a:pt x="0" y="5049"/>
                    <a:pt x="1461" y="6524"/>
                    <a:pt x="3262" y="6524"/>
                  </a:cubicBezTo>
                  <a:cubicBezTo>
                    <a:pt x="5049" y="6524"/>
                    <a:pt x="6354" y="5049"/>
                    <a:pt x="6354" y="3262"/>
                  </a:cubicBezTo>
                  <a:cubicBezTo>
                    <a:pt x="6354" y="1462"/>
                    <a:pt x="5049"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2" name="Google Shape;2052;p78"/>
            <p:cNvSpPr/>
            <p:nvPr/>
          </p:nvSpPr>
          <p:spPr>
            <a:xfrm>
              <a:off x="4927012" y="4214563"/>
              <a:ext cx="98074" cy="100698"/>
            </a:xfrm>
            <a:custGeom>
              <a:avLst/>
              <a:gdLst/>
              <a:ahLst/>
              <a:cxnLst/>
              <a:rect l="l" t="t" r="r" b="b"/>
              <a:pathLst>
                <a:path w="6354" h="6524" extrusionOk="0">
                  <a:moveTo>
                    <a:pt x="3262" y="1305"/>
                  </a:moveTo>
                  <a:cubicBezTo>
                    <a:pt x="4240" y="1305"/>
                    <a:pt x="5219" y="2284"/>
                    <a:pt x="5219" y="3262"/>
                  </a:cubicBezTo>
                  <a:cubicBezTo>
                    <a:pt x="5219" y="4397"/>
                    <a:pt x="4240" y="5219"/>
                    <a:pt x="3262" y="5219"/>
                  </a:cubicBezTo>
                  <a:cubicBezTo>
                    <a:pt x="2114" y="5219"/>
                    <a:pt x="1305" y="4397"/>
                    <a:pt x="1305" y="3262"/>
                  </a:cubicBezTo>
                  <a:cubicBezTo>
                    <a:pt x="1305" y="2284"/>
                    <a:pt x="2114" y="1305"/>
                    <a:pt x="3262" y="1305"/>
                  </a:cubicBezTo>
                  <a:close/>
                  <a:moveTo>
                    <a:pt x="3262" y="0"/>
                  </a:moveTo>
                  <a:cubicBezTo>
                    <a:pt x="1461" y="0"/>
                    <a:pt x="0" y="1462"/>
                    <a:pt x="0" y="3262"/>
                  </a:cubicBezTo>
                  <a:cubicBezTo>
                    <a:pt x="0" y="5049"/>
                    <a:pt x="1461" y="6524"/>
                    <a:pt x="3262" y="6524"/>
                  </a:cubicBezTo>
                  <a:cubicBezTo>
                    <a:pt x="5049" y="6524"/>
                    <a:pt x="6354" y="5049"/>
                    <a:pt x="6354" y="3262"/>
                  </a:cubicBezTo>
                  <a:cubicBezTo>
                    <a:pt x="6354" y="1462"/>
                    <a:pt x="5049"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3" name="Google Shape;2053;p78"/>
            <p:cNvSpPr/>
            <p:nvPr/>
          </p:nvSpPr>
          <p:spPr>
            <a:xfrm>
              <a:off x="4227251" y="3894102"/>
              <a:ext cx="629285" cy="390953"/>
            </a:xfrm>
            <a:custGeom>
              <a:avLst/>
              <a:gdLst/>
              <a:ahLst/>
              <a:cxnLst/>
              <a:rect l="l" t="t" r="r" b="b"/>
              <a:pathLst>
                <a:path w="40770" h="25329" extrusionOk="0">
                  <a:moveTo>
                    <a:pt x="32446" y="8525"/>
                  </a:moveTo>
                  <a:lnTo>
                    <a:pt x="22009" y="22719"/>
                  </a:lnTo>
                  <a:lnTo>
                    <a:pt x="4240" y="22719"/>
                  </a:lnTo>
                  <a:lnTo>
                    <a:pt x="17287" y="8525"/>
                  </a:lnTo>
                  <a:close/>
                  <a:moveTo>
                    <a:pt x="39318" y="0"/>
                  </a:moveTo>
                  <a:cubicBezTo>
                    <a:pt x="38952" y="0"/>
                    <a:pt x="38608" y="159"/>
                    <a:pt x="38317" y="541"/>
                  </a:cubicBezTo>
                  <a:lnTo>
                    <a:pt x="34403" y="5916"/>
                  </a:lnTo>
                  <a:lnTo>
                    <a:pt x="16634" y="5916"/>
                  </a:lnTo>
                  <a:cubicBezTo>
                    <a:pt x="16308" y="5916"/>
                    <a:pt x="15982" y="6085"/>
                    <a:pt x="15812" y="6411"/>
                  </a:cubicBezTo>
                  <a:lnTo>
                    <a:pt x="483" y="23202"/>
                  </a:lnTo>
                  <a:cubicBezTo>
                    <a:pt x="157" y="23528"/>
                    <a:pt x="0" y="24024"/>
                    <a:pt x="157" y="24507"/>
                  </a:cubicBezTo>
                  <a:cubicBezTo>
                    <a:pt x="483" y="25002"/>
                    <a:pt x="809" y="25329"/>
                    <a:pt x="1461" y="25329"/>
                  </a:cubicBezTo>
                  <a:lnTo>
                    <a:pt x="22662" y="25329"/>
                  </a:lnTo>
                  <a:cubicBezTo>
                    <a:pt x="23157" y="25329"/>
                    <a:pt x="23484" y="25159"/>
                    <a:pt x="23810" y="24833"/>
                  </a:cubicBezTo>
                  <a:lnTo>
                    <a:pt x="40444" y="2002"/>
                  </a:lnTo>
                  <a:cubicBezTo>
                    <a:pt x="40770" y="1519"/>
                    <a:pt x="40600" y="697"/>
                    <a:pt x="40118" y="214"/>
                  </a:cubicBezTo>
                  <a:cubicBezTo>
                    <a:pt x="39847" y="79"/>
                    <a:pt x="39577" y="0"/>
                    <a:pt x="39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4" name="Google Shape;2054;p78"/>
            <p:cNvSpPr/>
            <p:nvPr/>
          </p:nvSpPr>
          <p:spPr>
            <a:xfrm>
              <a:off x="4400833" y="3859543"/>
              <a:ext cx="196349" cy="412825"/>
            </a:xfrm>
            <a:custGeom>
              <a:avLst/>
              <a:gdLst/>
              <a:ahLst/>
              <a:cxnLst/>
              <a:rect l="l" t="t" r="r" b="b"/>
              <a:pathLst>
                <a:path w="12721" h="26746" extrusionOk="0">
                  <a:moveTo>
                    <a:pt x="2283" y="1"/>
                  </a:moveTo>
                  <a:lnTo>
                    <a:pt x="0" y="979"/>
                  </a:lnTo>
                  <a:lnTo>
                    <a:pt x="10281" y="26746"/>
                  </a:lnTo>
                  <a:lnTo>
                    <a:pt x="12720" y="25767"/>
                  </a:lnTo>
                  <a:lnTo>
                    <a:pt x="22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5" name="Google Shape;2055;p78"/>
            <p:cNvSpPr/>
            <p:nvPr/>
          </p:nvSpPr>
          <p:spPr>
            <a:xfrm>
              <a:off x="4793499" y="3821897"/>
              <a:ext cx="241650" cy="463158"/>
            </a:xfrm>
            <a:custGeom>
              <a:avLst/>
              <a:gdLst/>
              <a:ahLst/>
              <a:cxnLst/>
              <a:rect l="l" t="t" r="r" b="b"/>
              <a:pathLst>
                <a:path w="15656" h="30007" extrusionOk="0">
                  <a:moveTo>
                    <a:pt x="2610" y="0"/>
                  </a:moveTo>
                  <a:cubicBezTo>
                    <a:pt x="1801" y="0"/>
                    <a:pt x="979" y="326"/>
                    <a:pt x="496" y="979"/>
                  </a:cubicBezTo>
                  <a:cubicBezTo>
                    <a:pt x="0" y="1787"/>
                    <a:pt x="0" y="2609"/>
                    <a:pt x="327" y="3418"/>
                  </a:cubicBezTo>
                  <a:lnTo>
                    <a:pt x="10607" y="29185"/>
                  </a:lnTo>
                  <a:cubicBezTo>
                    <a:pt x="10933" y="29680"/>
                    <a:pt x="11416" y="30007"/>
                    <a:pt x="11912" y="30007"/>
                  </a:cubicBezTo>
                  <a:cubicBezTo>
                    <a:pt x="12068" y="30007"/>
                    <a:pt x="12238" y="30007"/>
                    <a:pt x="12394" y="29837"/>
                  </a:cubicBezTo>
                  <a:cubicBezTo>
                    <a:pt x="13047" y="29680"/>
                    <a:pt x="13373" y="28859"/>
                    <a:pt x="13047" y="28206"/>
                  </a:cubicBezTo>
                  <a:lnTo>
                    <a:pt x="2779" y="2609"/>
                  </a:lnTo>
                  <a:lnTo>
                    <a:pt x="12721" y="2440"/>
                  </a:lnTo>
                  <a:lnTo>
                    <a:pt x="12721" y="2440"/>
                  </a:lnTo>
                  <a:cubicBezTo>
                    <a:pt x="11586" y="4892"/>
                    <a:pt x="7176" y="5545"/>
                    <a:pt x="7176" y="5545"/>
                  </a:cubicBezTo>
                  <a:cubicBezTo>
                    <a:pt x="6367" y="5545"/>
                    <a:pt x="5871" y="6197"/>
                    <a:pt x="6041" y="7006"/>
                  </a:cubicBezTo>
                  <a:cubicBezTo>
                    <a:pt x="6176" y="7571"/>
                    <a:pt x="6683" y="8018"/>
                    <a:pt x="7240" y="8018"/>
                  </a:cubicBezTo>
                  <a:cubicBezTo>
                    <a:pt x="7327" y="8018"/>
                    <a:pt x="7414" y="8007"/>
                    <a:pt x="7502" y="7984"/>
                  </a:cubicBezTo>
                  <a:cubicBezTo>
                    <a:pt x="7828" y="7984"/>
                    <a:pt x="15656" y="6849"/>
                    <a:pt x="15656" y="1305"/>
                  </a:cubicBezTo>
                  <a:cubicBezTo>
                    <a:pt x="15656" y="809"/>
                    <a:pt x="15499" y="483"/>
                    <a:pt x="15330" y="326"/>
                  </a:cubicBezTo>
                  <a:cubicBezTo>
                    <a:pt x="15004" y="0"/>
                    <a:pt x="14678" y="0"/>
                    <a:pt x="1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6" name="Google Shape;2056;p78"/>
            <p:cNvSpPr/>
            <p:nvPr/>
          </p:nvSpPr>
          <p:spPr>
            <a:xfrm>
              <a:off x="4519235" y="4206908"/>
              <a:ext cx="118217" cy="118417"/>
            </a:xfrm>
            <a:custGeom>
              <a:avLst/>
              <a:gdLst/>
              <a:ahLst/>
              <a:cxnLst/>
              <a:rect l="l" t="t" r="r" b="b"/>
              <a:pathLst>
                <a:path w="7659" h="7672" extrusionOk="0">
                  <a:moveTo>
                    <a:pt x="3745" y="1"/>
                  </a:moveTo>
                  <a:cubicBezTo>
                    <a:pt x="1631" y="1"/>
                    <a:pt x="0" y="1631"/>
                    <a:pt x="0" y="3758"/>
                  </a:cubicBezTo>
                  <a:cubicBezTo>
                    <a:pt x="0" y="5871"/>
                    <a:pt x="1631" y="7672"/>
                    <a:pt x="3745" y="7672"/>
                  </a:cubicBezTo>
                  <a:cubicBezTo>
                    <a:pt x="5871" y="7672"/>
                    <a:pt x="7659" y="5871"/>
                    <a:pt x="7659" y="3758"/>
                  </a:cubicBezTo>
                  <a:cubicBezTo>
                    <a:pt x="7659" y="1631"/>
                    <a:pt x="5871" y="1"/>
                    <a:pt x="3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7" name="Google Shape;2057;p78"/>
            <p:cNvSpPr/>
            <p:nvPr/>
          </p:nvSpPr>
          <p:spPr>
            <a:xfrm>
              <a:off x="4509171" y="4196844"/>
              <a:ext cx="138344" cy="138560"/>
            </a:xfrm>
            <a:custGeom>
              <a:avLst/>
              <a:gdLst/>
              <a:ahLst/>
              <a:cxnLst/>
              <a:rect l="l" t="t" r="r" b="b"/>
              <a:pathLst>
                <a:path w="8963" h="8977" extrusionOk="0">
                  <a:moveTo>
                    <a:pt x="4397" y="1148"/>
                  </a:moveTo>
                  <a:cubicBezTo>
                    <a:pt x="6197" y="1148"/>
                    <a:pt x="7658" y="2610"/>
                    <a:pt x="7658" y="4410"/>
                  </a:cubicBezTo>
                  <a:cubicBezTo>
                    <a:pt x="7658" y="6197"/>
                    <a:pt x="6197" y="7672"/>
                    <a:pt x="4397" y="7672"/>
                  </a:cubicBezTo>
                  <a:cubicBezTo>
                    <a:pt x="2609" y="7672"/>
                    <a:pt x="1305" y="6197"/>
                    <a:pt x="1305" y="4410"/>
                  </a:cubicBezTo>
                  <a:cubicBezTo>
                    <a:pt x="1305" y="2610"/>
                    <a:pt x="2609" y="1148"/>
                    <a:pt x="4397" y="1148"/>
                  </a:cubicBezTo>
                  <a:close/>
                  <a:moveTo>
                    <a:pt x="4397" y="0"/>
                  </a:moveTo>
                  <a:cubicBezTo>
                    <a:pt x="1957" y="0"/>
                    <a:pt x="0" y="1957"/>
                    <a:pt x="0" y="4410"/>
                  </a:cubicBezTo>
                  <a:cubicBezTo>
                    <a:pt x="0" y="6850"/>
                    <a:pt x="1957" y="8976"/>
                    <a:pt x="4397" y="8976"/>
                  </a:cubicBezTo>
                  <a:cubicBezTo>
                    <a:pt x="6849" y="8976"/>
                    <a:pt x="8963" y="6850"/>
                    <a:pt x="8963" y="4410"/>
                  </a:cubicBezTo>
                  <a:cubicBezTo>
                    <a:pt x="8963" y="1957"/>
                    <a:pt x="6849" y="0"/>
                    <a:pt x="4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8" name="Google Shape;2058;p78"/>
            <p:cNvSpPr/>
            <p:nvPr/>
          </p:nvSpPr>
          <p:spPr>
            <a:xfrm>
              <a:off x="4358140" y="3842024"/>
              <a:ext cx="146000" cy="50364"/>
            </a:xfrm>
            <a:custGeom>
              <a:avLst/>
              <a:gdLst/>
              <a:ahLst/>
              <a:cxnLst/>
              <a:rect l="l" t="t" r="r" b="b"/>
              <a:pathLst>
                <a:path w="9459" h="3263" extrusionOk="0">
                  <a:moveTo>
                    <a:pt x="0" y="1"/>
                  </a:moveTo>
                  <a:lnTo>
                    <a:pt x="2440" y="3262"/>
                  </a:lnTo>
                  <a:lnTo>
                    <a:pt x="8807" y="1305"/>
                  </a:lnTo>
                  <a:cubicBezTo>
                    <a:pt x="9459" y="979"/>
                    <a:pt x="9289" y="1"/>
                    <a:pt x="86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59" name="Google Shape;2059;p78"/>
            <p:cNvSpPr/>
            <p:nvPr/>
          </p:nvSpPr>
          <p:spPr>
            <a:xfrm>
              <a:off x="4335388" y="3821897"/>
              <a:ext cx="186270" cy="90619"/>
            </a:xfrm>
            <a:custGeom>
              <a:avLst/>
              <a:gdLst/>
              <a:ahLst/>
              <a:cxnLst/>
              <a:rect l="l" t="t" r="r" b="b"/>
              <a:pathLst>
                <a:path w="12068" h="5871" extrusionOk="0">
                  <a:moveTo>
                    <a:pt x="5871" y="2609"/>
                  </a:moveTo>
                  <a:lnTo>
                    <a:pt x="4410" y="3092"/>
                  </a:lnTo>
                  <a:lnTo>
                    <a:pt x="4084" y="2609"/>
                  </a:lnTo>
                  <a:close/>
                  <a:moveTo>
                    <a:pt x="1474" y="0"/>
                  </a:moveTo>
                  <a:cubicBezTo>
                    <a:pt x="979" y="0"/>
                    <a:pt x="496" y="326"/>
                    <a:pt x="326" y="809"/>
                  </a:cubicBezTo>
                  <a:cubicBezTo>
                    <a:pt x="0" y="1135"/>
                    <a:pt x="170" y="1631"/>
                    <a:pt x="496" y="2114"/>
                  </a:cubicBezTo>
                  <a:lnTo>
                    <a:pt x="2935" y="5375"/>
                  </a:lnTo>
                  <a:cubicBezTo>
                    <a:pt x="3262" y="5701"/>
                    <a:pt x="3588" y="5871"/>
                    <a:pt x="3914" y="5871"/>
                  </a:cubicBezTo>
                  <a:cubicBezTo>
                    <a:pt x="4084" y="5871"/>
                    <a:pt x="4240" y="5871"/>
                    <a:pt x="4410" y="5701"/>
                  </a:cubicBezTo>
                  <a:lnTo>
                    <a:pt x="10607" y="3744"/>
                  </a:lnTo>
                  <a:cubicBezTo>
                    <a:pt x="11585" y="3418"/>
                    <a:pt x="12068" y="2609"/>
                    <a:pt x="12068" y="1631"/>
                  </a:cubicBezTo>
                  <a:cubicBezTo>
                    <a:pt x="11911" y="652"/>
                    <a:pt x="11089" y="0"/>
                    <a:pt x="101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0" name="Google Shape;2060;p78"/>
            <p:cNvSpPr/>
            <p:nvPr/>
          </p:nvSpPr>
          <p:spPr>
            <a:xfrm>
              <a:off x="4577023" y="4264897"/>
              <a:ext cx="15" cy="118232"/>
            </a:xfrm>
            <a:custGeom>
              <a:avLst/>
              <a:gdLst/>
              <a:ahLst/>
              <a:cxnLst/>
              <a:rect l="l" t="t" r="r" b="b"/>
              <a:pathLst>
                <a:path w="1" h="7660" extrusionOk="0">
                  <a:moveTo>
                    <a:pt x="1" y="1"/>
                  </a:moveTo>
                  <a:lnTo>
                    <a:pt x="1" y="76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1" name="Google Shape;2061;p78"/>
            <p:cNvSpPr/>
            <p:nvPr/>
          </p:nvSpPr>
          <p:spPr>
            <a:xfrm>
              <a:off x="4566960" y="4254833"/>
              <a:ext cx="20143" cy="138359"/>
            </a:xfrm>
            <a:custGeom>
              <a:avLst/>
              <a:gdLst/>
              <a:ahLst/>
              <a:cxnLst/>
              <a:rect l="l" t="t" r="r" b="b"/>
              <a:pathLst>
                <a:path w="1305" h="8964" extrusionOk="0">
                  <a:moveTo>
                    <a:pt x="653" y="1"/>
                  </a:moveTo>
                  <a:cubicBezTo>
                    <a:pt x="326" y="1"/>
                    <a:pt x="0" y="327"/>
                    <a:pt x="0" y="653"/>
                  </a:cubicBezTo>
                  <a:lnTo>
                    <a:pt x="0" y="8311"/>
                  </a:lnTo>
                  <a:cubicBezTo>
                    <a:pt x="0" y="8637"/>
                    <a:pt x="326" y="8964"/>
                    <a:pt x="653" y="8964"/>
                  </a:cubicBezTo>
                  <a:cubicBezTo>
                    <a:pt x="979" y="8964"/>
                    <a:pt x="1305" y="8637"/>
                    <a:pt x="1305" y="8311"/>
                  </a:cubicBezTo>
                  <a:lnTo>
                    <a:pt x="1305" y="653"/>
                  </a:lnTo>
                  <a:cubicBezTo>
                    <a:pt x="1305" y="327"/>
                    <a:pt x="979" y="1"/>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2" name="Google Shape;2062;p78"/>
            <p:cNvSpPr/>
            <p:nvPr/>
          </p:nvSpPr>
          <p:spPr>
            <a:xfrm>
              <a:off x="4501515" y="4362971"/>
              <a:ext cx="95666" cy="40285"/>
            </a:xfrm>
            <a:custGeom>
              <a:avLst/>
              <a:gdLst/>
              <a:ahLst/>
              <a:cxnLst/>
              <a:rect l="l" t="t" r="r" b="b"/>
              <a:pathLst>
                <a:path w="6198" h="2610" extrusionOk="0">
                  <a:moveTo>
                    <a:pt x="1305" y="1"/>
                  </a:moveTo>
                  <a:cubicBezTo>
                    <a:pt x="496" y="1"/>
                    <a:pt x="0" y="653"/>
                    <a:pt x="0" y="1305"/>
                  </a:cubicBezTo>
                  <a:cubicBezTo>
                    <a:pt x="0" y="1958"/>
                    <a:pt x="496" y="2610"/>
                    <a:pt x="1305" y="2610"/>
                  </a:cubicBezTo>
                  <a:lnTo>
                    <a:pt x="4893" y="2610"/>
                  </a:lnTo>
                  <a:cubicBezTo>
                    <a:pt x="5715" y="2610"/>
                    <a:pt x="6197" y="1958"/>
                    <a:pt x="6197" y="1305"/>
                  </a:cubicBezTo>
                  <a:cubicBezTo>
                    <a:pt x="6197" y="653"/>
                    <a:pt x="5715" y="1"/>
                    <a:pt x="4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3" name="Google Shape;2063;p78"/>
            <p:cNvSpPr/>
            <p:nvPr/>
          </p:nvSpPr>
          <p:spPr>
            <a:xfrm>
              <a:off x="4947139" y="4234706"/>
              <a:ext cx="60428" cy="60413"/>
            </a:xfrm>
            <a:custGeom>
              <a:avLst/>
              <a:gdLst/>
              <a:ahLst/>
              <a:cxnLst/>
              <a:rect l="l" t="t" r="r" b="b"/>
              <a:pathLst>
                <a:path w="3915" h="3914" extrusionOk="0">
                  <a:moveTo>
                    <a:pt x="1958" y="0"/>
                  </a:moveTo>
                  <a:cubicBezTo>
                    <a:pt x="810" y="0"/>
                    <a:pt x="1" y="979"/>
                    <a:pt x="1" y="1957"/>
                  </a:cubicBezTo>
                  <a:cubicBezTo>
                    <a:pt x="1" y="3092"/>
                    <a:pt x="810" y="3914"/>
                    <a:pt x="1958" y="3914"/>
                  </a:cubicBezTo>
                  <a:cubicBezTo>
                    <a:pt x="2936" y="3914"/>
                    <a:pt x="3915" y="3092"/>
                    <a:pt x="3915" y="1957"/>
                  </a:cubicBezTo>
                  <a:cubicBezTo>
                    <a:pt x="3915" y="979"/>
                    <a:pt x="2936" y="0"/>
                    <a:pt x="19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4" name="Google Shape;2064;p78"/>
            <p:cNvSpPr/>
            <p:nvPr/>
          </p:nvSpPr>
          <p:spPr>
            <a:xfrm>
              <a:off x="4219595" y="4234706"/>
              <a:ext cx="58005" cy="60413"/>
            </a:xfrm>
            <a:custGeom>
              <a:avLst/>
              <a:gdLst/>
              <a:ahLst/>
              <a:cxnLst/>
              <a:rect l="l" t="t" r="r" b="b"/>
              <a:pathLst>
                <a:path w="3758" h="3914" extrusionOk="0">
                  <a:moveTo>
                    <a:pt x="1957" y="0"/>
                  </a:moveTo>
                  <a:cubicBezTo>
                    <a:pt x="822" y="0"/>
                    <a:pt x="0" y="979"/>
                    <a:pt x="0" y="1957"/>
                  </a:cubicBezTo>
                  <a:cubicBezTo>
                    <a:pt x="0" y="3092"/>
                    <a:pt x="822" y="3914"/>
                    <a:pt x="1957" y="3914"/>
                  </a:cubicBezTo>
                  <a:cubicBezTo>
                    <a:pt x="2936" y="3914"/>
                    <a:pt x="3758" y="3092"/>
                    <a:pt x="3758" y="1957"/>
                  </a:cubicBezTo>
                  <a:cubicBezTo>
                    <a:pt x="3758" y="979"/>
                    <a:pt x="2936" y="0"/>
                    <a:pt x="19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2065" name="Google Shape;2065;p78"/>
          <p:cNvGrpSpPr/>
          <p:nvPr/>
        </p:nvGrpSpPr>
        <p:grpSpPr>
          <a:xfrm>
            <a:off x="1744122" y="3387693"/>
            <a:ext cx="1326638" cy="908797"/>
            <a:chOff x="2442502" y="3607829"/>
            <a:chExt cx="1326638" cy="908797"/>
          </a:xfrm>
        </p:grpSpPr>
        <p:sp>
          <p:nvSpPr>
            <p:cNvPr id="2066" name="Google Shape;2066;p78"/>
            <p:cNvSpPr/>
            <p:nvPr/>
          </p:nvSpPr>
          <p:spPr>
            <a:xfrm>
              <a:off x="2442502" y="4015606"/>
              <a:ext cx="501020" cy="501020"/>
            </a:xfrm>
            <a:custGeom>
              <a:avLst/>
              <a:gdLst/>
              <a:ahLst/>
              <a:cxnLst/>
              <a:rect l="l" t="t" r="r" b="b"/>
              <a:pathLst>
                <a:path w="32460" h="32460" extrusionOk="0">
                  <a:moveTo>
                    <a:pt x="16152" y="2453"/>
                  </a:moveTo>
                  <a:cubicBezTo>
                    <a:pt x="23810" y="2453"/>
                    <a:pt x="29851" y="8650"/>
                    <a:pt x="29851" y="16152"/>
                  </a:cubicBezTo>
                  <a:cubicBezTo>
                    <a:pt x="29851" y="23654"/>
                    <a:pt x="23810" y="29851"/>
                    <a:pt x="16152" y="29851"/>
                  </a:cubicBezTo>
                  <a:cubicBezTo>
                    <a:pt x="8650" y="29851"/>
                    <a:pt x="2453" y="23654"/>
                    <a:pt x="2453" y="16152"/>
                  </a:cubicBezTo>
                  <a:cubicBezTo>
                    <a:pt x="2453" y="8650"/>
                    <a:pt x="8650" y="2453"/>
                    <a:pt x="16152" y="2453"/>
                  </a:cubicBezTo>
                  <a:close/>
                  <a:moveTo>
                    <a:pt x="16152" y="1"/>
                  </a:moveTo>
                  <a:cubicBezTo>
                    <a:pt x="7176" y="1"/>
                    <a:pt x="1" y="7176"/>
                    <a:pt x="1" y="16152"/>
                  </a:cubicBezTo>
                  <a:cubicBezTo>
                    <a:pt x="1" y="25115"/>
                    <a:pt x="7176" y="32460"/>
                    <a:pt x="16152" y="32460"/>
                  </a:cubicBezTo>
                  <a:cubicBezTo>
                    <a:pt x="25115" y="32460"/>
                    <a:pt x="32460" y="25115"/>
                    <a:pt x="32460" y="16152"/>
                  </a:cubicBezTo>
                  <a:cubicBezTo>
                    <a:pt x="32460" y="7176"/>
                    <a:pt x="25115" y="1"/>
                    <a:pt x="161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7" name="Google Shape;2067;p78"/>
            <p:cNvSpPr/>
            <p:nvPr/>
          </p:nvSpPr>
          <p:spPr>
            <a:xfrm>
              <a:off x="2686761" y="4028294"/>
              <a:ext cx="10094" cy="475645"/>
            </a:xfrm>
            <a:custGeom>
              <a:avLst/>
              <a:gdLst/>
              <a:ahLst/>
              <a:cxnLst/>
              <a:rect l="l" t="t" r="r" b="b"/>
              <a:pathLst>
                <a:path w="654" h="30816" extrusionOk="0">
                  <a:moveTo>
                    <a:pt x="327" y="1"/>
                  </a:moveTo>
                  <a:cubicBezTo>
                    <a:pt x="158" y="1"/>
                    <a:pt x="1" y="157"/>
                    <a:pt x="1" y="327"/>
                  </a:cubicBezTo>
                  <a:lnTo>
                    <a:pt x="1" y="30490"/>
                  </a:lnTo>
                  <a:cubicBezTo>
                    <a:pt x="1" y="30659"/>
                    <a:pt x="158" y="30816"/>
                    <a:pt x="327" y="30816"/>
                  </a:cubicBezTo>
                  <a:cubicBezTo>
                    <a:pt x="484" y="30816"/>
                    <a:pt x="653" y="30659"/>
                    <a:pt x="653" y="30490"/>
                  </a:cubicBezTo>
                  <a:lnTo>
                    <a:pt x="653" y="327"/>
                  </a:lnTo>
                  <a:cubicBezTo>
                    <a:pt x="653" y="157"/>
                    <a:pt x="484"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8" name="Google Shape;2068;p78"/>
            <p:cNvSpPr/>
            <p:nvPr/>
          </p:nvSpPr>
          <p:spPr>
            <a:xfrm>
              <a:off x="2455189" y="4259865"/>
              <a:ext cx="475660" cy="10094"/>
            </a:xfrm>
            <a:custGeom>
              <a:avLst/>
              <a:gdLst/>
              <a:ahLst/>
              <a:cxnLst/>
              <a:rect l="l" t="t" r="r" b="b"/>
              <a:pathLst>
                <a:path w="30817" h="654" extrusionOk="0">
                  <a:moveTo>
                    <a:pt x="327" y="1"/>
                  </a:moveTo>
                  <a:cubicBezTo>
                    <a:pt x="157" y="1"/>
                    <a:pt x="1" y="157"/>
                    <a:pt x="1" y="327"/>
                  </a:cubicBezTo>
                  <a:cubicBezTo>
                    <a:pt x="1" y="484"/>
                    <a:pt x="157" y="653"/>
                    <a:pt x="327" y="653"/>
                  </a:cubicBezTo>
                  <a:lnTo>
                    <a:pt x="30490" y="653"/>
                  </a:lnTo>
                  <a:cubicBezTo>
                    <a:pt x="30660" y="653"/>
                    <a:pt x="30816" y="484"/>
                    <a:pt x="30816" y="327"/>
                  </a:cubicBezTo>
                  <a:cubicBezTo>
                    <a:pt x="30816" y="157"/>
                    <a:pt x="30660" y="1"/>
                    <a:pt x="30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69" name="Google Shape;2069;p78"/>
            <p:cNvSpPr/>
            <p:nvPr/>
          </p:nvSpPr>
          <p:spPr>
            <a:xfrm>
              <a:off x="2523057" y="4096162"/>
              <a:ext cx="339925" cy="339925"/>
            </a:xfrm>
            <a:custGeom>
              <a:avLst/>
              <a:gdLst/>
              <a:ahLst/>
              <a:cxnLst/>
              <a:rect l="l" t="t" r="r" b="b"/>
              <a:pathLst>
                <a:path w="22023" h="22023" extrusionOk="0">
                  <a:moveTo>
                    <a:pt x="0" y="0"/>
                  </a:moveTo>
                  <a:lnTo>
                    <a:pt x="0" y="496"/>
                  </a:lnTo>
                  <a:lnTo>
                    <a:pt x="21370" y="21853"/>
                  </a:lnTo>
                  <a:cubicBezTo>
                    <a:pt x="21527" y="21853"/>
                    <a:pt x="21527" y="22022"/>
                    <a:pt x="21696" y="22022"/>
                  </a:cubicBezTo>
                  <a:lnTo>
                    <a:pt x="21853" y="21853"/>
                  </a:lnTo>
                  <a:cubicBezTo>
                    <a:pt x="22022" y="21696"/>
                    <a:pt x="22022" y="21527"/>
                    <a:pt x="21853" y="21370"/>
                  </a:cubicBezTo>
                  <a:lnTo>
                    <a:pt x="4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0" name="Google Shape;2070;p78"/>
            <p:cNvSpPr/>
            <p:nvPr/>
          </p:nvSpPr>
          <p:spPr>
            <a:xfrm>
              <a:off x="2523057" y="4096162"/>
              <a:ext cx="339925" cy="339925"/>
            </a:xfrm>
            <a:custGeom>
              <a:avLst/>
              <a:gdLst/>
              <a:ahLst/>
              <a:cxnLst/>
              <a:rect l="l" t="t" r="r" b="b"/>
              <a:pathLst>
                <a:path w="22023" h="22023" extrusionOk="0">
                  <a:moveTo>
                    <a:pt x="21370" y="0"/>
                  </a:moveTo>
                  <a:lnTo>
                    <a:pt x="0" y="21370"/>
                  </a:lnTo>
                  <a:lnTo>
                    <a:pt x="0" y="21853"/>
                  </a:lnTo>
                  <a:cubicBezTo>
                    <a:pt x="170" y="21853"/>
                    <a:pt x="170" y="22022"/>
                    <a:pt x="326" y="22022"/>
                  </a:cubicBezTo>
                  <a:lnTo>
                    <a:pt x="496" y="21853"/>
                  </a:lnTo>
                  <a:lnTo>
                    <a:pt x="21853" y="496"/>
                  </a:lnTo>
                  <a:cubicBezTo>
                    <a:pt x="22022" y="326"/>
                    <a:pt x="22022" y="170"/>
                    <a:pt x="21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1" name="Google Shape;2071;p78"/>
            <p:cNvSpPr/>
            <p:nvPr/>
          </p:nvSpPr>
          <p:spPr>
            <a:xfrm>
              <a:off x="3268120" y="4015606"/>
              <a:ext cx="501020" cy="501020"/>
            </a:xfrm>
            <a:custGeom>
              <a:avLst/>
              <a:gdLst/>
              <a:ahLst/>
              <a:cxnLst/>
              <a:rect l="l" t="t" r="r" b="b"/>
              <a:pathLst>
                <a:path w="32460" h="32460" extrusionOk="0">
                  <a:moveTo>
                    <a:pt x="16309" y="2453"/>
                  </a:moveTo>
                  <a:cubicBezTo>
                    <a:pt x="23810" y="2453"/>
                    <a:pt x="30007" y="8650"/>
                    <a:pt x="30007" y="16152"/>
                  </a:cubicBezTo>
                  <a:cubicBezTo>
                    <a:pt x="30007" y="23654"/>
                    <a:pt x="23810" y="29851"/>
                    <a:pt x="16309" y="29851"/>
                  </a:cubicBezTo>
                  <a:cubicBezTo>
                    <a:pt x="8807" y="29851"/>
                    <a:pt x="2610" y="23654"/>
                    <a:pt x="2610" y="16152"/>
                  </a:cubicBezTo>
                  <a:cubicBezTo>
                    <a:pt x="2610" y="8650"/>
                    <a:pt x="8807" y="2453"/>
                    <a:pt x="16309" y="2453"/>
                  </a:cubicBezTo>
                  <a:close/>
                  <a:moveTo>
                    <a:pt x="16309" y="1"/>
                  </a:moveTo>
                  <a:cubicBezTo>
                    <a:pt x="7346" y="1"/>
                    <a:pt x="1" y="7176"/>
                    <a:pt x="1" y="16152"/>
                  </a:cubicBezTo>
                  <a:cubicBezTo>
                    <a:pt x="1" y="25115"/>
                    <a:pt x="7346" y="32460"/>
                    <a:pt x="16309" y="32460"/>
                  </a:cubicBezTo>
                  <a:cubicBezTo>
                    <a:pt x="25284" y="32460"/>
                    <a:pt x="32460" y="25115"/>
                    <a:pt x="32460" y="16152"/>
                  </a:cubicBezTo>
                  <a:cubicBezTo>
                    <a:pt x="32460" y="7176"/>
                    <a:pt x="25284" y="1"/>
                    <a:pt x="16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2" name="Google Shape;2072;p78"/>
            <p:cNvSpPr/>
            <p:nvPr/>
          </p:nvSpPr>
          <p:spPr>
            <a:xfrm>
              <a:off x="3514802" y="4028294"/>
              <a:ext cx="10079" cy="475645"/>
            </a:xfrm>
            <a:custGeom>
              <a:avLst/>
              <a:gdLst/>
              <a:ahLst/>
              <a:cxnLst/>
              <a:rect l="l" t="t" r="r" b="b"/>
              <a:pathLst>
                <a:path w="653" h="30816" extrusionOk="0">
                  <a:moveTo>
                    <a:pt x="327" y="1"/>
                  </a:moveTo>
                  <a:cubicBezTo>
                    <a:pt x="170" y="1"/>
                    <a:pt x="0" y="157"/>
                    <a:pt x="0" y="327"/>
                  </a:cubicBezTo>
                  <a:lnTo>
                    <a:pt x="0" y="30490"/>
                  </a:lnTo>
                  <a:cubicBezTo>
                    <a:pt x="0" y="30659"/>
                    <a:pt x="170" y="30816"/>
                    <a:pt x="327" y="30816"/>
                  </a:cubicBezTo>
                  <a:cubicBezTo>
                    <a:pt x="496" y="30816"/>
                    <a:pt x="653" y="30659"/>
                    <a:pt x="653" y="30490"/>
                  </a:cubicBezTo>
                  <a:lnTo>
                    <a:pt x="653" y="327"/>
                  </a:lnTo>
                  <a:cubicBezTo>
                    <a:pt x="653" y="157"/>
                    <a:pt x="496"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3" name="Google Shape;2073;p78"/>
            <p:cNvSpPr/>
            <p:nvPr/>
          </p:nvSpPr>
          <p:spPr>
            <a:xfrm>
              <a:off x="3280807" y="4259865"/>
              <a:ext cx="475645" cy="10094"/>
            </a:xfrm>
            <a:custGeom>
              <a:avLst/>
              <a:gdLst/>
              <a:ahLst/>
              <a:cxnLst/>
              <a:rect l="l" t="t" r="r" b="b"/>
              <a:pathLst>
                <a:path w="30816" h="654" extrusionOk="0">
                  <a:moveTo>
                    <a:pt x="327" y="1"/>
                  </a:moveTo>
                  <a:cubicBezTo>
                    <a:pt x="157" y="1"/>
                    <a:pt x="1" y="157"/>
                    <a:pt x="1" y="327"/>
                  </a:cubicBezTo>
                  <a:cubicBezTo>
                    <a:pt x="1" y="484"/>
                    <a:pt x="157" y="653"/>
                    <a:pt x="327" y="653"/>
                  </a:cubicBezTo>
                  <a:lnTo>
                    <a:pt x="30490" y="653"/>
                  </a:lnTo>
                  <a:cubicBezTo>
                    <a:pt x="30659" y="653"/>
                    <a:pt x="30816" y="484"/>
                    <a:pt x="30816" y="327"/>
                  </a:cubicBezTo>
                  <a:cubicBezTo>
                    <a:pt x="30816" y="157"/>
                    <a:pt x="30659" y="1"/>
                    <a:pt x="30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4" name="Google Shape;2074;p78"/>
            <p:cNvSpPr/>
            <p:nvPr/>
          </p:nvSpPr>
          <p:spPr>
            <a:xfrm>
              <a:off x="3348675" y="4096162"/>
              <a:ext cx="339925" cy="339925"/>
            </a:xfrm>
            <a:custGeom>
              <a:avLst/>
              <a:gdLst/>
              <a:ahLst/>
              <a:cxnLst/>
              <a:rect l="l" t="t" r="r" b="b"/>
              <a:pathLst>
                <a:path w="22023" h="22023" extrusionOk="0">
                  <a:moveTo>
                    <a:pt x="170" y="0"/>
                  </a:moveTo>
                  <a:cubicBezTo>
                    <a:pt x="0" y="170"/>
                    <a:pt x="0" y="326"/>
                    <a:pt x="170" y="496"/>
                  </a:cubicBezTo>
                  <a:lnTo>
                    <a:pt x="21527" y="21853"/>
                  </a:lnTo>
                  <a:lnTo>
                    <a:pt x="21696" y="22022"/>
                  </a:lnTo>
                  <a:cubicBezTo>
                    <a:pt x="21853" y="22022"/>
                    <a:pt x="21853" y="21853"/>
                    <a:pt x="22022" y="21853"/>
                  </a:cubicBezTo>
                  <a:lnTo>
                    <a:pt x="22022" y="21370"/>
                  </a:lnTo>
                  <a:lnTo>
                    <a:pt x="6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5" name="Google Shape;2075;p78"/>
            <p:cNvSpPr/>
            <p:nvPr/>
          </p:nvSpPr>
          <p:spPr>
            <a:xfrm>
              <a:off x="3348675" y="4096162"/>
              <a:ext cx="339925" cy="339925"/>
            </a:xfrm>
            <a:custGeom>
              <a:avLst/>
              <a:gdLst/>
              <a:ahLst/>
              <a:cxnLst/>
              <a:rect l="l" t="t" r="r" b="b"/>
              <a:pathLst>
                <a:path w="22023" h="22023" extrusionOk="0">
                  <a:moveTo>
                    <a:pt x="21527" y="0"/>
                  </a:moveTo>
                  <a:lnTo>
                    <a:pt x="170" y="21370"/>
                  </a:lnTo>
                  <a:cubicBezTo>
                    <a:pt x="0" y="21527"/>
                    <a:pt x="0" y="21696"/>
                    <a:pt x="170" y="21853"/>
                  </a:cubicBezTo>
                  <a:lnTo>
                    <a:pt x="326" y="22022"/>
                  </a:lnTo>
                  <a:cubicBezTo>
                    <a:pt x="496" y="22022"/>
                    <a:pt x="496" y="21853"/>
                    <a:pt x="652" y="21853"/>
                  </a:cubicBezTo>
                  <a:lnTo>
                    <a:pt x="22022" y="496"/>
                  </a:lnTo>
                  <a:lnTo>
                    <a:pt x="2202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6" name="Google Shape;2076;p78"/>
            <p:cNvSpPr/>
            <p:nvPr/>
          </p:nvSpPr>
          <p:spPr>
            <a:xfrm>
              <a:off x="2633803" y="4196844"/>
              <a:ext cx="566480" cy="138560"/>
            </a:xfrm>
            <a:custGeom>
              <a:avLst/>
              <a:gdLst/>
              <a:ahLst/>
              <a:cxnLst/>
              <a:rect l="l" t="t" r="r" b="b"/>
              <a:pathLst>
                <a:path w="36701" h="8977" extrusionOk="0">
                  <a:moveTo>
                    <a:pt x="26589" y="0"/>
                  </a:moveTo>
                  <a:lnTo>
                    <a:pt x="25441" y="170"/>
                  </a:lnTo>
                  <a:lnTo>
                    <a:pt x="25441" y="1305"/>
                  </a:lnTo>
                  <a:lnTo>
                    <a:pt x="26746" y="1305"/>
                  </a:lnTo>
                  <a:lnTo>
                    <a:pt x="26589" y="0"/>
                  </a:lnTo>
                  <a:close/>
                  <a:moveTo>
                    <a:pt x="27241" y="0"/>
                  </a:moveTo>
                  <a:lnTo>
                    <a:pt x="27398" y="1305"/>
                  </a:lnTo>
                  <a:lnTo>
                    <a:pt x="28546" y="1305"/>
                  </a:lnTo>
                  <a:lnTo>
                    <a:pt x="28546" y="0"/>
                  </a:lnTo>
                  <a:close/>
                  <a:moveTo>
                    <a:pt x="29198" y="0"/>
                  </a:moveTo>
                  <a:lnTo>
                    <a:pt x="29198" y="1305"/>
                  </a:lnTo>
                  <a:lnTo>
                    <a:pt x="30503" y="1305"/>
                  </a:lnTo>
                  <a:lnTo>
                    <a:pt x="30503" y="0"/>
                  </a:lnTo>
                  <a:close/>
                  <a:moveTo>
                    <a:pt x="31155" y="0"/>
                  </a:moveTo>
                  <a:lnTo>
                    <a:pt x="31155" y="1305"/>
                  </a:lnTo>
                  <a:lnTo>
                    <a:pt x="32134" y="1148"/>
                  </a:lnTo>
                  <a:lnTo>
                    <a:pt x="32460" y="1148"/>
                  </a:lnTo>
                  <a:lnTo>
                    <a:pt x="32460" y="0"/>
                  </a:lnTo>
                  <a:close/>
                  <a:moveTo>
                    <a:pt x="19570" y="170"/>
                  </a:moveTo>
                  <a:lnTo>
                    <a:pt x="19570" y="1475"/>
                  </a:lnTo>
                  <a:lnTo>
                    <a:pt x="20875" y="1475"/>
                  </a:lnTo>
                  <a:lnTo>
                    <a:pt x="20875" y="170"/>
                  </a:lnTo>
                  <a:close/>
                  <a:moveTo>
                    <a:pt x="21527" y="170"/>
                  </a:moveTo>
                  <a:lnTo>
                    <a:pt x="21527" y="1475"/>
                  </a:lnTo>
                  <a:lnTo>
                    <a:pt x="22832" y="1475"/>
                  </a:lnTo>
                  <a:lnTo>
                    <a:pt x="22832" y="170"/>
                  </a:lnTo>
                  <a:close/>
                  <a:moveTo>
                    <a:pt x="23484" y="170"/>
                  </a:moveTo>
                  <a:lnTo>
                    <a:pt x="23484" y="1475"/>
                  </a:lnTo>
                  <a:lnTo>
                    <a:pt x="24789" y="1475"/>
                  </a:lnTo>
                  <a:lnTo>
                    <a:pt x="24789" y="170"/>
                  </a:lnTo>
                  <a:close/>
                  <a:moveTo>
                    <a:pt x="13869" y="326"/>
                  </a:moveTo>
                  <a:lnTo>
                    <a:pt x="13869" y="1631"/>
                  </a:lnTo>
                  <a:lnTo>
                    <a:pt x="15174" y="1631"/>
                  </a:lnTo>
                  <a:lnTo>
                    <a:pt x="15174" y="326"/>
                  </a:lnTo>
                  <a:close/>
                  <a:moveTo>
                    <a:pt x="15826" y="326"/>
                  </a:moveTo>
                  <a:lnTo>
                    <a:pt x="15826" y="1631"/>
                  </a:lnTo>
                  <a:lnTo>
                    <a:pt x="17131" y="1631"/>
                  </a:lnTo>
                  <a:lnTo>
                    <a:pt x="16961" y="326"/>
                  </a:lnTo>
                  <a:close/>
                  <a:moveTo>
                    <a:pt x="17613" y="326"/>
                  </a:moveTo>
                  <a:lnTo>
                    <a:pt x="17783" y="1631"/>
                  </a:lnTo>
                  <a:lnTo>
                    <a:pt x="18918" y="1475"/>
                  </a:lnTo>
                  <a:lnTo>
                    <a:pt x="18918" y="326"/>
                  </a:lnTo>
                  <a:close/>
                  <a:moveTo>
                    <a:pt x="7346" y="496"/>
                  </a:moveTo>
                  <a:lnTo>
                    <a:pt x="6041" y="653"/>
                  </a:lnTo>
                  <a:lnTo>
                    <a:pt x="6198" y="1801"/>
                  </a:lnTo>
                  <a:lnTo>
                    <a:pt x="7502" y="1801"/>
                  </a:lnTo>
                  <a:lnTo>
                    <a:pt x="7346" y="496"/>
                  </a:lnTo>
                  <a:close/>
                  <a:moveTo>
                    <a:pt x="7998" y="496"/>
                  </a:moveTo>
                  <a:lnTo>
                    <a:pt x="7998" y="1801"/>
                  </a:lnTo>
                  <a:lnTo>
                    <a:pt x="9303" y="1801"/>
                  </a:lnTo>
                  <a:lnTo>
                    <a:pt x="9303" y="496"/>
                  </a:lnTo>
                  <a:close/>
                  <a:moveTo>
                    <a:pt x="9955" y="496"/>
                  </a:moveTo>
                  <a:lnTo>
                    <a:pt x="9955" y="1801"/>
                  </a:lnTo>
                  <a:lnTo>
                    <a:pt x="11260" y="1801"/>
                  </a:lnTo>
                  <a:lnTo>
                    <a:pt x="11260" y="496"/>
                  </a:lnTo>
                  <a:close/>
                  <a:moveTo>
                    <a:pt x="13217" y="326"/>
                  </a:moveTo>
                  <a:lnTo>
                    <a:pt x="11912" y="496"/>
                  </a:lnTo>
                  <a:lnTo>
                    <a:pt x="11912" y="1801"/>
                  </a:lnTo>
                  <a:lnTo>
                    <a:pt x="13217" y="1631"/>
                  </a:lnTo>
                  <a:lnTo>
                    <a:pt x="13217" y="326"/>
                  </a:lnTo>
                  <a:close/>
                  <a:moveTo>
                    <a:pt x="33269" y="0"/>
                  </a:moveTo>
                  <a:lnTo>
                    <a:pt x="32943" y="1305"/>
                  </a:lnTo>
                  <a:cubicBezTo>
                    <a:pt x="33269" y="1475"/>
                    <a:pt x="33595" y="1475"/>
                    <a:pt x="33921" y="1801"/>
                  </a:cubicBezTo>
                  <a:lnTo>
                    <a:pt x="34573" y="653"/>
                  </a:lnTo>
                  <a:cubicBezTo>
                    <a:pt x="34247" y="326"/>
                    <a:pt x="33765" y="170"/>
                    <a:pt x="33269" y="0"/>
                  </a:cubicBezTo>
                  <a:close/>
                  <a:moveTo>
                    <a:pt x="4241" y="653"/>
                  </a:moveTo>
                  <a:lnTo>
                    <a:pt x="4241" y="1957"/>
                  </a:lnTo>
                  <a:lnTo>
                    <a:pt x="5545" y="1801"/>
                  </a:lnTo>
                  <a:lnTo>
                    <a:pt x="5545" y="653"/>
                  </a:lnTo>
                  <a:close/>
                  <a:moveTo>
                    <a:pt x="3589" y="653"/>
                  </a:moveTo>
                  <a:cubicBezTo>
                    <a:pt x="2936" y="653"/>
                    <a:pt x="2453" y="822"/>
                    <a:pt x="1958" y="979"/>
                  </a:cubicBezTo>
                  <a:lnTo>
                    <a:pt x="2610" y="2127"/>
                  </a:lnTo>
                  <a:cubicBezTo>
                    <a:pt x="2936" y="1957"/>
                    <a:pt x="3262" y="1957"/>
                    <a:pt x="3589" y="1957"/>
                  </a:cubicBezTo>
                  <a:lnTo>
                    <a:pt x="3589" y="653"/>
                  </a:lnTo>
                  <a:close/>
                  <a:moveTo>
                    <a:pt x="35226" y="1148"/>
                  </a:moveTo>
                  <a:lnTo>
                    <a:pt x="34417" y="2127"/>
                  </a:lnTo>
                  <a:cubicBezTo>
                    <a:pt x="34573" y="2283"/>
                    <a:pt x="34743" y="2610"/>
                    <a:pt x="35069" y="2936"/>
                  </a:cubicBezTo>
                  <a:lnTo>
                    <a:pt x="36048" y="2283"/>
                  </a:lnTo>
                  <a:cubicBezTo>
                    <a:pt x="35878" y="1801"/>
                    <a:pt x="35552" y="1475"/>
                    <a:pt x="35226" y="1148"/>
                  </a:cubicBezTo>
                  <a:close/>
                  <a:moveTo>
                    <a:pt x="1305" y="1475"/>
                  </a:moveTo>
                  <a:cubicBezTo>
                    <a:pt x="979" y="1801"/>
                    <a:pt x="653" y="2127"/>
                    <a:pt x="327" y="2610"/>
                  </a:cubicBezTo>
                  <a:lnTo>
                    <a:pt x="1475" y="3262"/>
                  </a:lnTo>
                  <a:cubicBezTo>
                    <a:pt x="1632" y="2936"/>
                    <a:pt x="1958" y="2610"/>
                    <a:pt x="2127" y="2453"/>
                  </a:cubicBezTo>
                  <a:lnTo>
                    <a:pt x="1305" y="1475"/>
                  </a:lnTo>
                  <a:close/>
                  <a:moveTo>
                    <a:pt x="36374" y="2936"/>
                  </a:moveTo>
                  <a:lnTo>
                    <a:pt x="35226" y="3432"/>
                  </a:lnTo>
                  <a:cubicBezTo>
                    <a:pt x="35395" y="3758"/>
                    <a:pt x="35395" y="4084"/>
                    <a:pt x="35395" y="4410"/>
                  </a:cubicBezTo>
                  <a:lnTo>
                    <a:pt x="36700" y="4410"/>
                  </a:lnTo>
                  <a:cubicBezTo>
                    <a:pt x="36700" y="3914"/>
                    <a:pt x="36530" y="3432"/>
                    <a:pt x="36374" y="2936"/>
                  </a:cubicBezTo>
                  <a:close/>
                  <a:moveTo>
                    <a:pt x="170" y="3262"/>
                  </a:moveTo>
                  <a:cubicBezTo>
                    <a:pt x="1" y="3758"/>
                    <a:pt x="1" y="4084"/>
                    <a:pt x="1" y="4410"/>
                  </a:cubicBezTo>
                  <a:lnTo>
                    <a:pt x="1" y="4893"/>
                  </a:lnTo>
                  <a:lnTo>
                    <a:pt x="1305" y="4736"/>
                  </a:lnTo>
                  <a:lnTo>
                    <a:pt x="1305" y="4410"/>
                  </a:lnTo>
                  <a:lnTo>
                    <a:pt x="1305" y="3758"/>
                  </a:lnTo>
                  <a:lnTo>
                    <a:pt x="170" y="3262"/>
                  </a:lnTo>
                  <a:close/>
                  <a:moveTo>
                    <a:pt x="35395" y="4893"/>
                  </a:moveTo>
                  <a:cubicBezTo>
                    <a:pt x="35226" y="5219"/>
                    <a:pt x="35226" y="5545"/>
                    <a:pt x="35069" y="5871"/>
                  </a:cubicBezTo>
                  <a:lnTo>
                    <a:pt x="36204" y="6523"/>
                  </a:lnTo>
                  <a:lnTo>
                    <a:pt x="36700" y="5062"/>
                  </a:lnTo>
                  <a:lnTo>
                    <a:pt x="35395" y="4893"/>
                  </a:lnTo>
                  <a:close/>
                  <a:moveTo>
                    <a:pt x="1305" y="5219"/>
                  </a:moveTo>
                  <a:lnTo>
                    <a:pt x="170" y="5545"/>
                  </a:lnTo>
                  <a:cubicBezTo>
                    <a:pt x="327" y="6041"/>
                    <a:pt x="497" y="6523"/>
                    <a:pt x="979" y="7019"/>
                  </a:cubicBezTo>
                  <a:lnTo>
                    <a:pt x="1801" y="6041"/>
                  </a:lnTo>
                  <a:cubicBezTo>
                    <a:pt x="1632" y="5871"/>
                    <a:pt x="1475" y="5545"/>
                    <a:pt x="1305" y="5219"/>
                  </a:cubicBezTo>
                  <a:close/>
                  <a:moveTo>
                    <a:pt x="2284" y="6367"/>
                  </a:moveTo>
                  <a:lnTo>
                    <a:pt x="1475" y="7502"/>
                  </a:lnTo>
                  <a:cubicBezTo>
                    <a:pt x="1958" y="7828"/>
                    <a:pt x="2453" y="7998"/>
                    <a:pt x="2936" y="8154"/>
                  </a:cubicBezTo>
                  <a:lnTo>
                    <a:pt x="3106" y="6850"/>
                  </a:lnTo>
                  <a:cubicBezTo>
                    <a:pt x="2780" y="6850"/>
                    <a:pt x="2453" y="6693"/>
                    <a:pt x="2284" y="6367"/>
                  </a:cubicBezTo>
                  <a:close/>
                  <a:moveTo>
                    <a:pt x="34743" y="6367"/>
                  </a:moveTo>
                  <a:cubicBezTo>
                    <a:pt x="34573" y="6693"/>
                    <a:pt x="34247" y="6850"/>
                    <a:pt x="33921" y="7019"/>
                  </a:cubicBezTo>
                  <a:lnTo>
                    <a:pt x="34743" y="8154"/>
                  </a:lnTo>
                  <a:cubicBezTo>
                    <a:pt x="35069" y="7828"/>
                    <a:pt x="35552" y="7502"/>
                    <a:pt x="35722" y="7176"/>
                  </a:cubicBezTo>
                  <a:lnTo>
                    <a:pt x="34743" y="6367"/>
                  </a:lnTo>
                  <a:close/>
                  <a:moveTo>
                    <a:pt x="3758" y="6850"/>
                  </a:moveTo>
                  <a:lnTo>
                    <a:pt x="3589" y="8154"/>
                  </a:lnTo>
                  <a:lnTo>
                    <a:pt x="4893" y="8324"/>
                  </a:lnTo>
                  <a:lnTo>
                    <a:pt x="4893" y="7019"/>
                  </a:lnTo>
                  <a:lnTo>
                    <a:pt x="3758" y="6850"/>
                  </a:lnTo>
                  <a:close/>
                  <a:moveTo>
                    <a:pt x="5545" y="7019"/>
                  </a:moveTo>
                  <a:lnTo>
                    <a:pt x="5545" y="8324"/>
                  </a:lnTo>
                  <a:lnTo>
                    <a:pt x="6850" y="8324"/>
                  </a:lnTo>
                  <a:lnTo>
                    <a:pt x="6850" y="7019"/>
                  </a:lnTo>
                  <a:close/>
                  <a:moveTo>
                    <a:pt x="7502" y="7019"/>
                  </a:moveTo>
                  <a:lnTo>
                    <a:pt x="7502" y="8324"/>
                  </a:lnTo>
                  <a:lnTo>
                    <a:pt x="8807" y="8324"/>
                  </a:lnTo>
                  <a:lnTo>
                    <a:pt x="8807" y="7019"/>
                  </a:lnTo>
                  <a:close/>
                  <a:moveTo>
                    <a:pt x="9459" y="7019"/>
                  </a:moveTo>
                  <a:lnTo>
                    <a:pt x="9459" y="8324"/>
                  </a:lnTo>
                  <a:lnTo>
                    <a:pt x="10764" y="8324"/>
                  </a:lnTo>
                  <a:lnTo>
                    <a:pt x="10764" y="7176"/>
                  </a:lnTo>
                  <a:lnTo>
                    <a:pt x="9459" y="7019"/>
                  </a:lnTo>
                  <a:close/>
                  <a:moveTo>
                    <a:pt x="11416" y="7176"/>
                  </a:moveTo>
                  <a:lnTo>
                    <a:pt x="11416" y="8480"/>
                  </a:lnTo>
                  <a:lnTo>
                    <a:pt x="12564" y="8480"/>
                  </a:lnTo>
                  <a:lnTo>
                    <a:pt x="12721" y="7176"/>
                  </a:lnTo>
                  <a:close/>
                  <a:moveTo>
                    <a:pt x="13373" y="7176"/>
                  </a:moveTo>
                  <a:lnTo>
                    <a:pt x="13217" y="8480"/>
                  </a:lnTo>
                  <a:lnTo>
                    <a:pt x="14521" y="8480"/>
                  </a:lnTo>
                  <a:lnTo>
                    <a:pt x="14521" y="7176"/>
                  </a:lnTo>
                  <a:close/>
                  <a:moveTo>
                    <a:pt x="15174" y="7176"/>
                  </a:moveTo>
                  <a:lnTo>
                    <a:pt x="15174" y="8480"/>
                  </a:lnTo>
                  <a:lnTo>
                    <a:pt x="16478" y="8480"/>
                  </a:lnTo>
                  <a:lnTo>
                    <a:pt x="16478" y="7176"/>
                  </a:lnTo>
                  <a:close/>
                  <a:moveTo>
                    <a:pt x="17131" y="7345"/>
                  </a:moveTo>
                  <a:lnTo>
                    <a:pt x="17131" y="8480"/>
                  </a:lnTo>
                  <a:lnTo>
                    <a:pt x="18435" y="8650"/>
                  </a:lnTo>
                  <a:lnTo>
                    <a:pt x="18435" y="7345"/>
                  </a:lnTo>
                  <a:close/>
                  <a:moveTo>
                    <a:pt x="19088" y="7345"/>
                  </a:moveTo>
                  <a:lnTo>
                    <a:pt x="19088" y="8650"/>
                  </a:lnTo>
                  <a:lnTo>
                    <a:pt x="20392" y="8650"/>
                  </a:lnTo>
                  <a:lnTo>
                    <a:pt x="20392" y="7345"/>
                  </a:lnTo>
                  <a:close/>
                  <a:moveTo>
                    <a:pt x="21044" y="7345"/>
                  </a:moveTo>
                  <a:lnTo>
                    <a:pt x="21044" y="8650"/>
                  </a:lnTo>
                  <a:lnTo>
                    <a:pt x="22349" y="8650"/>
                  </a:lnTo>
                  <a:lnTo>
                    <a:pt x="22349" y="7345"/>
                  </a:lnTo>
                  <a:close/>
                  <a:moveTo>
                    <a:pt x="23001" y="7345"/>
                  </a:moveTo>
                  <a:lnTo>
                    <a:pt x="22832" y="8650"/>
                  </a:lnTo>
                  <a:lnTo>
                    <a:pt x="24136" y="8807"/>
                  </a:lnTo>
                  <a:lnTo>
                    <a:pt x="24306" y="7502"/>
                  </a:lnTo>
                  <a:lnTo>
                    <a:pt x="23001" y="7345"/>
                  </a:lnTo>
                  <a:close/>
                  <a:moveTo>
                    <a:pt x="24789" y="7502"/>
                  </a:moveTo>
                  <a:lnTo>
                    <a:pt x="24789" y="8807"/>
                  </a:lnTo>
                  <a:lnTo>
                    <a:pt x="26093" y="8807"/>
                  </a:lnTo>
                  <a:lnTo>
                    <a:pt x="26093" y="7502"/>
                  </a:lnTo>
                  <a:close/>
                  <a:moveTo>
                    <a:pt x="26746" y="7502"/>
                  </a:moveTo>
                  <a:lnTo>
                    <a:pt x="26746" y="8807"/>
                  </a:lnTo>
                  <a:lnTo>
                    <a:pt x="28050" y="8807"/>
                  </a:lnTo>
                  <a:lnTo>
                    <a:pt x="28050" y="7502"/>
                  </a:lnTo>
                  <a:close/>
                  <a:moveTo>
                    <a:pt x="28703" y="7502"/>
                  </a:moveTo>
                  <a:lnTo>
                    <a:pt x="28703" y="8807"/>
                  </a:lnTo>
                  <a:lnTo>
                    <a:pt x="30007" y="8807"/>
                  </a:lnTo>
                  <a:lnTo>
                    <a:pt x="30007" y="7672"/>
                  </a:lnTo>
                  <a:lnTo>
                    <a:pt x="28703" y="7502"/>
                  </a:lnTo>
                  <a:close/>
                  <a:moveTo>
                    <a:pt x="30660" y="7672"/>
                  </a:moveTo>
                  <a:lnTo>
                    <a:pt x="30660" y="8976"/>
                  </a:lnTo>
                  <a:lnTo>
                    <a:pt x="31964" y="8976"/>
                  </a:lnTo>
                  <a:lnTo>
                    <a:pt x="31964" y="7672"/>
                  </a:lnTo>
                  <a:close/>
                  <a:moveTo>
                    <a:pt x="33595" y="7345"/>
                  </a:moveTo>
                  <a:cubicBezTo>
                    <a:pt x="33269" y="7502"/>
                    <a:pt x="32786" y="7672"/>
                    <a:pt x="32460" y="7672"/>
                  </a:cubicBezTo>
                  <a:lnTo>
                    <a:pt x="32617" y="8976"/>
                  </a:lnTo>
                  <a:cubicBezTo>
                    <a:pt x="33112" y="8807"/>
                    <a:pt x="33595" y="8807"/>
                    <a:pt x="34091" y="8480"/>
                  </a:cubicBezTo>
                  <a:lnTo>
                    <a:pt x="33595" y="734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7" name="Google Shape;2077;p78"/>
            <p:cNvSpPr/>
            <p:nvPr/>
          </p:nvSpPr>
          <p:spPr>
            <a:xfrm>
              <a:off x="2643882" y="4214563"/>
              <a:ext cx="98275" cy="100698"/>
            </a:xfrm>
            <a:custGeom>
              <a:avLst/>
              <a:gdLst/>
              <a:ahLst/>
              <a:cxnLst/>
              <a:rect l="l" t="t" r="r" b="b"/>
              <a:pathLst>
                <a:path w="6367" h="6524" extrusionOk="0">
                  <a:moveTo>
                    <a:pt x="3105" y="0"/>
                  </a:moveTo>
                  <a:cubicBezTo>
                    <a:pt x="1305" y="0"/>
                    <a:pt x="0" y="1462"/>
                    <a:pt x="0" y="3262"/>
                  </a:cubicBezTo>
                  <a:cubicBezTo>
                    <a:pt x="0" y="5049"/>
                    <a:pt x="1305" y="6524"/>
                    <a:pt x="3105" y="6524"/>
                  </a:cubicBezTo>
                  <a:cubicBezTo>
                    <a:pt x="4892" y="6524"/>
                    <a:pt x="6367" y="5049"/>
                    <a:pt x="6367" y="3262"/>
                  </a:cubicBezTo>
                  <a:cubicBezTo>
                    <a:pt x="6367" y="1462"/>
                    <a:pt x="4892" y="0"/>
                    <a:pt x="3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8" name="Google Shape;2078;p78"/>
            <p:cNvSpPr/>
            <p:nvPr/>
          </p:nvSpPr>
          <p:spPr>
            <a:xfrm>
              <a:off x="2643882" y="4214563"/>
              <a:ext cx="98275" cy="100698"/>
            </a:xfrm>
            <a:custGeom>
              <a:avLst/>
              <a:gdLst/>
              <a:ahLst/>
              <a:cxnLst/>
              <a:rect l="l" t="t" r="r" b="b"/>
              <a:pathLst>
                <a:path w="6367" h="6524" extrusionOk="0">
                  <a:moveTo>
                    <a:pt x="3105" y="1305"/>
                  </a:moveTo>
                  <a:cubicBezTo>
                    <a:pt x="4240" y="1305"/>
                    <a:pt x="5062" y="2284"/>
                    <a:pt x="5062" y="3262"/>
                  </a:cubicBezTo>
                  <a:cubicBezTo>
                    <a:pt x="5062" y="4397"/>
                    <a:pt x="4240" y="5219"/>
                    <a:pt x="3105" y="5219"/>
                  </a:cubicBezTo>
                  <a:cubicBezTo>
                    <a:pt x="2127" y="5219"/>
                    <a:pt x="1148" y="4397"/>
                    <a:pt x="1148" y="3262"/>
                  </a:cubicBezTo>
                  <a:cubicBezTo>
                    <a:pt x="1148" y="2284"/>
                    <a:pt x="2127" y="1305"/>
                    <a:pt x="3105" y="1305"/>
                  </a:cubicBezTo>
                  <a:close/>
                  <a:moveTo>
                    <a:pt x="3105" y="0"/>
                  </a:moveTo>
                  <a:cubicBezTo>
                    <a:pt x="1305" y="0"/>
                    <a:pt x="0" y="1462"/>
                    <a:pt x="0" y="3262"/>
                  </a:cubicBezTo>
                  <a:cubicBezTo>
                    <a:pt x="0" y="5049"/>
                    <a:pt x="1305" y="6524"/>
                    <a:pt x="3105" y="6524"/>
                  </a:cubicBezTo>
                  <a:cubicBezTo>
                    <a:pt x="4892" y="6524"/>
                    <a:pt x="6367" y="5049"/>
                    <a:pt x="6367" y="3262"/>
                  </a:cubicBezTo>
                  <a:cubicBezTo>
                    <a:pt x="6367" y="1462"/>
                    <a:pt x="4892" y="0"/>
                    <a:pt x="3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79" name="Google Shape;2079;p78"/>
            <p:cNvSpPr/>
            <p:nvPr/>
          </p:nvSpPr>
          <p:spPr>
            <a:xfrm>
              <a:off x="3469485" y="4214563"/>
              <a:ext cx="100713" cy="100698"/>
            </a:xfrm>
            <a:custGeom>
              <a:avLst/>
              <a:gdLst/>
              <a:ahLst/>
              <a:cxnLst/>
              <a:rect l="l" t="t" r="r" b="b"/>
              <a:pathLst>
                <a:path w="6525" h="6524" extrusionOk="0">
                  <a:moveTo>
                    <a:pt x="3263" y="0"/>
                  </a:moveTo>
                  <a:cubicBezTo>
                    <a:pt x="1475" y="0"/>
                    <a:pt x="1" y="1462"/>
                    <a:pt x="1" y="3262"/>
                  </a:cubicBezTo>
                  <a:cubicBezTo>
                    <a:pt x="1" y="5049"/>
                    <a:pt x="1475" y="6524"/>
                    <a:pt x="3263" y="6524"/>
                  </a:cubicBezTo>
                  <a:cubicBezTo>
                    <a:pt x="5063" y="6524"/>
                    <a:pt x="6524" y="5049"/>
                    <a:pt x="6524" y="3262"/>
                  </a:cubicBezTo>
                  <a:cubicBezTo>
                    <a:pt x="6524" y="1462"/>
                    <a:pt x="5063" y="0"/>
                    <a:pt x="3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0" name="Google Shape;2080;p78"/>
            <p:cNvSpPr/>
            <p:nvPr/>
          </p:nvSpPr>
          <p:spPr>
            <a:xfrm>
              <a:off x="3469485" y="4214563"/>
              <a:ext cx="100713" cy="100698"/>
            </a:xfrm>
            <a:custGeom>
              <a:avLst/>
              <a:gdLst/>
              <a:ahLst/>
              <a:cxnLst/>
              <a:rect l="l" t="t" r="r" b="b"/>
              <a:pathLst>
                <a:path w="6525" h="6524" extrusionOk="0">
                  <a:moveTo>
                    <a:pt x="3263" y="1305"/>
                  </a:moveTo>
                  <a:cubicBezTo>
                    <a:pt x="4241" y="1305"/>
                    <a:pt x="5219" y="2284"/>
                    <a:pt x="5219" y="3262"/>
                  </a:cubicBezTo>
                  <a:cubicBezTo>
                    <a:pt x="5219" y="4397"/>
                    <a:pt x="4241" y="5219"/>
                    <a:pt x="3263" y="5219"/>
                  </a:cubicBezTo>
                  <a:cubicBezTo>
                    <a:pt x="2128" y="5219"/>
                    <a:pt x="1306" y="4397"/>
                    <a:pt x="1306" y="3262"/>
                  </a:cubicBezTo>
                  <a:cubicBezTo>
                    <a:pt x="1306" y="2284"/>
                    <a:pt x="2128" y="1305"/>
                    <a:pt x="3263" y="1305"/>
                  </a:cubicBezTo>
                  <a:close/>
                  <a:moveTo>
                    <a:pt x="3263" y="0"/>
                  </a:moveTo>
                  <a:cubicBezTo>
                    <a:pt x="1475" y="0"/>
                    <a:pt x="1" y="1462"/>
                    <a:pt x="1" y="3262"/>
                  </a:cubicBezTo>
                  <a:cubicBezTo>
                    <a:pt x="1" y="5049"/>
                    <a:pt x="1475" y="6524"/>
                    <a:pt x="3263" y="6524"/>
                  </a:cubicBezTo>
                  <a:cubicBezTo>
                    <a:pt x="5063" y="6524"/>
                    <a:pt x="6524" y="5049"/>
                    <a:pt x="6524" y="3262"/>
                  </a:cubicBezTo>
                  <a:cubicBezTo>
                    <a:pt x="6524" y="1462"/>
                    <a:pt x="5063" y="0"/>
                    <a:pt x="32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1" name="Google Shape;2081;p78"/>
            <p:cNvSpPr/>
            <p:nvPr/>
          </p:nvSpPr>
          <p:spPr>
            <a:xfrm>
              <a:off x="2674088" y="3789067"/>
              <a:ext cx="724936" cy="495988"/>
            </a:xfrm>
            <a:custGeom>
              <a:avLst/>
              <a:gdLst/>
              <a:ahLst/>
              <a:cxnLst/>
              <a:rect l="l" t="t" r="r" b="b"/>
              <a:pathLst>
                <a:path w="46967" h="32134" extrusionOk="0">
                  <a:moveTo>
                    <a:pt x="42896" y="4893"/>
                  </a:moveTo>
                  <a:lnTo>
                    <a:pt x="44031" y="7828"/>
                  </a:lnTo>
                  <a:lnTo>
                    <a:pt x="28219" y="29524"/>
                  </a:lnTo>
                  <a:lnTo>
                    <a:pt x="3914" y="29524"/>
                  </a:lnTo>
                  <a:lnTo>
                    <a:pt x="19243" y="10438"/>
                  </a:lnTo>
                  <a:lnTo>
                    <a:pt x="24305" y="23001"/>
                  </a:lnTo>
                  <a:cubicBezTo>
                    <a:pt x="24305" y="23327"/>
                    <a:pt x="24631" y="23484"/>
                    <a:pt x="24958" y="23654"/>
                  </a:cubicBezTo>
                  <a:cubicBezTo>
                    <a:pt x="25121" y="23732"/>
                    <a:pt x="25323" y="23771"/>
                    <a:pt x="25525" y="23771"/>
                  </a:cubicBezTo>
                  <a:cubicBezTo>
                    <a:pt x="25727" y="23771"/>
                    <a:pt x="25930" y="23732"/>
                    <a:pt x="26093" y="23654"/>
                  </a:cubicBezTo>
                  <a:cubicBezTo>
                    <a:pt x="26588" y="23327"/>
                    <a:pt x="37352" y="17130"/>
                    <a:pt x="42896" y="4893"/>
                  </a:cubicBezTo>
                  <a:close/>
                  <a:moveTo>
                    <a:pt x="42896" y="1"/>
                  </a:moveTo>
                  <a:cubicBezTo>
                    <a:pt x="42244" y="1"/>
                    <a:pt x="41748" y="496"/>
                    <a:pt x="41592" y="979"/>
                  </a:cubicBezTo>
                  <a:cubicBezTo>
                    <a:pt x="38004" y="11912"/>
                    <a:pt x="29198" y="18435"/>
                    <a:pt x="26093" y="20548"/>
                  </a:cubicBezTo>
                  <a:lnTo>
                    <a:pt x="20718" y="7502"/>
                  </a:lnTo>
                  <a:cubicBezTo>
                    <a:pt x="20548" y="7019"/>
                    <a:pt x="20222" y="6693"/>
                    <a:pt x="19739" y="6693"/>
                  </a:cubicBezTo>
                  <a:cubicBezTo>
                    <a:pt x="19243" y="6693"/>
                    <a:pt x="18917" y="6850"/>
                    <a:pt x="18591" y="7176"/>
                  </a:cubicBezTo>
                  <a:lnTo>
                    <a:pt x="326" y="30007"/>
                  </a:lnTo>
                  <a:cubicBezTo>
                    <a:pt x="0" y="30503"/>
                    <a:pt x="0" y="30986"/>
                    <a:pt x="170" y="31481"/>
                  </a:cubicBezTo>
                  <a:cubicBezTo>
                    <a:pt x="326" y="31807"/>
                    <a:pt x="822" y="32134"/>
                    <a:pt x="1305" y="32134"/>
                  </a:cubicBezTo>
                  <a:lnTo>
                    <a:pt x="28872" y="32134"/>
                  </a:lnTo>
                  <a:cubicBezTo>
                    <a:pt x="29354" y="32134"/>
                    <a:pt x="29680" y="31964"/>
                    <a:pt x="30007" y="31638"/>
                  </a:cubicBezTo>
                  <a:lnTo>
                    <a:pt x="46641" y="8807"/>
                  </a:lnTo>
                  <a:cubicBezTo>
                    <a:pt x="46810" y="8481"/>
                    <a:pt x="46967" y="7998"/>
                    <a:pt x="46810" y="7672"/>
                  </a:cubicBezTo>
                  <a:lnTo>
                    <a:pt x="44031" y="822"/>
                  </a:lnTo>
                  <a:cubicBezTo>
                    <a:pt x="43875" y="327"/>
                    <a:pt x="43379" y="1"/>
                    <a:pt x="428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2" name="Google Shape;2082;p78"/>
            <p:cNvSpPr/>
            <p:nvPr/>
          </p:nvSpPr>
          <p:spPr>
            <a:xfrm>
              <a:off x="2928411" y="3834369"/>
              <a:ext cx="211460" cy="437999"/>
            </a:xfrm>
            <a:custGeom>
              <a:avLst/>
              <a:gdLst/>
              <a:ahLst/>
              <a:cxnLst/>
              <a:rect l="l" t="t" r="r" b="b"/>
              <a:pathLst>
                <a:path w="13700" h="28377" extrusionOk="0">
                  <a:moveTo>
                    <a:pt x="2440" y="1"/>
                  </a:moveTo>
                  <a:lnTo>
                    <a:pt x="1" y="979"/>
                  </a:lnTo>
                  <a:lnTo>
                    <a:pt x="11246" y="28377"/>
                  </a:lnTo>
                  <a:lnTo>
                    <a:pt x="13699" y="27398"/>
                  </a:lnTo>
                  <a:lnTo>
                    <a:pt x="24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3" name="Google Shape;2083;p78"/>
            <p:cNvSpPr/>
            <p:nvPr/>
          </p:nvSpPr>
          <p:spPr>
            <a:xfrm>
              <a:off x="3172469" y="3607829"/>
              <a:ext cx="163734" cy="58020"/>
            </a:xfrm>
            <a:custGeom>
              <a:avLst/>
              <a:gdLst/>
              <a:ahLst/>
              <a:cxnLst/>
              <a:rect l="l" t="t" r="r" b="b"/>
              <a:pathLst>
                <a:path w="10608" h="3759" extrusionOk="0">
                  <a:moveTo>
                    <a:pt x="1958" y="1"/>
                  </a:moveTo>
                  <a:cubicBezTo>
                    <a:pt x="979" y="1"/>
                    <a:pt x="1" y="823"/>
                    <a:pt x="1" y="1801"/>
                  </a:cubicBezTo>
                  <a:cubicBezTo>
                    <a:pt x="1" y="2936"/>
                    <a:pt x="979" y="3758"/>
                    <a:pt x="1958" y="3758"/>
                  </a:cubicBezTo>
                  <a:lnTo>
                    <a:pt x="8650" y="3758"/>
                  </a:lnTo>
                  <a:cubicBezTo>
                    <a:pt x="9629" y="3758"/>
                    <a:pt x="10607" y="2936"/>
                    <a:pt x="10607" y="1801"/>
                  </a:cubicBezTo>
                  <a:cubicBezTo>
                    <a:pt x="10607" y="823"/>
                    <a:pt x="9629" y="1"/>
                    <a:pt x="8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4" name="Google Shape;2084;p78"/>
            <p:cNvSpPr/>
            <p:nvPr/>
          </p:nvSpPr>
          <p:spPr>
            <a:xfrm>
              <a:off x="3061723" y="4206908"/>
              <a:ext cx="118417" cy="118417"/>
            </a:xfrm>
            <a:custGeom>
              <a:avLst/>
              <a:gdLst/>
              <a:ahLst/>
              <a:cxnLst/>
              <a:rect l="l" t="t" r="r" b="b"/>
              <a:pathLst>
                <a:path w="7672" h="7672" extrusionOk="0">
                  <a:moveTo>
                    <a:pt x="3758" y="1"/>
                  </a:moveTo>
                  <a:cubicBezTo>
                    <a:pt x="1631" y="1"/>
                    <a:pt x="0" y="1631"/>
                    <a:pt x="0" y="3758"/>
                  </a:cubicBezTo>
                  <a:cubicBezTo>
                    <a:pt x="0" y="5871"/>
                    <a:pt x="1631" y="7672"/>
                    <a:pt x="3758" y="7672"/>
                  </a:cubicBezTo>
                  <a:cubicBezTo>
                    <a:pt x="5871" y="7672"/>
                    <a:pt x="7671" y="5871"/>
                    <a:pt x="7671" y="3758"/>
                  </a:cubicBezTo>
                  <a:cubicBezTo>
                    <a:pt x="7671" y="1631"/>
                    <a:pt x="5871" y="1"/>
                    <a:pt x="3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5" name="Google Shape;2085;p78"/>
            <p:cNvSpPr/>
            <p:nvPr/>
          </p:nvSpPr>
          <p:spPr>
            <a:xfrm>
              <a:off x="3051644" y="4196844"/>
              <a:ext cx="138560" cy="138560"/>
            </a:xfrm>
            <a:custGeom>
              <a:avLst/>
              <a:gdLst/>
              <a:ahLst/>
              <a:cxnLst/>
              <a:rect l="l" t="t" r="r" b="b"/>
              <a:pathLst>
                <a:path w="8977" h="8977" extrusionOk="0">
                  <a:moveTo>
                    <a:pt x="4411" y="1148"/>
                  </a:moveTo>
                  <a:cubicBezTo>
                    <a:pt x="6198" y="1148"/>
                    <a:pt x="7672" y="2610"/>
                    <a:pt x="7672" y="4410"/>
                  </a:cubicBezTo>
                  <a:cubicBezTo>
                    <a:pt x="7672" y="6197"/>
                    <a:pt x="6198" y="7672"/>
                    <a:pt x="4411" y="7672"/>
                  </a:cubicBezTo>
                  <a:cubicBezTo>
                    <a:pt x="2610" y="7672"/>
                    <a:pt x="1305" y="6197"/>
                    <a:pt x="1305" y="4410"/>
                  </a:cubicBezTo>
                  <a:cubicBezTo>
                    <a:pt x="1305" y="2610"/>
                    <a:pt x="2610" y="1148"/>
                    <a:pt x="4411" y="1148"/>
                  </a:cubicBezTo>
                  <a:close/>
                  <a:moveTo>
                    <a:pt x="4411" y="0"/>
                  </a:moveTo>
                  <a:cubicBezTo>
                    <a:pt x="1958" y="0"/>
                    <a:pt x="1" y="1957"/>
                    <a:pt x="1" y="4410"/>
                  </a:cubicBezTo>
                  <a:cubicBezTo>
                    <a:pt x="1" y="6850"/>
                    <a:pt x="1958" y="8976"/>
                    <a:pt x="4411" y="8976"/>
                  </a:cubicBezTo>
                  <a:cubicBezTo>
                    <a:pt x="7020" y="8976"/>
                    <a:pt x="8977" y="6850"/>
                    <a:pt x="8977" y="4410"/>
                  </a:cubicBezTo>
                  <a:cubicBezTo>
                    <a:pt x="8977" y="1957"/>
                    <a:pt x="7020" y="0"/>
                    <a:pt x="4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6" name="Google Shape;2086;p78"/>
            <p:cNvSpPr/>
            <p:nvPr/>
          </p:nvSpPr>
          <p:spPr>
            <a:xfrm>
              <a:off x="2840215" y="3809210"/>
              <a:ext cx="220612" cy="70384"/>
            </a:xfrm>
            <a:custGeom>
              <a:avLst/>
              <a:gdLst/>
              <a:ahLst/>
              <a:cxnLst/>
              <a:rect l="l" t="t" r="r" b="b"/>
              <a:pathLst>
                <a:path w="14293" h="4560" extrusionOk="0">
                  <a:moveTo>
                    <a:pt x="1305" y="0"/>
                  </a:moveTo>
                  <a:cubicBezTo>
                    <a:pt x="822" y="1801"/>
                    <a:pt x="653" y="2609"/>
                    <a:pt x="0" y="4410"/>
                  </a:cubicBezTo>
                  <a:cubicBezTo>
                    <a:pt x="1195" y="4508"/>
                    <a:pt x="2263" y="4559"/>
                    <a:pt x="3244" y="4559"/>
                  </a:cubicBezTo>
                  <a:cubicBezTo>
                    <a:pt x="7083" y="4559"/>
                    <a:pt x="9611" y="3775"/>
                    <a:pt x="13373" y="1957"/>
                  </a:cubicBezTo>
                  <a:cubicBezTo>
                    <a:pt x="14292" y="1344"/>
                    <a:pt x="13771" y="155"/>
                    <a:pt x="12893" y="155"/>
                  </a:cubicBezTo>
                  <a:cubicBezTo>
                    <a:pt x="12837" y="155"/>
                    <a:pt x="12779" y="160"/>
                    <a:pt x="12720" y="170"/>
                  </a:cubicBezTo>
                  <a:cubicBezTo>
                    <a:pt x="10517" y="718"/>
                    <a:pt x="8808" y="1001"/>
                    <a:pt x="7135" y="1001"/>
                  </a:cubicBezTo>
                  <a:cubicBezTo>
                    <a:pt x="5341" y="1001"/>
                    <a:pt x="3586" y="675"/>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7" name="Google Shape;2087;p78"/>
            <p:cNvSpPr/>
            <p:nvPr/>
          </p:nvSpPr>
          <p:spPr>
            <a:xfrm>
              <a:off x="3119712" y="4264897"/>
              <a:ext cx="15" cy="118232"/>
            </a:xfrm>
            <a:custGeom>
              <a:avLst/>
              <a:gdLst/>
              <a:ahLst/>
              <a:cxnLst/>
              <a:rect l="l" t="t" r="r" b="b"/>
              <a:pathLst>
                <a:path w="1" h="7660" extrusionOk="0">
                  <a:moveTo>
                    <a:pt x="1" y="1"/>
                  </a:moveTo>
                  <a:lnTo>
                    <a:pt x="1" y="76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8" name="Google Shape;2088;p78"/>
            <p:cNvSpPr/>
            <p:nvPr/>
          </p:nvSpPr>
          <p:spPr>
            <a:xfrm>
              <a:off x="3109649" y="4254833"/>
              <a:ext cx="20143" cy="138359"/>
            </a:xfrm>
            <a:custGeom>
              <a:avLst/>
              <a:gdLst/>
              <a:ahLst/>
              <a:cxnLst/>
              <a:rect l="l" t="t" r="r" b="b"/>
              <a:pathLst>
                <a:path w="1305" h="8964" extrusionOk="0">
                  <a:moveTo>
                    <a:pt x="653" y="1"/>
                  </a:moveTo>
                  <a:cubicBezTo>
                    <a:pt x="326" y="1"/>
                    <a:pt x="0" y="327"/>
                    <a:pt x="0" y="653"/>
                  </a:cubicBezTo>
                  <a:lnTo>
                    <a:pt x="0" y="8311"/>
                  </a:lnTo>
                  <a:cubicBezTo>
                    <a:pt x="0" y="8637"/>
                    <a:pt x="326" y="8964"/>
                    <a:pt x="653" y="8964"/>
                  </a:cubicBezTo>
                  <a:cubicBezTo>
                    <a:pt x="979" y="8964"/>
                    <a:pt x="1305" y="8637"/>
                    <a:pt x="1305" y="8311"/>
                  </a:cubicBezTo>
                  <a:lnTo>
                    <a:pt x="1305" y="653"/>
                  </a:lnTo>
                  <a:cubicBezTo>
                    <a:pt x="1305" y="327"/>
                    <a:pt x="979" y="1"/>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89" name="Google Shape;2089;p78"/>
            <p:cNvSpPr/>
            <p:nvPr/>
          </p:nvSpPr>
          <p:spPr>
            <a:xfrm>
              <a:off x="3044204" y="4362971"/>
              <a:ext cx="95666" cy="40285"/>
            </a:xfrm>
            <a:custGeom>
              <a:avLst/>
              <a:gdLst/>
              <a:ahLst/>
              <a:cxnLst/>
              <a:rect l="l" t="t" r="r" b="b"/>
              <a:pathLst>
                <a:path w="6198" h="2610" extrusionOk="0">
                  <a:moveTo>
                    <a:pt x="1305" y="1"/>
                  </a:moveTo>
                  <a:cubicBezTo>
                    <a:pt x="483" y="1"/>
                    <a:pt x="0" y="653"/>
                    <a:pt x="0" y="1305"/>
                  </a:cubicBezTo>
                  <a:cubicBezTo>
                    <a:pt x="0" y="1958"/>
                    <a:pt x="483" y="2610"/>
                    <a:pt x="1305" y="2610"/>
                  </a:cubicBezTo>
                  <a:lnTo>
                    <a:pt x="4893" y="2610"/>
                  </a:lnTo>
                  <a:cubicBezTo>
                    <a:pt x="5701" y="2610"/>
                    <a:pt x="6197" y="1958"/>
                    <a:pt x="6197" y="1305"/>
                  </a:cubicBezTo>
                  <a:cubicBezTo>
                    <a:pt x="6197" y="653"/>
                    <a:pt x="5701" y="1"/>
                    <a:pt x="48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0" name="Google Shape;2090;p78"/>
            <p:cNvSpPr/>
            <p:nvPr/>
          </p:nvSpPr>
          <p:spPr>
            <a:xfrm>
              <a:off x="2671665" y="4244770"/>
              <a:ext cx="40285" cy="40285"/>
            </a:xfrm>
            <a:custGeom>
              <a:avLst/>
              <a:gdLst/>
              <a:ahLst/>
              <a:cxnLst/>
              <a:rect l="l" t="t" r="r" b="b"/>
              <a:pathLst>
                <a:path w="2610" h="2610" extrusionOk="0">
                  <a:moveTo>
                    <a:pt x="1305" y="0"/>
                  </a:moveTo>
                  <a:cubicBezTo>
                    <a:pt x="653" y="0"/>
                    <a:pt x="0" y="653"/>
                    <a:pt x="0" y="1305"/>
                  </a:cubicBezTo>
                  <a:cubicBezTo>
                    <a:pt x="0" y="2114"/>
                    <a:pt x="653" y="2610"/>
                    <a:pt x="1305" y="2610"/>
                  </a:cubicBezTo>
                  <a:cubicBezTo>
                    <a:pt x="2114" y="2610"/>
                    <a:pt x="2610" y="2114"/>
                    <a:pt x="2610" y="1305"/>
                  </a:cubicBezTo>
                  <a:cubicBezTo>
                    <a:pt x="2610" y="653"/>
                    <a:pt x="2114"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1" name="Google Shape;2091;p78"/>
            <p:cNvSpPr/>
            <p:nvPr/>
          </p:nvSpPr>
          <p:spPr>
            <a:xfrm>
              <a:off x="3283231" y="3617908"/>
              <a:ext cx="259370" cy="667147"/>
            </a:xfrm>
            <a:custGeom>
              <a:avLst/>
              <a:gdLst/>
              <a:ahLst/>
              <a:cxnLst/>
              <a:rect l="l" t="t" r="r" b="b"/>
              <a:pathLst>
                <a:path w="16804" h="43223" extrusionOk="0">
                  <a:moveTo>
                    <a:pt x="1474" y="0"/>
                  </a:moveTo>
                  <a:cubicBezTo>
                    <a:pt x="652" y="0"/>
                    <a:pt x="170" y="496"/>
                    <a:pt x="170" y="1148"/>
                  </a:cubicBezTo>
                  <a:cubicBezTo>
                    <a:pt x="170" y="1957"/>
                    <a:pt x="652" y="2453"/>
                    <a:pt x="1474" y="2453"/>
                  </a:cubicBezTo>
                  <a:lnTo>
                    <a:pt x="3757" y="2453"/>
                  </a:lnTo>
                  <a:cubicBezTo>
                    <a:pt x="4736" y="2453"/>
                    <a:pt x="5714" y="3431"/>
                    <a:pt x="5714" y="4410"/>
                  </a:cubicBezTo>
                  <a:cubicBezTo>
                    <a:pt x="5714" y="5545"/>
                    <a:pt x="4736" y="6367"/>
                    <a:pt x="3757" y="6367"/>
                  </a:cubicBezTo>
                  <a:lnTo>
                    <a:pt x="1474" y="6367"/>
                  </a:lnTo>
                  <a:cubicBezTo>
                    <a:pt x="979" y="6367"/>
                    <a:pt x="652" y="6693"/>
                    <a:pt x="326" y="7019"/>
                  </a:cubicBezTo>
                  <a:cubicBezTo>
                    <a:pt x="170" y="7345"/>
                    <a:pt x="0" y="7828"/>
                    <a:pt x="170" y="8154"/>
                  </a:cubicBezTo>
                  <a:lnTo>
                    <a:pt x="14195" y="42401"/>
                  </a:lnTo>
                  <a:cubicBezTo>
                    <a:pt x="14351" y="42896"/>
                    <a:pt x="14847" y="43223"/>
                    <a:pt x="15330" y="43223"/>
                  </a:cubicBezTo>
                  <a:cubicBezTo>
                    <a:pt x="15499" y="43223"/>
                    <a:pt x="15656" y="43223"/>
                    <a:pt x="15825" y="43053"/>
                  </a:cubicBezTo>
                  <a:cubicBezTo>
                    <a:pt x="16478" y="42896"/>
                    <a:pt x="16804" y="42075"/>
                    <a:pt x="16478" y="41422"/>
                  </a:cubicBezTo>
                  <a:lnTo>
                    <a:pt x="3262" y="8976"/>
                  </a:lnTo>
                  <a:lnTo>
                    <a:pt x="3757" y="8976"/>
                  </a:lnTo>
                  <a:cubicBezTo>
                    <a:pt x="6197" y="8976"/>
                    <a:pt x="8324" y="7019"/>
                    <a:pt x="8324" y="4410"/>
                  </a:cubicBezTo>
                  <a:cubicBezTo>
                    <a:pt x="8324" y="1957"/>
                    <a:pt x="6197" y="0"/>
                    <a:pt x="37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2" name="Google Shape;2092;p78"/>
            <p:cNvSpPr/>
            <p:nvPr/>
          </p:nvSpPr>
          <p:spPr>
            <a:xfrm>
              <a:off x="3499691" y="4244770"/>
              <a:ext cx="40301" cy="40285"/>
            </a:xfrm>
            <a:custGeom>
              <a:avLst/>
              <a:gdLst/>
              <a:ahLst/>
              <a:cxnLst/>
              <a:rect l="l" t="t" r="r" b="b"/>
              <a:pathLst>
                <a:path w="2611" h="2610" extrusionOk="0">
                  <a:moveTo>
                    <a:pt x="1306" y="0"/>
                  </a:moveTo>
                  <a:cubicBezTo>
                    <a:pt x="497" y="0"/>
                    <a:pt x="1" y="653"/>
                    <a:pt x="1" y="1305"/>
                  </a:cubicBezTo>
                  <a:cubicBezTo>
                    <a:pt x="1" y="2114"/>
                    <a:pt x="497" y="2610"/>
                    <a:pt x="1306" y="2610"/>
                  </a:cubicBezTo>
                  <a:cubicBezTo>
                    <a:pt x="1958" y="2610"/>
                    <a:pt x="2610" y="2114"/>
                    <a:pt x="2610" y="1305"/>
                  </a:cubicBezTo>
                  <a:cubicBezTo>
                    <a:pt x="2610" y="653"/>
                    <a:pt x="1958" y="0"/>
                    <a:pt x="13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grpSp>
        <p:nvGrpSpPr>
          <p:cNvPr id="2093" name="Google Shape;2093;p78"/>
          <p:cNvGrpSpPr/>
          <p:nvPr/>
        </p:nvGrpSpPr>
        <p:grpSpPr>
          <a:xfrm>
            <a:off x="6051572" y="3455761"/>
            <a:ext cx="1384427" cy="840729"/>
            <a:chOff x="5332165" y="3675897"/>
            <a:chExt cx="1384427" cy="840729"/>
          </a:xfrm>
        </p:grpSpPr>
        <p:sp>
          <p:nvSpPr>
            <p:cNvPr id="2094" name="Google Shape;2094;p78"/>
            <p:cNvSpPr/>
            <p:nvPr/>
          </p:nvSpPr>
          <p:spPr>
            <a:xfrm>
              <a:off x="5387546" y="4015606"/>
              <a:ext cx="501020" cy="501020"/>
            </a:xfrm>
            <a:custGeom>
              <a:avLst/>
              <a:gdLst/>
              <a:ahLst/>
              <a:cxnLst/>
              <a:rect l="l" t="t" r="r" b="b"/>
              <a:pathLst>
                <a:path w="32460" h="32460" extrusionOk="0">
                  <a:moveTo>
                    <a:pt x="16308" y="2453"/>
                  </a:moveTo>
                  <a:cubicBezTo>
                    <a:pt x="23810" y="2453"/>
                    <a:pt x="30007" y="8650"/>
                    <a:pt x="30007" y="16152"/>
                  </a:cubicBezTo>
                  <a:cubicBezTo>
                    <a:pt x="30007" y="23654"/>
                    <a:pt x="23810" y="29851"/>
                    <a:pt x="16308" y="29851"/>
                  </a:cubicBezTo>
                  <a:cubicBezTo>
                    <a:pt x="8806" y="29851"/>
                    <a:pt x="2609" y="23654"/>
                    <a:pt x="2609" y="16152"/>
                  </a:cubicBezTo>
                  <a:cubicBezTo>
                    <a:pt x="2609" y="8650"/>
                    <a:pt x="8806" y="2453"/>
                    <a:pt x="16308" y="2453"/>
                  </a:cubicBezTo>
                  <a:close/>
                  <a:moveTo>
                    <a:pt x="16308" y="1"/>
                  </a:moveTo>
                  <a:cubicBezTo>
                    <a:pt x="7345" y="1"/>
                    <a:pt x="0" y="7176"/>
                    <a:pt x="0" y="16152"/>
                  </a:cubicBezTo>
                  <a:cubicBezTo>
                    <a:pt x="0" y="25115"/>
                    <a:pt x="7345" y="32460"/>
                    <a:pt x="16308" y="32460"/>
                  </a:cubicBezTo>
                  <a:cubicBezTo>
                    <a:pt x="25284" y="32460"/>
                    <a:pt x="32459" y="25115"/>
                    <a:pt x="32459" y="16152"/>
                  </a:cubicBezTo>
                  <a:cubicBezTo>
                    <a:pt x="32459" y="7176"/>
                    <a:pt x="25284" y="1"/>
                    <a:pt x="163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5" name="Google Shape;2095;p78"/>
            <p:cNvSpPr/>
            <p:nvPr/>
          </p:nvSpPr>
          <p:spPr>
            <a:xfrm>
              <a:off x="5332165" y="3952786"/>
              <a:ext cx="511084" cy="307095"/>
            </a:xfrm>
            <a:custGeom>
              <a:avLst/>
              <a:gdLst/>
              <a:ahLst/>
              <a:cxnLst/>
              <a:rect l="l" t="t" r="r" b="b"/>
              <a:pathLst>
                <a:path w="33112" h="19896" extrusionOk="0">
                  <a:moveTo>
                    <a:pt x="19739" y="0"/>
                  </a:moveTo>
                  <a:cubicBezTo>
                    <a:pt x="8807" y="0"/>
                    <a:pt x="0" y="8963"/>
                    <a:pt x="0" y="19896"/>
                  </a:cubicBezTo>
                  <a:lnTo>
                    <a:pt x="2610" y="19896"/>
                  </a:lnTo>
                  <a:cubicBezTo>
                    <a:pt x="2610" y="10437"/>
                    <a:pt x="10281" y="2609"/>
                    <a:pt x="19739" y="2609"/>
                  </a:cubicBezTo>
                  <a:cubicBezTo>
                    <a:pt x="24136" y="2609"/>
                    <a:pt x="28219" y="4240"/>
                    <a:pt x="31311" y="7176"/>
                  </a:cubicBezTo>
                  <a:lnTo>
                    <a:pt x="33112" y="5219"/>
                  </a:lnTo>
                  <a:cubicBezTo>
                    <a:pt x="29524" y="1957"/>
                    <a:pt x="24632" y="0"/>
                    <a:pt x="197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6" name="Google Shape;2096;p78"/>
            <p:cNvSpPr/>
            <p:nvPr/>
          </p:nvSpPr>
          <p:spPr>
            <a:xfrm>
              <a:off x="5634213" y="4028294"/>
              <a:ext cx="10094" cy="475645"/>
            </a:xfrm>
            <a:custGeom>
              <a:avLst/>
              <a:gdLst/>
              <a:ahLst/>
              <a:cxnLst/>
              <a:rect l="l" t="t" r="r" b="b"/>
              <a:pathLst>
                <a:path w="654" h="30816" extrusionOk="0">
                  <a:moveTo>
                    <a:pt x="327" y="1"/>
                  </a:moveTo>
                  <a:cubicBezTo>
                    <a:pt x="170" y="1"/>
                    <a:pt x="1" y="157"/>
                    <a:pt x="1" y="327"/>
                  </a:cubicBezTo>
                  <a:lnTo>
                    <a:pt x="1" y="30490"/>
                  </a:lnTo>
                  <a:cubicBezTo>
                    <a:pt x="1" y="30659"/>
                    <a:pt x="170" y="30816"/>
                    <a:pt x="327" y="30816"/>
                  </a:cubicBezTo>
                  <a:cubicBezTo>
                    <a:pt x="497" y="30816"/>
                    <a:pt x="653" y="30659"/>
                    <a:pt x="653" y="30490"/>
                  </a:cubicBezTo>
                  <a:lnTo>
                    <a:pt x="653" y="327"/>
                  </a:lnTo>
                  <a:cubicBezTo>
                    <a:pt x="653" y="157"/>
                    <a:pt x="497"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7" name="Google Shape;2097;p78"/>
            <p:cNvSpPr/>
            <p:nvPr/>
          </p:nvSpPr>
          <p:spPr>
            <a:xfrm>
              <a:off x="5400218" y="4259865"/>
              <a:ext cx="475660" cy="10094"/>
            </a:xfrm>
            <a:custGeom>
              <a:avLst/>
              <a:gdLst/>
              <a:ahLst/>
              <a:cxnLst/>
              <a:rect l="l" t="t" r="r" b="b"/>
              <a:pathLst>
                <a:path w="30817" h="654" extrusionOk="0">
                  <a:moveTo>
                    <a:pt x="327" y="1"/>
                  </a:moveTo>
                  <a:cubicBezTo>
                    <a:pt x="157" y="1"/>
                    <a:pt x="1" y="157"/>
                    <a:pt x="1" y="327"/>
                  </a:cubicBezTo>
                  <a:cubicBezTo>
                    <a:pt x="1" y="484"/>
                    <a:pt x="157" y="653"/>
                    <a:pt x="327" y="653"/>
                  </a:cubicBezTo>
                  <a:lnTo>
                    <a:pt x="30490" y="653"/>
                  </a:lnTo>
                  <a:cubicBezTo>
                    <a:pt x="30660" y="653"/>
                    <a:pt x="30816" y="484"/>
                    <a:pt x="30816" y="327"/>
                  </a:cubicBezTo>
                  <a:cubicBezTo>
                    <a:pt x="30816" y="157"/>
                    <a:pt x="30660" y="1"/>
                    <a:pt x="30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8" name="Google Shape;2098;p78"/>
            <p:cNvSpPr/>
            <p:nvPr/>
          </p:nvSpPr>
          <p:spPr>
            <a:xfrm>
              <a:off x="5468086" y="4096162"/>
              <a:ext cx="339925" cy="339925"/>
            </a:xfrm>
            <a:custGeom>
              <a:avLst/>
              <a:gdLst/>
              <a:ahLst/>
              <a:cxnLst/>
              <a:rect l="l" t="t" r="r" b="b"/>
              <a:pathLst>
                <a:path w="22023" h="22023" extrusionOk="0">
                  <a:moveTo>
                    <a:pt x="170" y="0"/>
                  </a:moveTo>
                  <a:cubicBezTo>
                    <a:pt x="1" y="170"/>
                    <a:pt x="1" y="326"/>
                    <a:pt x="170" y="496"/>
                  </a:cubicBezTo>
                  <a:lnTo>
                    <a:pt x="21527" y="21853"/>
                  </a:lnTo>
                  <a:lnTo>
                    <a:pt x="21697" y="22022"/>
                  </a:lnTo>
                  <a:cubicBezTo>
                    <a:pt x="21853" y="22022"/>
                    <a:pt x="21853" y="21853"/>
                    <a:pt x="22023" y="21853"/>
                  </a:cubicBezTo>
                  <a:lnTo>
                    <a:pt x="22023" y="21370"/>
                  </a:lnTo>
                  <a:lnTo>
                    <a:pt x="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099" name="Google Shape;2099;p78"/>
            <p:cNvSpPr/>
            <p:nvPr/>
          </p:nvSpPr>
          <p:spPr>
            <a:xfrm>
              <a:off x="5468086" y="4096162"/>
              <a:ext cx="339925" cy="339925"/>
            </a:xfrm>
            <a:custGeom>
              <a:avLst/>
              <a:gdLst/>
              <a:ahLst/>
              <a:cxnLst/>
              <a:rect l="l" t="t" r="r" b="b"/>
              <a:pathLst>
                <a:path w="22023" h="22023" extrusionOk="0">
                  <a:moveTo>
                    <a:pt x="21527" y="0"/>
                  </a:moveTo>
                  <a:lnTo>
                    <a:pt x="170" y="21370"/>
                  </a:lnTo>
                  <a:cubicBezTo>
                    <a:pt x="1" y="21527"/>
                    <a:pt x="1" y="21696"/>
                    <a:pt x="170" y="21853"/>
                  </a:cubicBezTo>
                  <a:lnTo>
                    <a:pt x="327" y="22022"/>
                  </a:lnTo>
                  <a:cubicBezTo>
                    <a:pt x="496" y="22022"/>
                    <a:pt x="496" y="21853"/>
                    <a:pt x="653" y="21853"/>
                  </a:cubicBezTo>
                  <a:lnTo>
                    <a:pt x="22023" y="496"/>
                  </a:lnTo>
                  <a:lnTo>
                    <a:pt x="220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0" name="Google Shape;2100;p78"/>
            <p:cNvSpPr/>
            <p:nvPr/>
          </p:nvSpPr>
          <p:spPr>
            <a:xfrm>
              <a:off x="6215773" y="4015606"/>
              <a:ext cx="500819" cy="501020"/>
            </a:xfrm>
            <a:custGeom>
              <a:avLst/>
              <a:gdLst/>
              <a:ahLst/>
              <a:cxnLst/>
              <a:rect l="l" t="t" r="r" b="b"/>
              <a:pathLst>
                <a:path w="32447" h="32460" extrusionOk="0">
                  <a:moveTo>
                    <a:pt x="16139" y="2453"/>
                  </a:moveTo>
                  <a:cubicBezTo>
                    <a:pt x="23810" y="2453"/>
                    <a:pt x="29837" y="8650"/>
                    <a:pt x="29837" y="16152"/>
                  </a:cubicBezTo>
                  <a:cubicBezTo>
                    <a:pt x="29837" y="23654"/>
                    <a:pt x="23810" y="29851"/>
                    <a:pt x="16139" y="29851"/>
                  </a:cubicBezTo>
                  <a:cubicBezTo>
                    <a:pt x="8637" y="29851"/>
                    <a:pt x="2610" y="23654"/>
                    <a:pt x="2610" y="16152"/>
                  </a:cubicBezTo>
                  <a:cubicBezTo>
                    <a:pt x="2610" y="8650"/>
                    <a:pt x="8637" y="2453"/>
                    <a:pt x="16139" y="2453"/>
                  </a:cubicBezTo>
                  <a:close/>
                  <a:moveTo>
                    <a:pt x="16139" y="1"/>
                  </a:moveTo>
                  <a:cubicBezTo>
                    <a:pt x="7176" y="1"/>
                    <a:pt x="0" y="7176"/>
                    <a:pt x="0" y="16152"/>
                  </a:cubicBezTo>
                  <a:cubicBezTo>
                    <a:pt x="0" y="25115"/>
                    <a:pt x="7176" y="32460"/>
                    <a:pt x="16139" y="32460"/>
                  </a:cubicBezTo>
                  <a:cubicBezTo>
                    <a:pt x="25115" y="32460"/>
                    <a:pt x="32447" y="25115"/>
                    <a:pt x="32447" y="16152"/>
                  </a:cubicBezTo>
                  <a:cubicBezTo>
                    <a:pt x="32447" y="7176"/>
                    <a:pt x="25115" y="1"/>
                    <a:pt x="16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1" name="Google Shape;2101;p78"/>
            <p:cNvSpPr/>
            <p:nvPr/>
          </p:nvSpPr>
          <p:spPr>
            <a:xfrm>
              <a:off x="6459831" y="4028294"/>
              <a:ext cx="10079" cy="475645"/>
            </a:xfrm>
            <a:custGeom>
              <a:avLst/>
              <a:gdLst/>
              <a:ahLst/>
              <a:cxnLst/>
              <a:rect l="l" t="t" r="r" b="b"/>
              <a:pathLst>
                <a:path w="653" h="30816" extrusionOk="0">
                  <a:moveTo>
                    <a:pt x="327" y="1"/>
                  </a:moveTo>
                  <a:cubicBezTo>
                    <a:pt x="170" y="1"/>
                    <a:pt x="1" y="157"/>
                    <a:pt x="1" y="327"/>
                  </a:cubicBezTo>
                  <a:lnTo>
                    <a:pt x="1" y="30490"/>
                  </a:lnTo>
                  <a:cubicBezTo>
                    <a:pt x="1" y="30659"/>
                    <a:pt x="170" y="30816"/>
                    <a:pt x="327" y="30816"/>
                  </a:cubicBezTo>
                  <a:cubicBezTo>
                    <a:pt x="496" y="30816"/>
                    <a:pt x="653" y="30659"/>
                    <a:pt x="653" y="30490"/>
                  </a:cubicBezTo>
                  <a:lnTo>
                    <a:pt x="653" y="327"/>
                  </a:lnTo>
                  <a:cubicBezTo>
                    <a:pt x="653" y="157"/>
                    <a:pt x="496" y="1"/>
                    <a:pt x="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2" name="Google Shape;2102;p78"/>
            <p:cNvSpPr/>
            <p:nvPr/>
          </p:nvSpPr>
          <p:spPr>
            <a:xfrm>
              <a:off x="6228260" y="4259865"/>
              <a:ext cx="475846" cy="10094"/>
            </a:xfrm>
            <a:custGeom>
              <a:avLst/>
              <a:gdLst/>
              <a:ahLst/>
              <a:cxnLst/>
              <a:rect l="l" t="t" r="r" b="b"/>
              <a:pathLst>
                <a:path w="30829" h="654" extrusionOk="0">
                  <a:moveTo>
                    <a:pt x="327" y="1"/>
                  </a:moveTo>
                  <a:cubicBezTo>
                    <a:pt x="170" y="1"/>
                    <a:pt x="0" y="157"/>
                    <a:pt x="0" y="327"/>
                  </a:cubicBezTo>
                  <a:cubicBezTo>
                    <a:pt x="0" y="484"/>
                    <a:pt x="170" y="653"/>
                    <a:pt x="327" y="653"/>
                  </a:cubicBezTo>
                  <a:lnTo>
                    <a:pt x="30503" y="653"/>
                  </a:lnTo>
                  <a:cubicBezTo>
                    <a:pt x="30659" y="653"/>
                    <a:pt x="30829" y="484"/>
                    <a:pt x="30829" y="327"/>
                  </a:cubicBezTo>
                  <a:cubicBezTo>
                    <a:pt x="30829" y="157"/>
                    <a:pt x="30659" y="1"/>
                    <a:pt x="30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3" name="Google Shape;2103;p78"/>
            <p:cNvSpPr/>
            <p:nvPr/>
          </p:nvSpPr>
          <p:spPr>
            <a:xfrm>
              <a:off x="6296328" y="4096162"/>
              <a:ext cx="339724" cy="339925"/>
            </a:xfrm>
            <a:custGeom>
              <a:avLst/>
              <a:gdLst/>
              <a:ahLst/>
              <a:cxnLst/>
              <a:rect l="l" t="t" r="r" b="b"/>
              <a:pathLst>
                <a:path w="22010" h="22023" extrusionOk="0">
                  <a:moveTo>
                    <a:pt x="157" y="0"/>
                  </a:moveTo>
                  <a:cubicBezTo>
                    <a:pt x="0" y="170"/>
                    <a:pt x="0" y="326"/>
                    <a:pt x="157" y="496"/>
                  </a:cubicBezTo>
                  <a:lnTo>
                    <a:pt x="21357" y="21853"/>
                  </a:lnTo>
                  <a:cubicBezTo>
                    <a:pt x="21526" y="21853"/>
                    <a:pt x="21526" y="22022"/>
                    <a:pt x="21683" y="22022"/>
                  </a:cubicBezTo>
                  <a:lnTo>
                    <a:pt x="21853" y="21853"/>
                  </a:lnTo>
                  <a:cubicBezTo>
                    <a:pt x="22009" y="21696"/>
                    <a:pt x="22009" y="21527"/>
                    <a:pt x="21853" y="21370"/>
                  </a:cubicBezTo>
                  <a:lnTo>
                    <a:pt x="48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4" name="Google Shape;2104;p78"/>
            <p:cNvSpPr/>
            <p:nvPr/>
          </p:nvSpPr>
          <p:spPr>
            <a:xfrm>
              <a:off x="6296328" y="4096162"/>
              <a:ext cx="339724" cy="339925"/>
            </a:xfrm>
            <a:custGeom>
              <a:avLst/>
              <a:gdLst/>
              <a:ahLst/>
              <a:cxnLst/>
              <a:rect l="l" t="t" r="r" b="b"/>
              <a:pathLst>
                <a:path w="22010" h="22023" extrusionOk="0">
                  <a:moveTo>
                    <a:pt x="21357" y="0"/>
                  </a:moveTo>
                  <a:lnTo>
                    <a:pt x="157" y="21370"/>
                  </a:lnTo>
                  <a:cubicBezTo>
                    <a:pt x="0" y="21527"/>
                    <a:pt x="0" y="21696"/>
                    <a:pt x="157" y="21853"/>
                  </a:cubicBezTo>
                  <a:cubicBezTo>
                    <a:pt x="157" y="21853"/>
                    <a:pt x="157" y="22022"/>
                    <a:pt x="326" y="22022"/>
                  </a:cubicBezTo>
                  <a:lnTo>
                    <a:pt x="483" y="21853"/>
                  </a:lnTo>
                  <a:lnTo>
                    <a:pt x="21853" y="496"/>
                  </a:lnTo>
                  <a:cubicBezTo>
                    <a:pt x="22009" y="326"/>
                    <a:pt x="22009" y="170"/>
                    <a:pt x="21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5" name="Google Shape;2105;p78"/>
            <p:cNvSpPr/>
            <p:nvPr/>
          </p:nvSpPr>
          <p:spPr>
            <a:xfrm>
              <a:off x="5583879" y="4199453"/>
              <a:ext cx="558809" cy="133328"/>
            </a:xfrm>
            <a:custGeom>
              <a:avLst/>
              <a:gdLst/>
              <a:ahLst/>
              <a:cxnLst/>
              <a:rect l="l" t="t" r="r" b="b"/>
              <a:pathLst>
                <a:path w="36204" h="8638" extrusionOk="0">
                  <a:moveTo>
                    <a:pt x="31807" y="1"/>
                  </a:moveTo>
                  <a:lnTo>
                    <a:pt x="3431" y="653"/>
                  </a:lnTo>
                  <a:cubicBezTo>
                    <a:pt x="1474" y="653"/>
                    <a:pt x="0" y="2284"/>
                    <a:pt x="0" y="4241"/>
                  </a:cubicBezTo>
                  <a:cubicBezTo>
                    <a:pt x="0" y="6198"/>
                    <a:pt x="1474" y="7829"/>
                    <a:pt x="3431" y="7829"/>
                  </a:cubicBezTo>
                  <a:lnTo>
                    <a:pt x="31807" y="8638"/>
                  </a:lnTo>
                  <a:lnTo>
                    <a:pt x="31964" y="8638"/>
                  </a:lnTo>
                  <a:cubicBezTo>
                    <a:pt x="33112" y="8638"/>
                    <a:pt x="34090" y="8155"/>
                    <a:pt x="34899" y="7333"/>
                  </a:cubicBezTo>
                  <a:cubicBezTo>
                    <a:pt x="35721" y="6524"/>
                    <a:pt x="36204" y="5376"/>
                    <a:pt x="36204" y="4241"/>
                  </a:cubicBezTo>
                  <a:cubicBezTo>
                    <a:pt x="36204" y="1958"/>
                    <a:pt x="34247" y="1"/>
                    <a:pt x="319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6" name="Google Shape;2106;p78"/>
            <p:cNvSpPr/>
            <p:nvPr/>
          </p:nvSpPr>
          <p:spPr>
            <a:xfrm>
              <a:off x="5563737" y="4181733"/>
              <a:ext cx="596671" cy="168766"/>
            </a:xfrm>
            <a:custGeom>
              <a:avLst/>
              <a:gdLst/>
              <a:ahLst/>
              <a:cxnLst/>
              <a:rect l="l" t="t" r="r" b="b"/>
              <a:pathLst>
                <a:path w="38657" h="10934" extrusionOk="0">
                  <a:moveTo>
                    <a:pt x="33269" y="653"/>
                  </a:moveTo>
                  <a:cubicBezTo>
                    <a:pt x="35878" y="653"/>
                    <a:pt x="38004" y="2780"/>
                    <a:pt x="38004" y="5389"/>
                  </a:cubicBezTo>
                  <a:cubicBezTo>
                    <a:pt x="38004" y="6694"/>
                    <a:pt x="37509" y="7998"/>
                    <a:pt x="36700" y="8807"/>
                  </a:cubicBezTo>
                  <a:cubicBezTo>
                    <a:pt x="35721" y="9786"/>
                    <a:pt x="34573" y="10281"/>
                    <a:pt x="33269" y="10281"/>
                  </a:cubicBezTo>
                  <a:lnTo>
                    <a:pt x="4736" y="9459"/>
                  </a:lnTo>
                  <a:cubicBezTo>
                    <a:pt x="2453" y="9459"/>
                    <a:pt x="653" y="7672"/>
                    <a:pt x="653" y="5389"/>
                  </a:cubicBezTo>
                  <a:cubicBezTo>
                    <a:pt x="653" y="3106"/>
                    <a:pt x="2453" y="1305"/>
                    <a:pt x="4736" y="1305"/>
                  </a:cubicBezTo>
                  <a:lnTo>
                    <a:pt x="33269" y="653"/>
                  </a:lnTo>
                  <a:close/>
                  <a:moveTo>
                    <a:pt x="33269" y="1"/>
                  </a:moveTo>
                  <a:lnTo>
                    <a:pt x="4736" y="653"/>
                  </a:lnTo>
                  <a:cubicBezTo>
                    <a:pt x="2127" y="653"/>
                    <a:pt x="1" y="2780"/>
                    <a:pt x="1" y="5389"/>
                  </a:cubicBezTo>
                  <a:cubicBezTo>
                    <a:pt x="1" y="7998"/>
                    <a:pt x="2127" y="10112"/>
                    <a:pt x="4736" y="10112"/>
                  </a:cubicBezTo>
                  <a:lnTo>
                    <a:pt x="33269" y="10934"/>
                  </a:lnTo>
                  <a:cubicBezTo>
                    <a:pt x="34743" y="10934"/>
                    <a:pt x="36047" y="10281"/>
                    <a:pt x="37026" y="9303"/>
                  </a:cubicBezTo>
                  <a:cubicBezTo>
                    <a:pt x="38161" y="8324"/>
                    <a:pt x="38657" y="6850"/>
                    <a:pt x="38657" y="5389"/>
                  </a:cubicBezTo>
                  <a:cubicBezTo>
                    <a:pt x="38657" y="2454"/>
                    <a:pt x="36204" y="1"/>
                    <a:pt x="33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7" name="Google Shape;2107;p78"/>
            <p:cNvSpPr/>
            <p:nvPr/>
          </p:nvSpPr>
          <p:spPr>
            <a:xfrm>
              <a:off x="5588911" y="4214563"/>
              <a:ext cx="100698" cy="100698"/>
            </a:xfrm>
            <a:custGeom>
              <a:avLst/>
              <a:gdLst/>
              <a:ahLst/>
              <a:cxnLst/>
              <a:rect l="l" t="t" r="r" b="b"/>
              <a:pathLst>
                <a:path w="6524" h="6524" extrusionOk="0">
                  <a:moveTo>
                    <a:pt x="3262" y="0"/>
                  </a:moveTo>
                  <a:cubicBezTo>
                    <a:pt x="1475" y="0"/>
                    <a:pt x="0" y="1462"/>
                    <a:pt x="0" y="3262"/>
                  </a:cubicBezTo>
                  <a:cubicBezTo>
                    <a:pt x="0" y="5049"/>
                    <a:pt x="1475" y="6524"/>
                    <a:pt x="3262" y="6524"/>
                  </a:cubicBezTo>
                  <a:cubicBezTo>
                    <a:pt x="5062" y="6524"/>
                    <a:pt x="6523" y="5049"/>
                    <a:pt x="6523" y="3262"/>
                  </a:cubicBezTo>
                  <a:cubicBezTo>
                    <a:pt x="6523" y="1462"/>
                    <a:pt x="5062"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8" name="Google Shape;2108;p78"/>
            <p:cNvSpPr/>
            <p:nvPr/>
          </p:nvSpPr>
          <p:spPr>
            <a:xfrm>
              <a:off x="5588911" y="4214563"/>
              <a:ext cx="100698" cy="100698"/>
            </a:xfrm>
            <a:custGeom>
              <a:avLst/>
              <a:gdLst/>
              <a:ahLst/>
              <a:cxnLst/>
              <a:rect l="l" t="t" r="r" b="b"/>
              <a:pathLst>
                <a:path w="6524" h="6524" extrusionOk="0">
                  <a:moveTo>
                    <a:pt x="3262" y="1305"/>
                  </a:moveTo>
                  <a:cubicBezTo>
                    <a:pt x="4240" y="1305"/>
                    <a:pt x="5219" y="2284"/>
                    <a:pt x="5219" y="3262"/>
                  </a:cubicBezTo>
                  <a:cubicBezTo>
                    <a:pt x="5219" y="4397"/>
                    <a:pt x="4240" y="5219"/>
                    <a:pt x="3262" y="5219"/>
                  </a:cubicBezTo>
                  <a:cubicBezTo>
                    <a:pt x="2127" y="5219"/>
                    <a:pt x="1305" y="4397"/>
                    <a:pt x="1305" y="3262"/>
                  </a:cubicBezTo>
                  <a:cubicBezTo>
                    <a:pt x="1305" y="2284"/>
                    <a:pt x="2127" y="1305"/>
                    <a:pt x="3262" y="1305"/>
                  </a:cubicBezTo>
                  <a:close/>
                  <a:moveTo>
                    <a:pt x="3262" y="0"/>
                  </a:moveTo>
                  <a:cubicBezTo>
                    <a:pt x="1475" y="0"/>
                    <a:pt x="0" y="1462"/>
                    <a:pt x="0" y="3262"/>
                  </a:cubicBezTo>
                  <a:cubicBezTo>
                    <a:pt x="0" y="5049"/>
                    <a:pt x="1475" y="6524"/>
                    <a:pt x="3262" y="6524"/>
                  </a:cubicBezTo>
                  <a:cubicBezTo>
                    <a:pt x="5062" y="6524"/>
                    <a:pt x="6523" y="5049"/>
                    <a:pt x="6523" y="3262"/>
                  </a:cubicBezTo>
                  <a:cubicBezTo>
                    <a:pt x="6523" y="1462"/>
                    <a:pt x="5062" y="0"/>
                    <a:pt x="3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09" name="Google Shape;2109;p78"/>
            <p:cNvSpPr/>
            <p:nvPr/>
          </p:nvSpPr>
          <p:spPr>
            <a:xfrm>
              <a:off x="6417138" y="4214563"/>
              <a:ext cx="98089" cy="100698"/>
            </a:xfrm>
            <a:custGeom>
              <a:avLst/>
              <a:gdLst/>
              <a:ahLst/>
              <a:cxnLst/>
              <a:rect l="l" t="t" r="r" b="b"/>
              <a:pathLst>
                <a:path w="6355" h="6524" extrusionOk="0">
                  <a:moveTo>
                    <a:pt x="3093" y="0"/>
                  </a:moveTo>
                  <a:cubicBezTo>
                    <a:pt x="1462" y="0"/>
                    <a:pt x="1" y="1462"/>
                    <a:pt x="1" y="3262"/>
                  </a:cubicBezTo>
                  <a:cubicBezTo>
                    <a:pt x="1" y="5049"/>
                    <a:pt x="1462" y="6524"/>
                    <a:pt x="3093" y="6524"/>
                  </a:cubicBezTo>
                  <a:cubicBezTo>
                    <a:pt x="4893" y="6524"/>
                    <a:pt x="6354" y="5049"/>
                    <a:pt x="6354" y="3262"/>
                  </a:cubicBezTo>
                  <a:cubicBezTo>
                    <a:pt x="6354" y="1462"/>
                    <a:pt x="4893" y="0"/>
                    <a:pt x="3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0" name="Google Shape;2110;p78"/>
            <p:cNvSpPr/>
            <p:nvPr/>
          </p:nvSpPr>
          <p:spPr>
            <a:xfrm>
              <a:off x="6417138" y="4214563"/>
              <a:ext cx="98089" cy="100698"/>
            </a:xfrm>
            <a:custGeom>
              <a:avLst/>
              <a:gdLst/>
              <a:ahLst/>
              <a:cxnLst/>
              <a:rect l="l" t="t" r="r" b="b"/>
              <a:pathLst>
                <a:path w="6355" h="6524" extrusionOk="0">
                  <a:moveTo>
                    <a:pt x="3093" y="1305"/>
                  </a:moveTo>
                  <a:cubicBezTo>
                    <a:pt x="4241" y="1305"/>
                    <a:pt x="5050" y="2284"/>
                    <a:pt x="5050" y="3262"/>
                  </a:cubicBezTo>
                  <a:cubicBezTo>
                    <a:pt x="5050" y="4397"/>
                    <a:pt x="4241" y="5219"/>
                    <a:pt x="3093" y="5219"/>
                  </a:cubicBezTo>
                  <a:cubicBezTo>
                    <a:pt x="2114" y="5219"/>
                    <a:pt x="1305" y="4397"/>
                    <a:pt x="1305" y="3262"/>
                  </a:cubicBezTo>
                  <a:cubicBezTo>
                    <a:pt x="1305" y="2284"/>
                    <a:pt x="2114" y="1305"/>
                    <a:pt x="3093" y="1305"/>
                  </a:cubicBezTo>
                  <a:close/>
                  <a:moveTo>
                    <a:pt x="3093" y="0"/>
                  </a:moveTo>
                  <a:cubicBezTo>
                    <a:pt x="1462" y="0"/>
                    <a:pt x="1" y="1462"/>
                    <a:pt x="1" y="3262"/>
                  </a:cubicBezTo>
                  <a:cubicBezTo>
                    <a:pt x="1" y="5049"/>
                    <a:pt x="1462" y="6524"/>
                    <a:pt x="3093" y="6524"/>
                  </a:cubicBezTo>
                  <a:cubicBezTo>
                    <a:pt x="4893" y="6524"/>
                    <a:pt x="6354" y="5049"/>
                    <a:pt x="6354" y="3262"/>
                  </a:cubicBezTo>
                  <a:cubicBezTo>
                    <a:pt x="6354" y="1462"/>
                    <a:pt x="4893" y="0"/>
                    <a:pt x="3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1" name="Google Shape;2111;p78"/>
            <p:cNvSpPr/>
            <p:nvPr/>
          </p:nvSpPr>
          <p:spPr>
            <a:xfrm>
              <a:off x="5616694" y="3894781"/>
              <a:ext cx="727359" cy="390274"/>
            </a:xfrm>
            <a:custGeom>
              <a:avLst/>
              <a:gdLst/>
              <a:ahLst/>
              <a:cxnLst/>
              <a:rect l="l" t="t" r="r" b="b"/>
              <a:pathLst>
                <a:path w="47124" h="25285" extrusionOk="0">
                  <a:moveTo>
                    <a:pt x="43210" y="2454"/>
                  </a:moveTo>
                  <a:lnTo>
                    <a:pt x="28533" y="22675"/>
                  </a:lnTo>
                  <a:lnTo>
                    <a:pt x="5219" y="22675"/>
                  </a:lnTo>
                  <a:cubicBezTo>
                    <a:pt x="9942" y="18761"/>
                    <a:pt x="16961" y="11586"/>
                    <a:pt x="20379" y="2454"/>
                  </a:cubicBezTo>
                  <a:close/>
                  <a:moveTo>
                    <a:pt x="19401" y="1"/>
                  </a:moveTo>
                  <a:cubicBezTo>
                    <a:pt x="18918" y="1"/>
                    <a:pt x="18422" y="327"/>
                    <a:pt x="18266" y="823"/>
                  </a:cubicBezTo>
                  <a:cubicBezTo>
                    <a:pt x="14678" y="11586"/>
                    <a:pt x="5050" y="19740"/>
                    <a:pt x="979" y="22832"/>
                  </a:cubicBezTo>
                  <a:cubicBezTo>
                    <a:pt x="653" y="23002"/>
                    <a:pt x="1" y="23484"/>
                    <a:pt x="327" y="24463"/>
                  </a:cubicBezTo>
                  <a:cubicBezTo>
                    <a:pt x="483" y="24958"/>
                    <a:pt x="979" y="25285"/>
                    <a:pt x="1632" y="25285"/>
                  </a:cubicBezTo>
                  <a:lnTo>
                    <a:pt x="29185" y="25285"/>
                  </a:lnTo>
                  <a:cubicBezTo>
                    <a:pt x="29511" y="25285"/>
                    <a:pt x="30007" y="25115"/>
                    <a:pt x="30164" y="24789"/>
                  </a:cubicBezTo>
                  <a:lnTo>
                    <a:pt x="46798" y="1958"/>
                  </a:lnTo>
                  <a:cubicBezTo>
                    <a:pt x="47124" y="1632"/>
                    <a:pt x="47124" y="1149"/>
                    <a:pt x="46967" y="653"/>
                  </a:cubicBezTo>
                  <a:cubicBezTo>
                    <a:pt x="46798" y="170"/>
                    <a:pt x="46315" y="1"/>
                    <a:pt x="458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2" name="Google Shape;2112;p78"/>
            <p:cNvSpPr/>
            <p:nvPr/>
          </p:nvSpPr>
          <p:spPr>
            <a:xfrm>
              <a:off x="5825514" y="3743765"/>
              <a:ext cx="259385" cy="528602"/>
            </a:xfrm>
            <a:custGeom>
              <a:avLst/>
              <a:gdLst/>
              <a:ahLst/>
              <a:cxnLst/>
              <a:rect l="l" t="t" r="r" b="b"/>
              <a:pathLst>
                <a:path w="16805" h="34247" extrusionOk="0">
                  <a:moveTo>
                    <a:pt x="2453" y="0"/>
                  </a:moveTo>
                  <a:lnTo>
                    <a:pt x="1" y="1148"/>
                  </a:lnTo>
                  <a:lnTo>
                    <a:pt x="14521" y="34247"/>
                  </a:lnTo>
                  <a:lnTo>
                    <a:pt x="16804" y="33268"/>
                  </a:lnTo>
                  <a:lnTo>
                    <a:pt x="24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3" name="Google Shape;2113;p78"/>
            <p:cNvSpPr/>
            <p:nvPr/>
          </p:nvSpPr>
          <p:spPr>
            <a:xfrm>
              <a:off x="6150328" y="3675897"/>
              <a:ext cx="161111" cy="60428"/>
            </a:xfrm>
            <a:custGeom>
              <a:avLst/>
              <a:gdLst/>
              <a:ahLst/>
              <a:cxnLst/>
              <a:rect l="l" t="t" r="r" b="b"/>
              <a:pathLst>
                <a:path w="10438" h="3915" extrusionOk="0">
                  <a:moveTo>
                    <a:pt x="1957" y="1"/>
                  </a:moveTo>
                  <a:cubicBezTo>
                    <a:pt x="809" y="1"/>
                    <a:pt x="0" y="979"/>
                    <a:pt x="0" y="1957"/>
                  </a:cubicBezTo>
                  <a:cubicBezTo>
                    <a:pt x="0" y="3092"/>
                    <a:pt x="809" y="3914"/>
                    <a:pt x="1957" y="3914"/>
                  </a:cubicBezTo>
                  <a:lnTo>
                    <a:pt x="8481" y="3914"/>
                  </a:lnTo>
                  <a:cubicBezTo>
                    <a:pt x="9616" y="3914"/>
                    <a:pt x="10437" y="3092"/>
                    <a:pt x="10437" y="1957"/>
                  </a:cubicBezTo>
                  <a:cubicBezTo>
                    <a:pt x="10437" y="979"/>
                    <a:pt x="9616" y="1"/>
                    <a:pt x="8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4" name="Google Shape;2114;p78"/>
            <p:cNvSpPr/>
            <p:nvPr/>
          </p:nvSpPr>
          <p:spPr>
            <a:xfrm>
              <a:off x="6006752" y="4206908"/>
              <a:ext cx="118417" cy="118417"/>
            </a:xfrm>
            <a:custGeom>
              <a:avLst/>
              <a:gdLst/>
              <a:ahLst/>
              <a:cxnLst/>
              <a:rect l="l" t="t" r="r" b="b"/>
              <a:pathLst>
                <a:path w="7672" h="7672" extrusionOk="0">
                  <a:moveTo>
                    <a:pt x="3914" y="1"/>
                  </a:moveTo>
                  <a:cubicBezTo>
                    <a:pt x="1801" y="1"/>
                    <a:pt x="0" y="1631"/>
                    <a:pt x="0" y="3758"/>
                  </a:cubicBezTo>
                  <a:cubicBezTo>
                    <a:pt x="0" y="5871"/>
                    <a:pt x="1801" y="7672"/>
                    <a:pt x="3914" y="7672"/>
                  </a:cubicBezTo>
                  <a:cubicBezTo>
                    <a:pt x="6041" y="7672"/>
                    <a:pt x="7672" y="5871"/>
                    <a:pt x="7672" y="3758"/>
                  </a:cubicBezTo>
                  <a:cubicBezTo>
                    <a:pt x="7672" y="1631"/>
                    <a:pt x="6041" y="1"/>
                    <a:pt x="3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5" name="Google Shape;2115;p78"/>
            <p:cNvSpPr/>
            <p:nvPr/>
          </p:nvSpPr>
          <p:spPr>
            <a:xfrm>
              <a:off x="5996688" y="4196844"/>
              <a:ext cx="138545" cy="138560"/>
            </a:xfrm>
            <a:custGeom>
              <a:avLst/>
              <a:gdLst/>
              <a:ahLst/>
              <a:cxnLst/>
              <a:rect l="l" t="t" r="r" b="b"/>
              <a:pathLst>
                <a:path w="8976" h="8977" extrusionOk="0">
                  <a:moveTo>
                    <a:pt x="4566" y="1148"/>
                  </a:moveTo>
                  <a:cubicBezTo>
                    <a:pt x="6367" y="1148"/>
                    <a:pt x="7828" y="2610"/>
                    <a:pt x="7828" y="4410"/>
                  </a:cubicBezTo>
                  <a:cubicBezTo>
                    <a:pt x="7828" y="6197"/>
                    <a:pt x="6367" y="7672"/>
                    <a:pt x="4566" y="7672"/>
                  </a:cubicBezTo>
                  <a:cubicBezTo>
                    <a:pt x="2779" y="7672"/>
                    <a:pt x="1305" y="6197"/>
                    <a:pt x="1305" y="4410"/>
                  </a:cubicBezTo>
                  <a:cubicBezTo>
                    <a:pt x="1305" y="2610"/>
                    <a:pt x="2779" y="1148"/>
                    <a:pt x="4566" y="1148"/>
                  </a:cubicBezTo>
                  <a:close/>
                  <a:moveTo>
                    <a:pt x="4566" y="0"/>
                  </a:moveTo>
                  <a:cubicBezTo>
                    <a:pt x="2127" y="0"/>
                    <a:pt x="0" y="1957"/>
                    <a:pt x="0" y="4410"/>
                  </a:cubicBezTo>
                  <a:cubicBezTo>
                    <a:pt x="0" y="6850"/>
                    <a:pt x="2127" y="8976"/>
                    <a:pt x="4566" y="8976"/>
                  </a:cubicBezTo>
                  <a:cubicBezTo>
                    <a:pt x="7019" y="8976"/>
                    <a:pt x="8976" y="6850"/>
                    <a:pt x="8976" y="4410"/>
                  </a:cubicBezTo>
                  <a:cubicBezTo>
                    <a:pt x="8976" y="1957"/>
                    <a:pt x="7019" y="0"/>
                    <a:pt x="4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6" name="Google Shape;2116;p78"/>
            <p:cNvSpPr/>
            <p:nvPr/>
          </p:nvSpPr>
          <p:spPr>
            <a:xfrm>
              <a:off x="5787868" y="3726246"/>
              <a:ext cx="133312" cy="50349"/>
            </a:xfrm>
            <a:custGeom>
              <a:avLst/>
              <a:gdLst/>
              <a:ahLst/>
              <a:cxnLst/>
              <a:rect l="l" t="t" r="r" b="b"/>
              <a:pathLst>
                <a:path w="8637" h="3262" extrusionOk="0">
                  <a:moveTo>
                    <a:pt x="0" y="0"/>
                  </a:moveTo>
                  <a:lnTo>
                    <a:pt x="0" y="3262"/>
                  </a:lnTo>
                  <a:lnTo>
                    <a:pt x="7828" y="1305"/>
                  </a:lnTo>
                  <a:cubicBezTo>
                    <a:pt x="8637" y="1135"/>
                    <a:pt x="8480" y="0"/>
                    <a:pt x="76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7" name="Google Shape;2117;p78"/>
            <p:cNvSpPr/>
            <p:nvPr/>
          </p:nvSpPr>
          <p:spPr>
            <a:xfrm>
              <a:off x="5767726" y="3708527"/>
              <a:ext cx="171174" cy="88211"/>
            </a:xfrm>
            <a:custGeom>
              <a:avLst/>
              <a:gdLst/>
              <a:ahLst/>
              <a:cxnLst/>
              <a:rect l="l" t="t" r="r" b="b"/>
              <a:pathLst>
                <a:path w="11090" h="5715" extrusionOk="0">
                  <a:moveTo>
                    <a:pt x="3914" y="2453"/>
                  </a:moveTo>
                  <a:lnTo>
                    <a:pt x="2610" y="2779"/>
                  </a:lnTo>
                  <a:lnTo>
                    <a:pt x="2610" y="2453"/>
                  </a:lnTo>
                  <a:close/>
                  <a:moveTo>
                    <a:pt x="1305" y="0"/>
                  </a:moveTo>
                  <a:cubicBezTo>
                    <a:pt x="653" y="0"/>
                    <a:pt x="0" y="496"/>
                    <a:pt x="0" y="1148"/>
                  </a:cubicBezTo>
                  <a:lnTo>
                    <a:pt x="0" y="4410"/>
                  </a:lnTo>
                  <a:cubicBezTo>
                    <a:pt x="0" y="4892"/>
                    <a:pt x="157" y="5219"/>
                    <a:pt x="483" y="5545"/>
                  </a:cubicBezTo>
                  <a:cubicBezTo>
                    <a:pt x="809" y="5714"/>
                    <a:pt x="1135" y="5714"/>
                    <a:pt x="1305" y="5714"/>
                  </a:cubicBezTo>
                  <a:lnTo>
                    <a:pt x="1631" y="5714"/>
                  </a:lnTo>
                  <a:lnTo>
                    <a:pt x="9459" y="3757"/>
                  </a:lnTo>
                  <a:cubicBezTo>
                    <a:pt x="10437" y="3431"/>
                    <a:pt x="11090" y="2609"/>
                    <a:pt x="10920" y="1631"/>
                  </a:cubicBezTo>
                  <a:cubicBezTo>
                    <a:pt x="10764" y="652"/>
                    <a:pt x="9942" y="0"/>
                    <a:pt x="89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8" name="Google Shape;2118;p78"/>
            <p:cNvSpPr/>
            <p:nvPr/>
          </p:nvSpPr>
          <p:spPr>
            <a:xfrm>
              <a:off x="6067165" y="4264897"/>
              <a:ext cx="15" cy="118232"/>
            </a:xfrm>
            <a:custGeom>
              <a:avLst/>
              <a:gdLst/>
              <a:ahLst/>
              <a:cxnLst/>
              <a:rect l="l" t="t" r="r" b="b"/>
              <a:pathLst>
                <a:path w="1" h="7660" extrusionOk="0">
                  <a:moveTo>
                    <a:pt x="0" y="1"/>
                  </a:moveTo>
                  <a:lnTo>
                    <a:pt x="0" y="7659"/>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19" name="Google Shape;2119;p78"/>
            <p:cNvSpPr/>
            <p:nvPr/>
          </p:nvSpPr>
          <p:spPr>
            <a:xfrm>
              <a:off x="6057085" y="4254833"/>
              <a:ext cx="20158" cy="138359"/>
            </a:xfrm>
            <a:custGeom>
              <a:avLst/>
              <a:gdLst/>
              <a:ahLst/>
              <a:cxnLst/>
              <a:rect l="l" t="t" r="r" b="b"/>
              <a:pathLst>
                <a:path w="1306" h="8964" extrusionOk="0">
                  <a:moveTo>
                    <a:pt x="653" y="1"/>
                  </a:moveTo>
                  <a:cubicBezTo>
                    <a:pt x="327" y="1"/>
                    <a:pt x="1" y="327"/>
                    <a:pt x="1" y="653"/>
                  </a:cubicBezTo>
                  <a:lnTo>
                    <a:pt x="1" y="8311"/>
                  </a:lnTo>
                  <a:cubicBezTo>
                    <a:pt x="1" y="8637"/>
                    <a:pt x="327" y="8964"/>
                    <a:pt x="653" y="8964"/>
                  </a:cubicBezTo>
                  <a:cubicBezTo>
                    <a:pt x="979" y="8964"/>
                    <a:pt x="1306" y="8637"/>
                    <a:pt x="1306" y="8311"/>
                  </a:cubicBezTo>
                  <a:lnTo>
                    <a:pt x="1306" y="653"/>
                  </a:lnTo>
                  <a:cubicBezTo>
                    <a:pt x="1306" y="327"/>
                    <a:pt x="979" y="1"/>
                    <a:pt x="6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0" name="Google Shape;2120;p78"/>
            <p:cNvSpPr/>
            <p:nvPr/>
          </p:nvSpPr>
          <p:spPr>
            <a:xfrm>
              <a:off x="5989233" y="4362971"/>
              <a:ext cx="98074" cy="40285"/>
            </a:xfrm>
            <a:custGeom>
              <a:avLst/>
              <a:gdLst/>
              <a:ahLst/>
              <a:cxnLst/>
              <a:rect l="l" t="t" r="r" b="b"/>
              <a:pathLst>
                <a:path w="6354" h="2610" extrusionOk="0">
                  <a:moveTo>
                    <a:pt x="1305" y="1"/>
                  </a:moveTo>
                  <a:cubicBezTo>
                    <a:pt x="653" y="1"/>
                    <a:pt x="0" y="653"/>
                    <a:pt x="0" y="1305"/>
                  </a:cubicBezTo>
                  <a:cubicBezTo>
                    <a:pt x="0" y="1958"/>
                    <a:pt x="653" y="2610"/>
                    <a:pt x="1305" y="2610"/>
                  </a:cubicBezTo>
                  <a:lnTo>
                    <a:pt x="5049" y="2610"/>
                  </a:lnTo>
                  <a:cubicBezTo>
                    <a:pt x="5702" y="2610"/>
                    <a:pt x="6354" y="1958"/>
                    <a:pt x="6354" y="1305"/>
                  </a:cubicBezTo>
                  <a:cubicBezTo>
                    <a:pt x="6354" y="653"/>
                    <a:pt x="5702" y="1"/>
                    <a:pt x="50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1" name="Google Shape;2121;p78"/>
            <p:cNvSpPr/>
            <p:nvPr/>
          </p:nvSpPr>
          <p:spPr>
            <a:xfrm>
              <a:off x="5619117" y="4244770"/>
              <a:ext cx="40285" cy="40285"/>
            </a:xfrm>
            <a:custGeom>
              <a:avLst/>
              <a:gdLst/>
              <a:ahLst/>
              <a:cxnLst/>
              <a:rect l="l" t="t" r="r" b="b"/>
              <a:pathLst>
                <a:path w="2610" h="2610" extrusionOk="0">
                  <a:moveTo>
                    <a:pt x="1305" y="0"/>
                  </a:moveTo>
                  <a:cubicBezTo>
                    <a:pt x="653" y="0"/>
                    <a:pt x="0" y="653"/>
                    <a:pt x="0" y="1305"/>
                  </a:cubicBezTo>
                  <a:cubicBezTo>
                    <a:pt x="0" y="2114"/>
                    <a:pt x="653" y="2610"/>
                    <a:pt x="1305" y="2610"/>
                  </a:cubicBezTo>
                  <a:cubicBezTo>
                    <a:pt x="1957" y="2610"/>
                    <a:pt x="2610" y="2114"/>
                    <a:pt x="2610" y="1305"/>
                  </a:cubicBezTo>
                  <a:cubicBezTo>
                    <a:pt x="2610" y="653"/>
                    <a:pt x="1957" y="0"/>
                    <a:pt x="1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2" name="Google Shape;2122;p78"/>
            <p:cNvSpPr/>
            <p:nvPr/>
          </p:nvSpPr>
          <p:spPr>
            <a:xfrm>
              <a:off x="6261074" y="3685961"/>
              <a:ext cx="226555" cy="599094"/>
            </a:xfrm>
            <a:custGeom>
              <a:avLst/>
              <a:gdLst/>
              <a:ahLst/>
              <a:cxnLst/>
              <a:rect l="l" t="t" r="r" b="b"/>
              <a:pathLst>
                <a:path w="14678" h="38814" extrusionOk="0">
                  <a:moveTo>
                    <a:pt x="1306" y="1"/>
                  </a:moveTo>
                  <a:cubicBezTo>
                    <a:pt x="653" y="1"/>
                    <a:pt x="1" y="653"/>
                    <a:pt x="1" y="1305"/>
                  </a:cubicBezTo>
                  <a:cubicBezTo>
                    <a:pt x="1" y="2114"/>
                    <a:pt x="653" y="2610"/>
                    <a:pt x="1306" y="2610"/>
                  </a:cubicBezTo>
                  <a:lnTo>
                    <a:pt x="3589" y="2610"/>
                  </a:lnTo>
                  <a:cubicBezTo>
                    <a:pt x="4724" y="2610"/>
                    <a:pt x="5546" y="3419"/>
                    <a:pt x="5546" y="4567"/>
                  </a:cubicBezTo>
                  <a:cubicBezTo>
                    <a:pt x="5546" y="5702"/>
                    <a:pt x="4724" y="6524"/>
                    <a:pt x="3589" y="6524"/>
                  </a:cubicBezTo>
                  <a:lnTo>
                    <a:pt x="1306" y="6524"/>
                  </a:lnTo>
                  <a:cubicBezTo>
                    <a:pt x="810" y="6524"/>
                    <a:pt x="484" y="6681"/>
                    <a:pt x="157" y="7176"/>
                  </a:cubicBezTo>
                  <a:cubicBezTo>
                    <a:pt x="1" y="7502"/>
                    <a:pt x="1" y="7985"/>
                    <a:pt x="157" y="8311"/>
                  </a:cubicBezTo>
                  <a:lnTo>
                    <a:pt x="12069" y="37992"/>
                  </a:lnTo>
                  <a:cubicBezTo>
                    <a:pt x="12225" y="38487"/>
                    <a:pt x="12721" y="38814"/>
                    <a:pt x="13204" y="38814"/>
                  </a:cubicBezTo>
                  <a:cubicBezTo>
                    <a:pt x="13373" y="38814"/>
                    <a:pt x="13530" y="38814"/>
                    <a:pt x="13700" y="38644"/>
                  </a:cubicBezTo>
                  <a:cubicBezTo>
                    <a:pt x="14352" y="38487"/>
                    <a:pt x="14678" y="37666"/>
                    <a:pt x="14508" y="37013"/>
                  </a:cubicBezTo>
                  <a:lnTo>
                    <a:pt x="3262" y="9133"/>
                  </a:lnTo>
                  <a:lnTo>
                    <a:pt x="3589" y="9133"/>
                  </a:lnTo>
                  <a:cubicBezTo>
                    <a:pt x="6028" y="9133"/>
                    <a:pt x="8155" y="7007"/>
                    <a:pt x="8155" y="4567"/>
                  </a:cubicBezTo>
                  <a:cubicBezTo>
                    <a:pt x="8155" y="2114"/>
                    <a:pt x="6028" y="1"/>
                    <a:pt x="35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3" name="Google Shape;2123;p78"/>
            <p:cNvSpPr/>
            <p:nvPr/>
          </p:nvSpPr>
          <p:spPr>
            <a:xfrm>
              <a:off x="6447344" y="4244770"/>
              <a:ext cx="37677" cy="40285"/>
            </a:xfrm>
            <a:custGeom>
              <a:avLst/>
              <a:gdLst/>
              <a:ahLst/>
              <a:cxnLst/>
              <a:rect l="l" t="t" r="r" b="b"/>
              <a:pathLst>
                <a:path w="2441" h="2610" extrusionOk="0">
                  <a:moveTo>
                    <a:pt x="1136" y="0"/>
                  </a:moveTo>
                  <a:cubicBezTo>
                    <a:pt x="483" y="0"/>
                    <a:pt x="1" y="653"/>
                    <a:pt x="1" y="1305"/>
                  </a:cubicBezTo>
                  <a:cubicBezTo>
                    <a:pt x="1" y="2114"/>
                    <a:pt x="483" y="2610"/>
                    <a:pt x="1136" y="2610"/>
                  </a:cubicBezTo>
                  <a:cubicBezTo>
                    <a:pt x="1958" y="2610"/>
                    <a:pt x="2440" y="2114"/>
                    <a:pt x="2440" y="1305"/>
                  </a:cubicBezTo>
                  <a:cubicBezTo>
                    <a:pt x="2440" y="653"/>
                    <a:pt x="1958"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4" name="Google Shape;2124;p78"/>
            <p:cNvSpPr/>
            <p:nvPr/>
          </p:nvSpPr>
          <p:spPr>
            <a:xfrm>
              <a:off x="5531122" y="3894781"/>
              <a:ext cx="385026" cy="40301"/>
            </a:xfrm>
            <a:custGeom>
              <a:avLst/>
              <a:gdLst/>
              <a:ahLst/>
              <a:cxnLst/>
              <a:rect l="l" t="t" r="r" b="b"/>
              <a:pathLst>
                <a:path w="24945" h="2611" extrusionOk="0">
                  <a:moveTo>
                    <a:pt x="0" y="1"/>
                  </a:moveTo>
                  <a:lnTo>
                    <a:pt x="0" y="2610"/>
                  </a:lnTo>
                  <a:lnTo>
                    <a:pt x="24945" y="2610"/>
                  </a:lnTo>
                  <a:lnTo>
                    <a:pt x="249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5" name="Google Shape;2125;p78"/>
            <p:cNvSpPr/>
            <p:nvPr/>
          </p:nvSpPr>
          <p:spPr>
            <a:xfrm>
              <a:off x="5631805" y="3904860"/>
              <a:ext cx="27598" cy="370131"/>
            </a:xfrm>
            <a:custGeom>
              <a:avLst/>
              <a:gdLst/>
              <a:ahLst/>
              <a:cxnLst/>
              <a:rect l="l" t="t" r="r" b="b"/>
              <a:pathLst>
                <a:path w="1788" h="23980" extrusionOk="0">
                  <a:moveTo>
                    <a:pt x="653" y="0"/>
                  </a:moveTo>
                  <a:cubicBezTo>
                    <a:pt x="326" y="0"/>
                    <a:pt x="0" y="326"/>
                    <a:pt x="0" y="652"/>
                  </a:cubicBezTo>
                  <a:lnTo>
                    <a:pt x="0" y="23327"/>
                  </a:lnTo>
                  <a:cubicBezTo>
                    <a:pt x="0" y="23653"/>
                    <a:pt x="326" y="23979"/>
                    <a:pt x="653" y="23979"/>
                  </a:cubicBezTo>
                  <a:cubicBezTo>
                    <a:pt x="979" y="23979"/>
                    <a:pt x="1305" y="23653"/>
                    <a:pt x="1305" y="23327"/>
                  </a:cubicBezTo>
                  <a:lnTo>
                    <a:pt x="1305" y="1305"/>
                  </a:lnTo>
                  <a:cubicBezTo>
                    <a:pt x="1631" y="1148"/>
                    <a:pt x="1788" y="979"/>
                    <a:pt x="1788" y="652"/>
                  </a:cubicBezTo>
                  <a:cubicBezTo>
                    <a:pt x="1788" y="326"/>
                    <a:pt x="1461" y="0"/>
                    <a:pt x="11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6" name="Google Shape;2126;p78"/>
            <p:cNvSpPr/>
            <p:nvPr/>
          </p:nvSpPr>
          <p:spPr>
            <a:xfrm>
              <a:off x="5500916" y="3879686"/>
              <a:ext cx="40285" cy="58005"/>
            </a:xfrm>
            <a:custGeom>
              <a:avLst/>
              <a:gdLst/>
              <a:ahLst/>
              <a:cxnLst/>
              <a:rect l="l" t="t" r="r" b="b"/>
              <a:pathLst>
                <a:path w="2610" h="3758" extrusionOk="0">
                  <a:moveTo>
                    <a:pt x="1305" y="0"/>
                  </a:moveTo>
                  <a:cubicBezTo>
                    <a:pt x="652" y="0"/>
                    <a:pt x="0" y="496"/>
                    <a:pt x="0" y="1305"/>
                  </a:cubicBezTo>
                  <a:lnTo>
                    <a:pt x="0" y="2610"/>
                  </a:lnTo>
                  <a:cubicBezTo>
                    <a:pt x="0" y="3262"/>
                    <a:pt x="652" y="3758"/>
                    <a:pt x="1305" y="3758"/>
                  </a:cubicBezTo>
                  <a:lnTo>
                    <a:pt x="2609" y="3758"/>
                  </a:lnTo>
                  <a:lnTo>
                    <a:pt x="26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127" name="Google Shape;2127;p78"/>
            <p:cNvSpPr/>
            <p:nvPr/>
          </p:nvSpPr>
          <p:spPr>
            <a:xfrm>
              <a:off x="5480773" y="3859543"/>
              <a:ext cx="80555" cy="98290"/>
            </a:xfrm>
            <a:custGeom>
              <a:avLst/>
              <a:gdLst/>
              <a:ahLst/>
              <a:cxnLst/>
              <a:rect l="l" t="t" r="r" b="b"/>
              <a:pathLst>
                <a:path w="5219" h="6368" extrusionOk="0">
                  <a:moveTo>
                    <a:pt x="2610" y="1"/>
                  </a:moveTo>
                  <a:cubicBezTo>
                    <a:pt x="1135" y="1"/>
                    <a:pt x="0" y="1149"/>
                    <a:pt x="0" y="2610"/>
                  </a:cubicBezTo>
                  <a:lnTo>
                    <a:pt x="0" y="3915"/>
                  </a:lnTo>
                  <a:cubicBezTo>
                    <a:pt x="0" y="5219"/>
                    <a:pt x="1135" y="6367"/>
                    <a:pt x="2610" y="6367"/>
                  </a:cubicBezTo>
                  <a:lnTo>
                    <a:pt x="3914" y="6367"/>
                  </a:lnTo>
                  <a:cubicBezTo>
                    <a:pt x="4567" y="6367"/>
                    <a:pt x="5219" y="5872"/>
                    <a:pt x="5219" y="5063"/>
                  </a:cubicBezTo>
                  <a:lnTo>
                    <a:pt x="5219" y="1305"/>
                  </a:lnTo>
                  <a:cubicBezTo>
                    <a:pt x="5219" y="497"/>
                    <a:pt x="4567" y="1"/>
                    <a:pt x="3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91"/>
        <p:cNvGrpSpPr/>
        <p:nvPr/>
      </p:nvGrpSpPr>
      <p:grpSpPr>
        <a:xfrm>
          <a:off x="0" y="0"/>
          <a:ext cx="0" cy="0"/>
          <a:chOff x="0" y="0"/>
          <a:chExt cx="0" cy="0"/>
        </a:xfrm>
      </p:grpSpPr>
      <p:sp>
        <p:nvSpPr>
          <p:cNvPr id="2192" name="Google Shape;2192;p8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xmlns="" val="tx"/>
                    </a:ext>
                  </a:extLst>
                </a:hlinkClick>
              </a:rPr>
              <a:t>infographics</a:t>
            </a:r>
            <a:r>
              <a:rPr lang="en" sz="1100">
                <a:solidFill>
                  <a:srgbClr val="FFFFFF"/>
                </a:solidFill>
              </a:rPr>
              <a:t> on Slidesgo.</a:t>
            </a:r>
            <a:endParaRPr sz="1100">
              <a:solidFill>
                <a:srgbClr val="FFFFFF"/>
              </a:solidFill>
            </a:endParaRPr>
          </a:p>
        </p:txBody>
      </p:sp>
      <p:grpSp>
        <p:nvGrpSpPr>
          <p:cNvPr id="2193" name="Google Shape;2193;p84"/>
          <p:cNvGrpSpPr/>
          <p:nvPr/>
        </p:nvGrpSpPr>
        <p:grpSpPr>
          <a:xfrm>
            <a:off x="5156078" y="3085736"/>
            <a:ext cx="474294" cy="551291"/>
            <a:chOff x="4727025" y="1332775"/>
            <a:chExt cx="59900" cy="69625"/>
          </a:xfrm>
        </p:grpSpPr>
        <p:sp>
          <p:nvSpPr>
            <p:cNvPr id="2194" name="Google Shape;2194;p8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84"/>
          <p:cNvGrpSpPr/>
          <p:nvPr/>
        </p:nvGrpSpPr>
        <p:grpSpPr>
          <a:xfrm>
            <a:off x="5769734" y="2314340"/>
            <a:ext cx="555653" cy="557031"/>
            <a:chOff x="4820425" y="1329900"/>
            <a:chExt cx="70175" cy="70350"/>
          </a:xfrm>
        </p:grpSpPr>
        <p:sp>
          <p:nvSpPr>
            <p:cNvPr id="2197" name="Google Shape;2197;p8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84"/>
          <p:cNvGrpSpPr/>
          <p:nvPr/>
        </p:nvGrpSpPr>
        <p:grpSpPr>
          <a:xfrm>
            <a:off x="6396103" y="2318845"/>
            <a:ext cx="582574" cy="533871"/>
            <a:chOff x="4903200" y="1331525"/>
            <a:chExt cx="73575" cy="67425"/>
          </a:xfrm>
        </p:grpSpPr>
        <p:sp>
          <p:nvSpPr>
            <p:cNvPr id="2202" name="Google Shape;2202;p8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4"/>
          <p:cNvGrpSpPr/>
          <p:nvPr/>
        </p:nvGrpSpPr>
        <p:grpSpPr>
          <a:xfrm>
            <a:off x="5755581" y="3078709"/>
            <a:ext cx="583960" cy="565345"/>
            <a:chOff x="4815575" y="1416800"/>
            <a:chExt cx="73750" cy="71400"/>
          </a:xfrm>
        </p:grpSpPr>
        <p:sp>
          <p:nvSpPr>
            <p:cNvPr id="2205" name="Google Shape;2205;p8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 name="Google Shape;2208;p84"/>
          <p:cNvGrpSpPr/>
          <p:nvPr/>
        </p:nvGrpSpPr>
        <p:grpSpPr>
          <a:xfrm>
            <a:off x="6390362" y="3108896"/>
            <a:ext cx="589898" cy="504970"/>
            <a:chOff x="4902475" y="1418875"/>
            <a:chExt cx="74500" cy="63775"/>
          </a:xfrm>
        </p:grpSpPr>
        <p:sp>
          <p:nvSpPr>
            <p:cNvPr id="2209" name="Google Shape;2209;p8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84"/>
          <p:cNvGrpSpPr/>
          <p:nvPr/>
        </p:nvGrpSpPr>
        <p:grpSpPr>
          <a:xfrm>
            <a:off x="5765577" y="3826000"/>
            <a:ext cx="563967" cy="567127"/>
            <a:chOff x="4818100" y="1507675"/>
            <a:chExt cx="71225" cy="71625"/>
          </a:xfrm>
        </p:grpSpPr>
        <p:sp>
          <p:nvSpPr>
            <p:cNvPr id="2212" name="Google Shape;2212;p8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84"/>
          <p:cNvGrpSpPr/>
          <p:nvPr/>
        </p:nvGrpSpPr>
        <p:grpSpPr>
          <a:xfrm>
            <a:off x="5079075" y="3829461"/>
            <a:ext cx="628301" cy="588505"/>
            <a:chOff x="4721450" y="1509475"/>
            <a:chExt cx="79350" cy="74325"/>
          </a:xfrm>
        </p:grpSpPr>
        <p:sp>
          <p:nvSpPr>
            <p:cNvPr id="2217" name="Google Shape;2217;p8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84"/>
          <p:cNvGrpSpPr/>
          <p:nvPr/>
        </p:nvGrpSpPr>
        <p:grpSpPr>
          <a:xfrm>
            <a:off x="6424608" y="3814027"/>
            <a:ext cx="557038" cy="562772"/>
            <a:chOff x="4906800" y="1507500"/>
            <a:chExt cx="70350" cy="71075"/>
          </a:xfrm>
        </p:grpSpPr>
        <p:sp>
          <p:nvSpPr>
            <p:cNvPr id="2222" name="Google Shape;2222;p8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 name="Google Shape;2227;p84"/>
          <p:cNvGrpSpPr/>
          <p:nvPr/>
        </p:nvGrpSpPr>
        <p:grpSpPr>
          <a:xfrm>
            <a:off x="4462216" y="2340963"/>
            <a:ext cx="517934" cy="517934"/>
            <a:chOff x="3736598" y="2170606"/>
            <a:chExt cx="404889" cy="404889"/>
          </a:xfrm>
        </p:grpSpPr>
        <p:sp>
          <p:nvSpPr>
            <p:cNvPr id="2228" name="Google Shape;2228;p8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84"/>
          <p:cNvGrpSpPr/>
          <p:nvPr/>
        </p:nvGrpSpPr>
        <p:grpSpPr>
          <a:xfrm>
            <a:off x="3729277" y="2341061"/>
            <a:ext cx="586986" cy="517740"/>
            <a:chOff x="3161917" y="2170682"/>
            <a:chExt cx="458870" cy="404737"/>
          </a:xfrm>
        </p:grpSpPr>
        <p:sp>
          <p:nvSpPr>
            <p:cNvPr id="2233" name="Google Shape;2233;p8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 name="Google Shape;2236;p84"/>
          <p:cNvGrpSpPr/>
          <p:nvPr/>
        </p:nvGrpSpPr>
        <p:grpSpPr>
          <a:xfrm>
            <a:off x="3752299" y="3102400"/>
            <a:ext cx="540943" cy="517963"/>
            <a:chOff x="3179914" y="2889488"/>
            <a:chExt cx="422876" cy="404911"/>
          </a:xfrm>
        </p:grpSpPr>
        <p:sp>
          <p:nvSpPr>
            <p:cNvPr id="2237" name="Google Shape;2237;p8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 name="Google Shape;2243;p84"/>
          <p:cNvGrpSpPr/>
          <p:nvPr/>
        </p:nvGrpSpPr>
        <p:grpSpPr>
          <a:xfrm>
            <a:off x="4453093" y="3102358"/>
            <a:ext cx="536180" cy="518047"/>
            <a:chOff x="3729467" y="2889422"/>
            <a:chExt cx="419153" cy="404977"/>
          </a:xfrm>
        </p:grpSpPr>
        <p:sp>
          <p:nvSpPr>
            <p:cNvPr id="2244" name="Google Shape;2244;p8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84"/>
          <p:cNvGrpSpPr/>
          <p:nvPr/>
        </p:nvGrpSpPr>
        <p:grpSpPr>
          <a:xfrm>
            <a:off x="1990126" y="3445787"/>
            <a:ext cx="965351" cy="134611"/>
            <a:chOff x="4411970" y="2962952"/>
            <a:chExt cx="706544" cy="104212"/>
          </a:xfrm>
        </p:grpSpPr>
        <p:sp>
          <p:nvSpPr>
            <p:cNvPr id="2252" name="Google Shape;2252;p8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84"/>
          <p:cNvGrpSpPr/>
          <p:nvPr/>
        </p:nvGrpSpPr>
        <p:grpSpPr>
          <a:xfrm>
            <a:off x="1990126" y="3041077"/>
            <a:ext cx="960158" cy="289172"/>
            <a:chOff x="4411970" y="2726085"/>
            <a:chExt cx="643107" cy="193659"/>
          </a:xfrm>
        </p:grpSpPr>
        <p:sp>
          <p:nvSpPr>
            <p:cNvPr id="2257" name="Google Shape;2257;p8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84"/>
          <p:cNvGrpSpPr/>
          <p:nvPr/>
        </p:nvGrpSpPr>
        <p:grpSpPr>
          <a:xfrm>
            <a:off x="998624" y="3295400"/>
            <a:ext cx="811503" cy="252584"/>
            <a:chOff x="4411970" y="4340222"/>
            <a:chExt cx="779467" cy="242683"/>
          </a:xfrm>
        </p:grpSpPr>
        <p:sp>
          <p:nvSpPr>
            <p:cNvPr id="2261" name="Google Shape;2261;p8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84"/>
          <p:cNvGrpSpPr/>
          <p:nvPr/>
        </p:nvGrpSpPr>
        <p:grpSpPr>
          <a:xfrm>
            <a:off x="1990126" y="2709308"/>
            <a:ext cx="965160" cy="216230"/>
            <a:chOff x="4411970" y="2468674"/>
            <a:chExt cx="747317" cy="167425"/>
          </a:xfrm>
        </p:grpSpPr>
        <p:sp>
          <p:nvSpPr>
            <p:cNvPr id="2265" name="Google Shape;2265;p8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7" name="Google Shape;2267;p8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8" name="Google Shape;2268;p84"/>
          <p:cNvGrpSpPr/>
          <p:nvPr/>
        </p:nvGrpSpPr>
        <p:grpSpPr>
          <a:xfrm>
            <a:off x="997692" y="2334687"/>
            <a:ext cx="1959041" cy="208784"/>
            <a:chOff x="6336019" y="3733725"/>
            <a:chExt cx="2566206" cy="351310"/>
          </a:xfrm>
        </p:grpSpPr>
        <p:sp>
          <p:nvSpPr>
            <p:cNvPr id="2269" name="Google Shape;2269;p8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3" name="Google Shape;2273;p84"/>
          <p:cNvGrpSpPr/>
          <p:nvPr/>
        </p:nvGrpSpPr>
        <p:grpSpPr>
          <a:xfrm>
            <a:off x="1990126" y="3950602"/>
            <a:ext cx="946551" cy="153200"/>
            <a:chOff x="4404545" y="3301592"/>
            <a:chExt cx="782403" cy="129272"/>
          </a:xfrm>
        </p:grpSpPr>
        <p:sp>
          <p:nvSpPr>
            <p:cNvPr id="2274" name="Google Shape;2274;p8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 name="Google Shape;2276;p84"/>
          <p:cNvGrpSpPr/>
          <p:nvPr/>
        </p:nvGrpSpPr>
        <p:grpSpPr>
          <a:xfrm>
            <a:off x="1990126" y="3695937"/>
            <a:ext cx="962257" cy="139127"/>
            <a:chOff x="4411970" y="3131459"/>
            <a:chExt cx="710520" cy="117397"/>
          </a:xfrm>
        </p:grpSpPr>
        <p:sp>
          <p:nvSpPr>
            <p:cNvPr id="2277" name="Google Shape;2277;p8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9" name="Google Shape;2279;p8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0" name="Google Shape;2280;p84"/>
          <p:cNvGrpSpPr/>
          <p:nvPr/>
        </p:nvGrpSpPr>
        <p:grpSpPr>
          <a:xfrm>
            <a:off x="990271" y="3621603"/>
            <a:ext cx="823838" cy="458988"/>
            <a:chOff x="4411970" y="1801825"/>
            <a:chExt cx="734586" cy="409262"/>
          </a:xfrm>
        </p:grpSpPr>
        <p:sp>
          <p:nvSpPr>
            <p:cNvPr id="2281" name="Google Shape;2281;p8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 name="Google Shape;2283;p84"/>
          <p:cNvGrpSpPr/>
          <p:nvPr/>
        </p:nvGrpSpPr>
        <p:grpSpPr>
          <a:xfrm>
            <a:off x="3095243" y="2339173"/>
            <a:ext cx="521514" cy="521514"/>
            <a:chOff x="5681300" y="2527788"/>
            <a:chExt cx="805800" cy="805800"/>
          </a:xfrm>
        </p:grpSpPr>
        <p:sp>
          <p:nvSpPr>
            <p:cNvPr id="2284" name="Google Shape;2284;p8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84"/>
          <p:cNvGrpSpPr/>
          <p:nvPr/>
        </p:nvGrpSpPr>
        <p:grpSpPr>
          <a:xfrm>
            <a:off x="3089483" y="3094865"/>
            <a:ext cx="533033" cy="533033"/>
            <a:chOff x="4049800" y="640400"/>
            <a:chExt cx="858900" cy="858900"/>
          </a:xfrm>
        </p:grpSpPr>
        <p:sp>
          <p:nvSpPr>
            <p:cNvPr id="2287" name="Google Shape;2287;p8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84"/>
          <p:cNvGrpSpPr/>
          <p:nvPr/>
        </p:nvGrpSpPr>
        <p:grpSpPr>
          <a:xfrm>
            <a:off x="3014966" y="3772543"/>
            <a:ext cx="682068" cy="682068"/>
            <a:chOff x="5080188" y="927900"/>
            <a:chExt cx="961200" cy="961200"/>
          </a:xfrm>
        </p:grpSpPr>
        <p:sp>
          <p:nvSpPr>
            <p:cNvPr id="2290" name="Google Shape;2290;p8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84"/>
          <p:cNvGrpSpPr/>
          <p:nvPr/>
        </p:nvGrpSpPr>
        <p:grpSpPr>
          <a:xfrm>
            <a:off x="4478465" y="3869234"/>
            <a:ext cx="505650" cy="504006"/>
            <a:chOff x="6039282" y="1042577"/>
            <a:chExt cx="734315" cy="731929"/>
          </a:xfrm>
        </p:grpSpPr>
        <p:sp>
          <p:nvSpPr>
            <p:cNvPr id="2299" name="Google Shape;2299;p8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84"/>
          <p:cNvGrpSpPr/>
          <p:nvPr/>
        </p:nvGrpSpPr>
        <p:grpSpPr>
          <a:xfrm>
            <a:off x="5091067" y="2298862"/>
            <a:ext cx="567744" cy="602136"/>
            <a:chOff x="1825800" y="1651625"/>
            <a:chExt cx="539989" cy="571775"/>
          </a:xfrm>
        </p:grpSpPr>
        <p:sp>
          <p:nvSpPr>
            <p:cNvPr id="2321" name="Google Shape;2321;p8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5" name="Google Shape;2325;p84"/>
          <p:cNvGrpSpPr/>
          <p:nvPr/>
        </p:nvGrpSpPr>
        <p:grpSpPr>
          <a:xfrm>
            <a:off x="3765995" y="3855579"/>
            <a:ext cx="508123" cy="507955"/>
            <a:chOff x="1897577" y="2802432"/>
            <a:chExt cx="492176" cy="492014"/>
          </a:xfrm>
        </p:grpSpPr>
        <p:sp>
          <p:nvSpPr>
            <p:cNvPr id="2326" name="Google Shape;2326;p8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84"/>
          <p:cNvGrpSpPr/>
          <p:nvPr/>
        </p:nvGrpSpPr>
        <p:grpSpPr>
          <a:xfrm>
            <a:off x="997525" y="4169123"/>
            <a:ext cx="809227" cy="200842"/>
            <a:chOff x="2013045" y="4813233"/>
            <a:chExt cx="921986" cy="228854"/>
          </a:xfrm>
        </p:grpSpPr>
        <p:sp>
          <p:nvSpPr>
            <p:cNvPr id="2339" name="Google Shape;2339;p8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 name="Google Shape;2341;p84"/>
          <p:cNvGrpSpPr/>
          <p:nvPr/>
        </p:nvGrpSpPr>
        <p:grpSpPr>
          <a:xfrm>
            <a:off x="1005985" y="2656004"/>
            <a:ext cx="792421" cy="269941"/>
            <a:chOff x="1046767" y="4756633"/>
            <a:chExt cx="859646" cy="292841"/>
          </a:xfrm>
        </p:grpSpPr>
        <p:sp>
          <p:nvSpPr>
            <p:cNvPr id="2342" name="Google Shape;2342;p8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5" name="Google Shape;2345;p8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9" name="Google Shape;2349;p84"/>
          <p:cNvGrpSpPr/>
          <p:nvPr/>
        </p:nvGrpSpPr>
        <p:grpSpPr>
          <a:xfrm>
            <a:off x="7141841" y="2550562"/>
            <a:ext cx="166473" cy="141497"/>
            <a:chOff x="4660325" y="1866850"/>
            <a:chExt cx="68350" cy="58100"/>
          </a:xfrm>
        </p:grpSpPr>
        <p:sp>
          <p:nvSpPr>
            <p:cNvPr id="2350" name="Google Shape;2350;p8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84"/>
          <p:cNvGrpSpPr/>
          <p:nvPr/>
        </p:nvGrpSpPr>
        <p:grpSpPr>
          <a:xfrm>
            <a:off x="7451186" y="2576286"/>
            <a:ext cx="162515" cy="90049"/>
            <a:chOff x="4791775" y="1877500"/>
            <a:chExt cx="66725" cy="36975"/>
          </a:xfrm>
        </p:grpSpPr>
        <p:sp>
          <p:nvSpPr>
            <p:cNvPr id="2353" name="Google Shape;2353;p8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5" name="Google Shape;2355;p84"/>
          <p:cNvGrpSpPr/>
          <p:nvPr/>
        </p:nvGrpSpPr>
        <p:grpSpPr>
          <a:xfrm>
            <a:off x="7772899" y="2576286"/>
            <a:ext cx="144979" cy="90049"/>
            <a:chOff x="4923925" y="1877500"/>
            <a:chExt cx="59525" cy="36975"/>
          </a:xfrm>
        </p:grpSpPr>
        <p:sp>
          <p:nvSpPr>
            <p:cNvPr id="2356" name="Google Shape;2356;p8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 name="Google Shape;2358;p84"/>
          <p:cNvGrpSpPr/>
          <p:nvPr/>
        </p:nvGrpSpPr>
        <p:grpSpPr>
          <a:xfrm>
            <a:off x="8067390" y="2558477"/>
            <a:ext cx="141447" cy="125667"/>
            <a:chOff x="5058450" y="1870100"/>
            <a:chExt cx="58075" cy="51600"/>
          </a:xfrm>
        </p:grpSpPr>
        <p:sp>
          <p:nvSpPr>
            <p:cNvPr id="2359" name="Google Shape;2359;p8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84"/>
          <p:cNvGrpSpPr/>
          <p:nvPr/>
        </p:nvGrpSpPr>
        <p:grpSpPr>
          <a:xfrm>
            <a:off x="7481905" y="2980885"/>
            <a:ext cx="101077" cy="107645"/>
            <a:chOff x="4811425" y="2065025"/>
            <a:chExt cx="41500" cy="44200"/>
          </a:xfrm>
        </p:grpSpPr>
        <p:sp>
          <p:nvSpPr>
            <p:cNvPr id="2362" name="Google Shape;2362;p8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84"/>
          <p:cNvGrpSpPr/>
          <p:nvPr/>
        </p:nvGrpSpPr>
        <p:grpSpPr>
          <a:xfrm>
            <a:off x="7774342" y="2981098"/>
            <a:ext cx="120867" cy="107218"/>
            <a:chOff x="4929875" y="2065025"/>
            <a:chExt cx="49625" cy="44025"/>
          </a:xfrm>
        </p:grpSpPr>
        <p:sp>
          <p:nvSpPr>
            <p:cNvPr id="2365" name="Google Shape;2365;p8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 name="Google Shape;2367;p84"/>
          <p:cNvGrpSpPr/>
          <p:nvPr/>
        </p:nvGrpSpPr>
        <p:grpSpPr>
          <a:xfrm>
            <a:off x="8103011" y="2984112"/>
            <a:ext cx="70206" cy="101191"/>
            <a:chOff x="5083925" y="2066350"/>
            <a:chExt cx="28825" cy="41550"/>
          </a:xfrm>
        </p:grpSpPr>
        <p:sp>
          <p:nvSpPr>
            <p:cNvPr id="2368" name="Google Shape;2368;p8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84"/>
          <p:cNvGrpSpPr/>
          <p:nvPr/>
        </p:nvGrpSpPr>
        <p:grpSpPr>
          <a:xfrm>
            <a:off x="7134565" y="2999759"/>
            <a:ext cx="181026" cy="69896"/>
            <a:chOff x="4659775" y="2072775"/>
            <a:chExt cx="74325" cy="28700"/>
          </a:xfrm>
        </p:grpSpPr>
        <p:sp>
          <p:nvSpPr>
            <p:cNvPr id="2371" name="Google Shape;2371;p8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84"/>
          <p:cNvGrpSpPr/>
          <p:nvPr/>
        </p:nvGrpSpPr>
        <p:grpSpPr>
          <a:xfrm>
            <a:off x="8054421" y="2790324"/>
            <a:ext cx="167387" cy="89197"/>
            <a:chOff x="4662475" y="1976500"/>
            <a:chExt cx="68725" cy="36625"/>
          </a:xfrm>
        </p:grpSpPr>
        <p:sp>
          <p:nvSpPr>
            <p:cNvPr id="2375" name="Google Shape;2375;p8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84"/>
          <p:cNvGrpSpPr/>
          <p:nvPr/>
        </p:nvGrpSpPr>
        <p:grpSpPr>
          <a:xfrm>
            <a:off x="7751326" y="2793764"/>
            <a:ext cx="166899" cy="82317"/>
            <a:chOff x="4920150" y="1977875"/>
            <a:chExt cx="68525" cy="33800"/>
          </a:xfrm>
        </p:grpSpPr>
        <p:sp>
          <p:nvSpPr>
            <p:cNvPr id="2379" name="Google Shape;2379;p8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2" name="Google Shape;2382;p84"/>
          <p:cNvGrpSpPr/>
          <p:nvPr/>
        </p:nvGrpSpPr>
        <p:grpSpPr>
          <a:xfrm>
            <a:off x="7162483" y="3197682"/>
            <a:ext cx="125190" cy="127859"/>
            <a:chOff x="4676550" y="2160575"/>
            <a:chExt cx="51400" cy="52500"/>
          </a:xfrm>
        </p:grpSpPr>
        <p:sp>
          <p:nvSpPr>
            <p:cNvPr id="2383" name="Google Shape;2383;p8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6" name="Google Shape;2386;p84"/>
          <p:cNvGrpSpPr/>
          <p:nvPr/>
        </p:nvGrpSpPr>
        <p:grpSpPr>
          <a:xfrm>
            <a:off x="7459741" y="3204714"/>
            <a:ext cx="145405" cy="113794"/>
            <a:chOff x="4768325" y="2163475"/>
            <a:chExt cx="59700" cy="46725"/>
          </a:xfrm>
        </p:grpSpPr>
        <p:sp>
          <p:nvSpPr>
            <p:cNvPr id="2387" name="Google Shape;2387;p8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9" name="Google Shape;2389;p8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5" name="Google Shape;2395;p84"/>
          <p:cNvGrpSpPr/>
          <p:nvPr/>
        </p:nvGrpSpPr>
        <p:grpSpPr>
          <a:xfrm>
            <a:off x="7476059" y="3459808"/>
            <a:ext cx="112768" cy="106853"/>
            <a:chOff x="4768575" y="2253950"/>
            <a:chExt cx="46300" cy="43875"/>
          </a:xfrm>
        </p:grpSpPr>
        <p:sp>
          <p:nvSpPr>
            <p:cNvPr id="2396" name="Google Shape;2396;p8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8" name="Google Shape;2398;p84"/>
          <p:cNvGrpSpPr/>
          <p:nvPr/>
        </p:nvGrpSpPr>
        <p:grpSpPr>
          <a:xfrm>
            <a:off x="7775682" y="3948834"/>
            <a:ext cx="118187" cy="146246"/>
            <a:chOff x="4960900" y="2433225"/>
            <a:chExt cx="48525" cy="60050"/>
          </a:xfrm>
        </p:grpSpPr>
        <p:sp>
          <p:nvSpPr>
            <p:cNvPr id="2399" name="Google Shape;2399;p8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84"/>
          <p:cNvGrpSpPr/>
          <p:nvPr/>
        </p:nvGrpSpPr>
        <p:grpSpPr>
          <a:xfrm>
            <a:off x="7464247" y="4212895"/>
            <a:ext cx="136394" cy="143810"/>
            <a:chOff x="4854075" y="2527625"/>
            <a:chExt cx="56000" cy="59050"/>
          </a:xfrm>
        </p:grpSpPr>
        <p:sp>
          <p:nvSpPr>
            <p:cNvPr id="2402" name="Google Shape;2402;p8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4" name="Google Shape;2404;p8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7" name="Google Shape;2407;p84"/>
          <p:cNvGrpSpPr/>
          <p:nvPr/>
        </p:nvGrpSpPr>
        <p:grpSpPr>
          <a:xfrm>
            <a:off x="8088458" y="3676639"/>
            <a:ext cx="99312" cy="160797"/>
            <a:chOff x="5059700" y="2334775"/>
            <a:chExt cx="40775" cy="66025"/>
          </a:xfrm>
        </p:grpSpPr>
        <p:sp>
          <p:nvSpPr>
            <p:cNvPr id="2408" name="Google Shape;2408;p8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7" name="Google Shape;2417;p84"/>
          <p:cNvGrpSpPr/>
          <p:nvPr/>
        </p:nvGrpSpPr>
        <p:grpSpPr>
          <a:xfrm>
            <a:off x="8045622" y="3941771"/>
            <a:ext cx="184984" cy="160371"/>
            <a:chOff x="5037700" y="2430325"/>
            <a:chExt cx="75950" cy="65850"/>
          </a:xfrm>
        </p:grpSpPr>
        <p:sp>
          <p:nvSpPr>
            <p:cNvPr id="2418" name="Google Shape;2418;p8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84"/>
          <p:cNvGrpSpPr/>
          <p:nvPr/>
        </p:nvGrpSpPr>
        <p:grpSpPr>
          <a:xfrm>
            <a:off x="7465128" y="3708223"/>
            <a:ext cx="173014" cy="97629"/>
            <a:chOff x="4756975" y="2341800"/>
            <a:chExt cx="91975" cy="51925"/>
          </a:xfrm>
        </p:grpSpPr>
        <p:sp>
          <p:nvSpPr>
            <p:cNvPr id="2421" name="Google Shape;2421;p8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1" name="Google Shape;2441;p84"/>
          <p:cNvGrpSpPr/>
          <p:nvPr/>
        </p:nvGrpSpPr>
        <p:grpSpPr>
          <a:xfrm>
            <a:off x="7732065" y="4196920"/>
            <a:ext cx="212497" cy="175761"/>
            <a:chOff x="4943575" y="2516350"/>
            <a:chExt cx="98675" cy="81700"/>
          </a:xfrm>
        </p:grpSpPr>
        <p:sp>
          <p:nvSpPr>
            <p:cNvPr id="2442" name="Google Shape;2442;p8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8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528"/>
        <p:cNvGrpSpPr/>
        <p:nvPr/>
      </p:nvGrpSpPr>
      <p:grpSpPr>
        <a:xfrm>
          <a:off x="0" y="0"/>
          <a:ext cx="0" cy="0"/>
          <a:chOff x="0" y="0"/>
          <a:chExt cx="0" cy="0"/>
        </a:xfrm>
      </p:grpSpPr>
      <p:grpSp>
        <p:nvGrpSpPr>
          <p:cNvPr id="2529" name="Google Shape;2529;p85"/>
          <p:cNvGrpSpPr/>
          <p:nvPr/>
        </p:nvGrpSpPr>
        <p:grpSpPr>
          <a:xfrm>
            <a:off x="745571" y="1168666"/>
            <a:ext cx="2492868" cy="1379876"/>
            <a:chOff x="2654821" y="2311071"/>
            <a:chExt cx="2279715" cy="1262120"/>
          </a:xfrm>
        </p:grpSpPr>
        <p:grpSp>
          <p:nvGrpSpPr>
            <p:cNvPr id="2530" name="Google Shape;2530;p85"/>
            <p:cNvGrpSpPr/>
            <p:nvPr/>
          </p:nvGrpSpPr>
          <p:grpSpPr>
            <a:xfrm>
              <a:off x="4034269" y="2840745"/>
              <a:ext cx="40212" cy="36437"/>
              <a:chOff x="4293400" y="2574725"/>
              <a:chExt cx="84425" cy="80100"/>
            </a:xfrm>
          </p:grpSpPr>
          <p:sp>
            <p:nvSpPr>
              <p:cNvPr id="2531" name="Google Shape;2531;p8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532" name="Google Shape;2532;p8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85"/>
            <p:cNvGrpSpPr/>
            <p:nvPr/>
          </p:nvGrpSpPr>
          <p:grpSpPr>
            <a:xfrm>
              <a:off x="3894606" y="2334874"/>
              <a:ext cx="913198" cy="518984"/>
              <a:chOff x="4000175" y="1462675"/>
              <a:chExt cx="1917275" cy="1140875"/>
            </a:xfrm>
          </p:grpSpPr>
          <p:sp>
            <p:nvSpPr>
              <p:cNvPr id="2534" name="Google Shape;2534;p8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535" name="Google Shape;2535;p85"/>
              <p:cNvGrpSpPr/>
              <p:nvPr/>
            </p:nvGrpSpPr>
            <p:grpSpPr>
              <a:xfrm>
                <a:off x="4000175" y="1462675"/>
                <a:ext cx="1917275" cy="1140875"/>
                <a:chOff x="4000175" y="1462675"/>
                <a:chExt cx="1917275" cy="1140875"/>
              </a:xfrm>
            </p:grpSpPr>
            <p:sp>
              <p:nvSpPr>
                <p:cNvPr id="2536" name="Google Shape;2536;p8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537" name="Google Shape;2537;p8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41" name="Google Shape;2541;p8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42" name="Google Shape;2542;p85"/>
            <p:cNvGrpSpPr/>
            <p:nvPr/>
          </p:nvGrpSpPr>
          <p:grpSpPr>
            <a:xfrm>
              <a:off x="3875768" y="2846704"/>
              <a:ext cx="44796" cy="47366"/>
              <a:chOff x="3960625" y="2587825"/>
              <a:chExt cx="94050" cy="104125"/>
            </a:xfrm>
          </p:grpSpPr>
          <p:sp>
            <p:nvSpPr>
              <p:cNvPr id="2543" name="Google Shape;2543;p8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544" name="Google Shape;2544;p8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5" name="Google Shape;2545;p85"/>
            <p:cNvGrpSpPr/>
            <p:nvPr/>
          </p:nvGrpSpPr>
          <p:grpSpPr>
            <a:xfrm>
              <a:off x="3782759" y="2807162"/>
              <a:ext cx="82686" cy="85487"/>
              <a:chOff x="3765350" y="2500900"/>
              <a:chExt cx="173600" cy="187925"/>
            </a:xfrm>
          </p:grpSpPr>
          <p:sp>
            <p:nvSpPr>
              <p:cNvPr id="2546" name="Google Shape;2546;p8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547" name="Google Shape;2547;p8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2" name="Google Shape;2552;p85"/>
            <p:cNvGrpSpPr/>
            <p:nvPr/>
          </p:nvGrpSpPr>
          <p:grpSpPr>
            <a:xfrm>
              <a:off x="3775674" y="2798496"/>
              <a:ext cx="40545" cy="23564"/>
              <a:chOff x="3750475" y="2481850"/>
              <a:chExt cx="85125" cy="51800"/>
            </a:xfrm>
          </p:grpSpPr>
          <p:sp>
            <p:nvSpPr>
              <p:cNvPr id="2553" name="Google Shape;2553;p8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555" name="Google Shape;2555;p85"/>
            <p:cNvGrpSpPr/>
            <p:nvPr/>
          </p:nvGrpSpPr>
          <p:grpSpPr>
            <a:xfrm>
              <a:off x="3716946" y="2776024"/>
              <a:ext cx="81971" cy="76912"/>
              <a:chOff x="3627175" y="2432450"/>
              <a:chExt cx="172100" cy="169075"/>
            </a:xfrm>
          </p:grpSpPr>
          <p:sp>
            <p:nvSpPr>
              <p:cNvPr id="2556" name="Google Shape;2556;p8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558" name="Google Shape;2558;p8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559" name="Google Shape;2559;p85"/>
            <p:cNvGrpSpPr/>
            <p:nvPr/>
          </p:nvGrpSpPr>
          <p:grpSpPr>
            <a:xfrm>
              <a:off x="3685682" y="2845624"/>
              <a:ext cx="29311" cy="45055"/>
              <a:chOff x="3561536" y="2585450"/>
              <a:chExt cx="61539" cy="99045"/>
            </a:xfrm>
          </p:grpSpPr>
          <p:sp>
            <p:nvSpPr>
              <p:cNvPr id="2560" name="Google Shape;2560;p8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62" name="Google Shape;2562;p85"/>
            <p:cNvGrpSpPr/>
            <p:nvPr/>
          </p:nvGrpSpPr>
          <p:grpSpPr>
            <a:xfrm>
              <a:off x="3849905" y="2572252"/>
              <a:ext cx="74339" cy="119559"/>
              <a:chOff x="3906325" y="1984500"/>
              <a:chExt cx="156075" cy="262825"/>
            </a:xfrm>
          </p:grpSpPr>
          <p:sp>
            <p:nvSpPr>
              <p:cNvPr id="2563" name="Google Shape;2563;p8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64" name="Google Shape;2564;p8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85"/>
            <p:cNvGrpSpPr/>
            <p:nvPr/>
          </p:nvGrpSpPr>
          <p:grpSpPr>
            <a:xfrm>
              <a:off x="2654821" y="2414345"/>
              <a:ext cx="667570" cy="558731"/>
              <a:chOff x="1397225" y="1637375"/>
              <a:chExt cx="1401575" cy="1228250"/>
            </a:xfrm>
          </p:grpSpPr>
          <p:sp>
            <p:nvSpPr>
              <p:cNvPr id="2566" name="Google Shape;2566;p8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67" name="Google Shape;2567;p85"/>
              <p:cNvGrpSpPr/>
              <p:nvPr/>
            </p:nvGrpSpPr>
            <p:grpSpPr>
              <a:xfrm>
                <a:off x="1397225" y="1637375"/>
                <a:ext cx="1398775" cy="1228250"/>
                <a:chOff x="1397225" y="1637375"/>
                <a:chExt cx="1398775" cy="1228250"/>
              </a:xfrm>
            </p:grpSpPr>
            <p:sp>
              <p:nvSpPr>
                <p:cNvPr id="2568" name="Google Shape;2568;p8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70" name="Google Shape;2570;p85"/>
            <p:cNvGrpSpPr/>
            <p:nvPr/>
          </p:nvGrpSpPr>
          <p:grpSpPr>
            <a:xfrm>
              <a:off x="3230417" y="3103734"/>
              <a:ext cx="282982" cy="280332"/>
              <a:chOff x="2605700" y="3152850"/>
              <a:chExt cx="594125" cy="616250"/>
            </a:xfrm>
          </p:grpSpPr>
          <p:sp>
            <p:nvSpPr>
              <p:cNvPr id="2571" name="Google Shape;2571;p8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72" name="Google Shape;2572;p8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73" name="Google Shape;2573;p85"/>
            <p:cNvGrpSpPr/>
            <p:nvPr/>
          </p:nvGrpSpPr>
          <p:grpSpPr>
            <a:xfrm>
              <a:off x="3265985" y="3226989"/>
              <a:ext cx="87151" cy="346202"/>
              <a:chOff x="2680375" y="3423800"/>
              <a:chExt cx="182975" cy="761050"/>
            </a:xfrm>
          </p:grpSpPr>
          <p:sp>
            <p:nvSpPr>
              <p:cNvPr id="2574" name="Google Shape;2574;p8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75" name="Google Shape;2575;p8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85"/>
            <p:cNvGrpSpPr/>
            <p:nvPr/>
          </p:nvGrpSpPr>
          <p:grpSpPr>
            <a:xfrm>
              <a:off x="3855466" y="3289811"/>
              <a:ext cx="112514" cy="94210"/>
              <a:chOff x="3918000" y="3561900"/>
              <a:chExt cx="236225" cy="207100"/>
            </a:xfrm>
          </p:grpSpPr>
          <p:sp>
            <p:nvSpPr>
              <p:cNvPr id="2577" name="Google Shape;2577;p8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78" name="Google Shape;2578;p8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9" name="Google Shape;2579;p8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582" name="Google Shape;2582;p85"/>
            <p:cNvGrpSpPr/>
            <p:nvPr/>
          </p:nvGrpSpPr>
          <p:grpSpPr>
            <a:xfrm>
              <a:off x="2905224" y="2311071"/>
              <a:ext cx="596721" cy="528992"/>
              <a:chOff x="1922950" y="1410350"/>
              <a:chExt cx="1252825" cy="1162875"/>
            </a:xfrm>
          </p:grpSpPr>
          <p:sp>
            <p:nvSpPr>
              <p:cNvPr id="2583" name="Google Shape;2583;p8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599" name="Google Shape;2599;p8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19" name="Google Shape;2619;p8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20" name="Google Shape;2620;p8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1" name="Google Shape;2621;p85"/>
            <p:cNvGrpSpPr/>
            <p:nvPr/>
          </p:nvGrpSpPr>
          <p:grpSpPr>
            <a:xfrm>
              <a:off x="3280929" y="3294542"/>
              <a:ext cx="109894" cy="272224"/>
              <a:chOff x="2711750" y="3572300"/>
              <a:chExt cx="230725" cy="598425"/>
            </a:xfrm>
          </p:grpSpPr>
          <p:sp>
            <p:nvSpPr>
              <p:cNvPr id="2622" name="Google Shape;2622;p8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4" name="Google Shape;2624;p8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5" name="Google Shape;2625;p85"/>
            <p:cNvGrpSpPr/>
            <p:nvPr/>
          </p:nvGrpSpPr>
          <p:grpSpPr>
            <a:xfrm>
              <a:off x="3790439" y="2408636"/>
              <a:ext cx="73017" cy="75684"/>
              <a:chOff x="3781475" y="1624825"/>
              <a:chExt cx="153300" cy="166375"/>
            </a:xfrm>
          </p:grpSpPr>
          <p:sp>
            <p:nvSpPr>
              <p:cNvPr id="2626" name="Google Shape;2626;p8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0" name="Google Shape;2630;p8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7" name="Google Shape;2637;p85"/>
            <p:cNvGrpSpPr/>
            <p:nvPr/>
          </p:nvGrpSpPr>
          <p:grpSpPr>
            <a:xfrm>
              <a:off x="4403342" y="3107749"/>
              <a:ext cx="316680" cy="101374"/>
              <a:chOff x="5068275" y="3161675"/>
              <a:chExt cx="664875" cy="222850"/>
            </a:xfrm>
          </p:grpSpPr>
          <p:sp>
            <p:nvSpPr>
              <p:cNvPr id="2638" name="Google Shape;2638;p8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2" name="Google Shape;2642;p8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85"/>
            <p:cNvGrpSpPr/>
            <p:nvPr/>
          </p:nvGrpSpPr>
          <p:grpSpPr>
            <a:xfrm>
              <a:off x="3697513" y="2707266"/>
              <a:ext cx="59549" cy="79733"/>
              <a:chOff x="3586375" y="2281300"/>
              <a:chExt cx="125025" cy="175275"/>
            </a:xfrm>
          </p:grpSpPr>
          <p:sp>
            <p:nvSpPr>
              <p:cNvPr id="2672" name="Google Shape;2672;p8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4" name="Google Shape;2674;p8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5" name="Google Shape;2675;p85"/>
            <p:cNvGrpSpPr/>
            <p:nvPr/>
          </p:nvGrpSpPr>
          <p:grpSpPr>
            <a:xfrm>
              <a:off x="4513224" y="3221724"/>
              <a:ext cx="274563" cy="280321"/>
              <a:chOff x="5298975" y="3412225"/>
              <a:chExt cx="576450" cy="616225"/>
            </a:xfrm>
          </p:grpSpPr>
          <p:sp>
            <p:nvSpPr>
              <p:cNvPr id="2676" name="Google Shape;2676;p8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77" name="Google Shape;2677;p8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85"/>
            <p:cNvGrpSpPr/>
            <p:nvPr/>
          </p:nvGrpSpPr>
          <p:grpSpPr>
            <a:xfrm>
              <a:off x="4824403" y="3421846"/>
              <a:ext cx="110132" cy="130647"/>
              <a:chOff x="5952300" y="3852150"/>
              <a:chExt cx="231225" cy="287200"/>
            </a:xfrm>
          </p:grpSpPr>
          <p:sp>
            <p:nvSpPr>
              <p:cNvPr id="2679" name="Google Shape;2679;p8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1" name="Google Shape;2681;p8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9" name="Google Shape;2689;p85"/>
            <p:cNvGrpSpPr/>
            <p:nvPr/>
          </p:nvGrpSpPr>
          <p:grpSpPr>
            <a:xfrm>
              <a:off x="4295710" y="3079670"/>
              <a:ext cx="14968" cy="27135"/>
              <a:chOff x="4842300" y="3099950"/>
              <a:chExt cx="31425" cy="59650"/>
            </a:xfrm>
          </p:grpSpPr>
          <p:sp>
            <p:nvSpPr>
              <p:cNvPr id="2690" name="Google Shape;2690;p8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8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2" name="Google Shape;2702;p85"/>
            <p:cNvGrpSpPr/>
            <p:nvPr/>
          </p:nvGrpSpPr>
          <p:grpSpPr>
            <a:xfrm>
              <a:off x="3831056" y="2816010"/>
              <a:ext cx="37378" cy="27612"/>
              <a:chOff x="3866750" y="2520350"/>
              <a:chExt cx="78475" cy="60700"/>
            </a:xfrm>
          </p:grpSpPr>
          <p:sp>
            <p:nvSpPr>
              <p:cNvPr id="2703" name="Google Shape;2703;p8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7" name="Google Shape;2707;p8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24" name="Google Shape;2724;p8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36" name="Google Shape;2736;p8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9" name="Google Shape;2749;p85"/>
            <p:cNvGrpSpPr/>
            <p:nvPr/>
          </p:nvGrpSpPr>
          <p:grpSpPr>
            <a:xfrm>
              <a:off x="3632736" y="3051591"/>
              <a:ext cx="63288" cy="45217"/>
              <a:chOff x="3450375" y="3038225"/>
              <a:chExt cx="132875" cy="99400"/>
            </a:xfrm>
          </p:grpSpPr>
          <p:sp>
            <p:nvSpPr>
              <p:cNvPr id="2750" name="Google Shape;2750;p8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2" name="Google Shape;2752;p8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61" name="Google Shape;2761;p8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71" name="Google Shape;2771;p8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77" name="Google Shape;2777;p8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85"/>
          <p:cNvGrpSpPr/>
          <p:nvPr/>
        </p:nvGrpSpPr>
        <p:grpSpPr>
          <a:xfrm>
            <a:off x="3554131" y="1233340"/>
            <a:ext cx="2078182" cy="1366558"/>
            <a:chOff x="235800" y="830650"/>
            <a:chExt cx="6978450" cy="4588844"/>
          </a:xfrm>
        </p:grpSpPr>
        <p:sp>
          <p:nvSpPr>
            <p:cNvPr id="2788" name="Google Shape;2788;p8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85"/>
          <p:cNvGrpSpPr/>
          <p:nvPr/>
        </p:nvGrpSpPr>
        <p:grpSpPr>
          <a:xfrm>
            <a:off x="742628" y="3064442"/>
            <a:ext cx="2622876" cy="1333540"/>
            <a:chOff x="238125" y="1038125"/>
            <a:chExt cx="7146800" cy="3633625"/>
          </a:xfrm>
        </p:grpSpPr>
        <p:sp>
          <p:nvSpPr>
            <p:cNvPr id="2795" name="Google Shape;2795;p8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85"/>
          <p:cNvGrpSpPr/>
          <p:nvPr/>
        </p:nvGrpSpPr>
        <p:grpSpPr>
          <a:xfrm>
            <a:off x="5857556" y="1206552"/>
            <a:ext cx="2590840" cy="1380235"/>
            <a:chOff x="233350" y="949250"/>
            <a:chExt cx="7137300" cy="3802300"/>
          </a:xfrm>
        </p:grpSpPr>
        <p:sp>
          <p:nvSpPr>
            <p:cNvPr id="4368" name="Google Shape;4368;p8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85"/>
          <p:cNvGrpSpPr/>
          <p:nvPr/>
        </p:nvGrpSpPr>
        <p:grpSpPr>
          <a:xfrm>
            <a:off x="7671985" y="3251325"/>
            <a:ext cx="104231" cy="320340"/>
            <a:chOff x="7564426" y="3224343"/>
            <a:chExt cx="119985" cy="368801"/>
          </a:xfrm>
        </p:grpSpPr>
        <p:sp>
          <p:nvSpPr>
            <p:cNvPr id="4420" name="Google Shape;4420;p8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85"/>
          <p:cNvGrpSpPr/>
          <p:nvPr/>
        </p:nvGrpSpPr>
        <p:grpSpPr>
          <a:xfrm>
            <a:off x="7371473" y="3245427"/>
            <a:ext cx="189489" cy="332132"/>
            <a:chOff x="8370831" y="3202002"/>
            <a:chExt cx="218129" cy="382376"/>
          </a:xfrm>
        </p:grpSpPr>
        <p:sp>
          <p:nvSpPr>
            <p:cNvPr id="4423" name="Google Shape;4423;p8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85"/>
          <p:cNvGrpSpPr/>
          <p:nvPr/>
        </p:nvGrpSpPr>
        <p:grpSpPr>
          <a:xfrm>
            <a:off x="8094863" y="3656559"/>
            <a:ext cx="309429" cy="267000"/>
            <a:chOff x="6742064" y="3750480"/>
            <a:chExt cx="399315" cy="344560"/>
          </a:xfrm>
        </p:grpSpPr>
        <p:sp>
          <p:nvSpPr>
            <p:cNvPr id="4426" name="Google Shape;4426;p8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85"/>
          <p:cNvGrpSpPr/>
          <p:nvPr/>
        </p:nvGrpSpPr>
        <p:grpSpPr>
          <a:xfrm>
            <a:off x="7633882" y="4007606"/>
            <a:ext cx="180437" cy="281608"/>
            <a:chOff x="7248525" y="3739696"/>
            <a:chExt cx="230531" cy="359790"/>
          </a:xfrm>
        </p:grpSpPr>
        <p:sp>
          <p:nvSpPr>
            <p:cNvPr id="4429" name="Google Shape;4429;p8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85"/>
          <p:cNvGrpSpPr/>
          <p:nvPr/>
        </p:nvGrpSpPr>
        <p:grpSpPr>
          <a:xfrm>
            <a:off x="7879801" y="3650830"/>
            <a:ext cx="162896" cy="278710"/>
            <a:chOff x="7601242" y="3729267"/>
            <a:chExt cx="222566" cy="380803"/>
          </a:xfrm>
        </p:grpSpPr>
        <p:sp>
          <p:nvSpPr>
            <p:cNvPr id="4432" name="Google Shape;4432;p8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4" name="Google Shape;4434;p85"/>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5" name="Google Shape;4435;p85"/>
          <p:cNvGrpSpPr/>
          <p:nvPr/>
        </p:nvGrpSpPr>
        <p:grpSpPr>
          <a:xfrm>
            <a:off x="7369446" y="3651971"/>
            <a:ext cx="193543" cy="275990"/>
            <a:chOff x="8304647" y="3738687"/>
            <a:chExt cx="225076" cy="320956"/>
          </a:xfrm>
        </p:grpSpPr>
        <p:sp>
          <p:nvSpPr>
            <p:cNvPr id="4436" name="Google Shape;4436;p8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85"/>
          <p:cNvGrpSpPr/>
          <p:nvPr/>
        </p:nvGrpSpPr>
        <p:grpSpPr>
          <a:xfrm>
            <a:off x="7641939" y="3651971"/>
            <a:ext cx="178492" cy="275990"/>
            <a:chOff x="8615101" y="3738687"/>
            <a:chExt cx="207573" cy="320956"/>
          </a:xfrm>
        </p:grpSpPr>
        <p:sp>
          <p:nvSpPr>
            <p:cNvPr id="4440" name="Google Shape;4440;p8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43" name="Google Shape;4443;p85"/>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4" name="Google Shape;4444;p85"/>
          <p:cNvGrpSpPr/>
          <p:nvPr/>
        </p:nvGrpSpPr>
        <p:grpSpPr>
          <a:xfrm>
            <a:off x="6036644" y="3773459"/>
            <a:ext cx="557670" cy="511283"/>
            <a:chOff x="6015419" y="3716859"/>
            <a:chExt cx="557671" cy="511283"/>
          </a:xfrm>
        </p:grpSpPr>
        <p:sp>
          <p:nvSpPr>
            <p:cNvPr id="4445" name="Google Shape;4445;p8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6" name="Google Shape;4446;p85"/>
            <p:cNvGrpSpPr/>
            <p:nvPr/>
          </p:nvGrpSpPr>
          <p:grpSpPr>
            <a:xfrm>
              <a:off x="6036094" y="3716980"/>
              <a:ext cx="529860" cy="510468"/>
              <a:chOff x="6036094" y="3716980"/>
              <a:chExt cx="529860" cy="510468"/>
            </a:xfrm>
          </p:grpSpPr>
          <p:sp>
            <p:nvSpPr>
              <p:cNvPr id="4447" name="Google Shape;4447;p8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7" name="Google Shape;4457;p85"/>
          <p:cNvGrpSpPr/>
          <p:nvPr/>
        </p:nvGrpSpPr>
        <p:grpSpPr>
          <a:xfrm>
            <a:off x="6665529" y="3130228"/>
            <a:ext cx="576302" cy="511871"/>
            <a:chOff x="6644304" y="3073628"/>
            <a:chExt cx="576302" cy="511871"/>
          </a:xfrm>
        </p:grpSpPr>
        <p:sp>
          <p:nvSpPr>
            <p:cNvPr id="4458" name="Google Shape;4458;p8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9" name="Google Shape;4459;p85"/>
            <p:cNvGrpSpPr/>
            <p:nvPr/>
          </p:nvGrpSpPr>
          <p:grpSpPr>
            <a:xfrm>
              <a:off x="6712169" y="3085440"/>
              <a:ext cx="481622" cy="494913"/>
              <a:chOff x="6712169" y="3085440"/>
              <a:chExt cx="481622" cy="494913"/>
            </a:xfrm>
          </p:grpSpPr>
          <p:sp>
            <p:nvSpPr>
              <p:cNvPr id="4460" name="Google Shape;4460;p8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5" name="Google Shape;4465;p8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8" name="Google Shape;4468;p85"/>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9" name="Google Shape;4469;p85"/>
          <p:cNvGrpSpPr/>
          <p:nvPr/>
        </p:nvGrpSpPr>
        <p:grpSpPr>
          <a:xfrm>
            <a:off x="6673379" y="3773223"/>
            <a:ext cx="560631" cy="511352"/>
            <a:chOff x="6652154" y="3716623"/>
            <a:chExt cx="560631" cy="511352"/>
          </a:xfrm>
        </p:grpSpPr>
        <p:sp>
          <p:nvSpPr>
            <p:cNvPr id="4470" name="Google Shape;4470;p8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1" name="Google Shape;4471;p85"/>
            <p:cNvGrpSpPr/>
            <p:nvPr/>
          </p:nvGrpSpPr>
          <p:grpSpPr>
            <a:xfrm>
              <a:off x="6669657" y="3716715"/>
              <a:ext cx="466779" cy="464290"/>
              <a:chOff x="6669657" y="3716715"/>
              <a:chExt cx="466779" cy="464290"/>
            </a:xfrm>
          </p:grpSpPr>
          <p:sp>
            <p:nvSpPr>
              <p:cNvPr id="4472" name="Google Shape;4472;p8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85" name="Google Shape;4485;p85"/>
          <p:cNvGrpSpPr/>
          <p:nvPr/>
        </p:nvGrpSpPr>
        <p:grpSpPr>
          <a:xfrm>
            <a:off x="7867470" y="4054631"/>
            <a:ext cx="187557" cy="187557"/>
            <a:chOff x="8565775" y="671075"/>
            <a:chExt cx="441000" cy="441000"/>
          </a:xfrm>
        </p:grpSpPr>
        <p:sp>
          <p:nvSpPr>
            <p:cNvPr id="4486" name="Google Shape;4486;p8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5"/>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8" name="Google Shape;4488;p85"/>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5"/>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0" name="Google Shape;4490;p85"/>
          <p:cNvGrpSpPr/>
          <p:nvPr/>
        </p:nvGrpSpPr>
        <p:grpSpPr>
          <a:xfrm>
            <a:off x="6021325" y="3132850"/>
            <a:ext cx="587871" cy="512373"/>
            <a:chOff x="6000100" y="3076250"/>
            <a:chExt cx="587871" cy="512373"/>
          </a:xfrm>
        </p:grpSpPr>
        <p:sp>
          <p:nvSpPr>
            <p:cNvPr id="4491" name="Google Shape;4491;p8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2" name="Google Shape;4492;p85"/>
            <p:cNvGrpSpPr/>
            <p:nvPr/>
          </p:nvGrpSpPr>
          <p:grpSpPr>
            <a:xfrm>
              <a:off x="6031360" y="3076713"/>
              <a:ext cx="539107" cy="480965"/>
              <a:chOff x="6031360" y="3076713"/>
              <a:chExt cx="539107" cy="480965"/>
            </a:xfrm>
          </p:grpSpPr>
          <p:sp>
            <p:nvSpPr>
              <p:cNvPr id="4493" name="Google Shape;4493;p8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0" name="Google Shape;4500;p85"/>
          <p:cNvGrpSpPr/>
          <p:nvPr/>
        </p:nvGrpSpPr>
        <p:grpSpPr>
          <a:xfrm>
            <a:off x="3597785" y="3065882"/>
            <a:ext cx="2241344" cy="1330656"/>
            <a:chOff x="3597785" y="3065882"/>
            <a:chExt cx="2241344" cy="1330656"/>
          </a:xfrm>
        </p:grpSpPr>
        <p:grpSp>
          <p:nvGrpSpPr>
            <p:cNvPr id="4501" name="Google Shape;4501;p85"/>
            <p:cNvGrpSpPr/>
            <p:nvPr/>
          </p:nvGrpSpPr>
          <p:grpSpPr>
            <a:xfrm>
              <a:off x="5296908" y="3937355"/>
              <a:ext cx="143198" cy="32380"/>
              <a:chOff x="5296908" y="3937355"/>
              <a:chExt cx="143198" cy="32380"/>
            </a:xfrm>
          </p:grpSpPr>
          <p:sp>
            <p:nvSpPr>
              <p:cNvPr id="4502" name="Google Shape;4502;p8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3" name="Google Shape;4503;p85"/>
              <p:cNvGrpSpPr/>
              <p:nvPr/>
            </p:nvGrpSpPr>
            <p:grpSpPr>
              <a:xfrm>
                <a:off x="5402331" y="3937355"/>
                <a:ext cx="37776" cy="32380"/>
                <a:chOff x="5402331" y="3937355"/>
                <a:chExt cx="37776" cy="32380"/>
              </a:xfrm>
            </p:grpSpPr>
            <p:sp>
              <p:nvSpPr>
                <p:cNvPr id="4504" name="Google Shape;4504;p8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85"/>
              <p:cNvGrpSpPr/>
              <p:nvPr/>
            </p:nvGrpSpPr>
            <p:grpSpPr>
              <a:xfrm>
                <a:off x="5296908" y="3937355"/>
                <a:ext cx="37783" cy="32380"/>
                <a:chOff x="5296908" y="3937355"/>
                <a:chExt cx="37783" cy="32380"/>
              </a:xfrm>
            </p:grpSpPr>
            <p:sp>
              <p:nvSpPr>
                <p:cNvPr id="4507" name="Google Shape;4507;p8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85"/>
            <p:cNvGrpSpPr/>
            <p:nvPr/>
          </p:nvGrpSpPr>
          <p:grpSpPr>
            <a:xfrm>
              <a:off x="4724163" y="3119631"/>
              <a:ext cx="120838" cy="84218"/>
              <a:chOff x="4724163" y="3119631"/>
              <a:chExt cx="120838" cy="84218"/>
            </a:xfrm>
          </p:grpSpPr>
          <p:grpSp>
            <p:nvGrpSpPr>
              <p:cNvPr id="4510" name="Google Shape;4510;p85"/>
              <p:cNvGrpSpPr/>
              <p:nvPr/>
            </p:nvGrpSpPr>
            <p:grpSpPr>
              <a:xfrm>
                <a:off x="4746712" y="3132773"/>
                <a:ext cx="86869" cy="56424"/>
                <a:chOff x="4746712" y="3132773"/>
                <a:chExt cx="86869" cy="56424"/>
              </a:xfrm>
            </p:grpSpPr>
            <p:sp>
              <p:nvSpPr>
                <p:cNvPr id="4511" name="Google Shape;4511;p8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 name="Google Shape;4513;p85"/>
              <p:cNvGrpSpPr/>
              <p:nvPr/>
            </p:nvGrpSpPr>
            <p:grpSpPr>
              <a:xfrm>
                <a:off x="4773634" y="3143336"/>
                <a:ext cx="37776" cy="32451"/>
                <a:chOff x="4773634" y="3143336"/>
                <a:chExt cx="37776" cy="32451"/>
              </a:xfrm>
            </p:grpSpPr>
            <p:sp>
              <p:nvSpPr>
                <p:cNvPr id="4514" name="Google Shape;4514;p8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85"/>
              <p:cNvGrpSpPr/>
              <p:nvPr/>
            </p:nvGrpSpPr>
            <p:grpSpPr>
              <a:xfrm>
                <a:off x="4724163" y="3131248"/>
                <a:ext cx="37776" cy="32459"/>
                <a:chOff x="4724163" y="3131248"/>
                <a:chExt cx="37776" cy="32459"/>
              </a:xfrm>
            </p:grpSpPr>
            <p:sp>
              <p:nvSpPr>
                <p:cNvPr id="4517" name="Google Shape;4517;p8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85"/>
              <p:cNvGrpSpPr/>
              <p:nvPr/>
            </p:nvGrpSpPr>
            <p:grpSpPr>
              <a:xfrm>
                <a:off x="4755081" y="3176054"/>
                <a:ext cx="32357" cy="27795"/>
                <a:chOff x="4755081" y="3176054"/>
                <a:chExt cx="32357" cy="27795"/>
              </a:xfrm>
            </p:grpSpPr>
            <p:sp>
              <p:nvSpPr>
                <p:cNvPr id="4520" name="Google Shape;4520;p8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 name="Google Shape;4522;p85"/>
              <p:cNvGrpSpPr/>
              <p:nvPr/>
            </p:nvGrpSpPr>
            <p:grpSpPr>
              <a:xfrm>
                <a:off x="4812550" y="3119631"/>
                <a:ext cx="32451" cy="27803"/>
                <a:chOff x="4812550" y="3119631"/>
                <a:chExt cx="32451" cy="27803"/>
              </a:xfrm>
            </p:grpSpPr>
            <p:sp>
              <p:nvSpPr>
                <p:cNvPr id="4523" name="Google Shape;4523;p8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25" name="Google Shape;4525;p85"/>
            <p:cNvGrpSpPr/>
            <p:nvPr/>
          </p:nvGrpSpPr>
          <p:grpSpPr>
            <a:xfrm>
              <a:off x="5382826" y="4027197"/>
              <a:ext cx="268967" cy="250422"/>
              <a:chOff x="5382826" y="4027197"/>
              <a:chExt cx="268967" cy="250422"/>
            </a:xfrm>
          </p:grpSpPr>
          <p:grpSp>
            <p:nvGrpSpPr>
              <p:cNvPr id="4526" name="Google Shape;4526;p85"/>
              <p:cNvGrpSpPr/>
              <p:nvPr/>
            </p:nvGrpSpPr>
            <p:grpSpPr>
              <a:xfrm>
                <a:off x="5405280" y="4042510"/>
                <a:ext cx="237570" cy="218647"/>
                <a:chOff x="5405280" y="4042510"/>
                <a:chExt cx="237570" cy="218647"/>
              </a:xfrm>
            </p:grpSpPr>
            <p:sp>
              <p:nvSpPr>
                <p:cNvPr id="4527" name="Google Shape;4527;p8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 name="Google Shape;4533;p85"/>
              <p:cNvGrpSpPr/>
              <p:nvPr/>
            </p:nvGrpSpPr>
            <p:grpSpPr>
              <a:xfrm>
                <a:off x="5382826" y="4125549"/>
                <a:ext cx="37776" cy="32380"/>
                <a:chOff x="5382826" y="4125549"/>
                <a:chExt cx="37776" cy="32380"/>
              </a:xfrm>
            </p:grpSpPr>
            <p:sp>
              <p:nvSpPr>
                <p:cNvPr id="4534" name="Google Shape;4534;p8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85"/>
              <p:cNvGrpSpPr/>
              <p:nvPr/>
            </p:nvGrpSpPr>
            <p:grpSpPr>
              <a:xfrm>
                <a:off x="5475680" y="4195587"/>
                <a:ext cx="37783" cy="32364"/>
                <a:chOff x="5475680" y="4195587"/>
                <a:chExt cx="37783" cy="32364"/>
              </a:xfrm>
            </p:grpSpPr>
            <p:sp>
              <p:nvSpPr>
                <p:cNvPr id="4537" name="Google Shape;4537;p8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85"/>
              <p:cNvGrpSpPr/>
              <p:nvPr/>
            </p:nvGrpSpPr>
            <p:grpSpPr>
              <a:xfrm>
                <a:off x="5532575" y="4027197"/>
                <a:ext cx="33308" cy="32262"/>
                <a:chOff x="5532575" y="4027197"/>
                <a:chExt cx="33308" cy="32262"/>
              </a:xfrm>
            </p:grpSpPr>
            <p:sp>
              <p:nvSpPr>
                <p:cNvPr id="4540" name="Google Shape;4540;p8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2" name="Google Shape;4542;p85"/>
              <p:cNvGrpSpPr/>
              <p:nvPr/>
            </p:nvGrpSpPr>
            <p:grpSpPr>
              <a:xfrm>
                <a:off x="5590706" y="4245348"/>
                <a:ext cx="33497" cy="32270"/>
                <a:chOff x="5590706" y="4245348"/>
                <a:chExt cx="33497" cy="32270"/>
              </a:xfrm>
            </p:grpSpPr>
            <p:sp>
              <p:nvSpPr>
                <p:cNvPr id="4543" name="Google Shape;4543;p8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85"/>
              <p:cNvGrpSpPr/>
              <p:nvPr/>
            </p:nvGrpSpPr>
            <p:grpSpPr>
              <a:xfrm>
                <a:off x="5618681" y="4109677"/>
                <a:ext cx="33112" cy="32357"/>
                <a:chOff x="5618681" y="4109677"/>
                <a:chExt cx="33112" cy="32357"/>
              </a:xfrm>
            </p:grpSpPr>
            <p:sp>
              <p:nvSpPr>
                <p:cNvPr id="4546" name="Google Shape;4546;p8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 name="Google Shape;4548;p85"/>
              <p:cNvGrpSpPr/>
              <p:nvPr/>
            </p:nvGrpSpPr>
            <p:grpSpPr>
              <a:xfrm>
                <a:off x="5479298" y="4128262"/>
                <a:ext cx="31405" cy="26906"/>
                <a:chOff x="5479298" y="4128262"/>
                <a:chExt cx="31405" cy="26906"/>
              </a:xfrm>
            </p:grpSpPr>
            <p:sp>
              <p:nvSpPr>
                <p:cNvPr id="4549" name="Google Shape;4549;p8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85"/>
              <p:cNvGrpSpPr/>
              <p:nvPr/>
            </p:nvGrpSpPr>
            <p:grpSpPr>
              <a:xfrm>
                <a:off x="5582903" y="4180116"/>
                <a:ext cx="31499" cy="26898"/>
                <a:chOff x="5582903" y="4180116"/>
                <a:chExt cx="31499" cy="26898"/>
              </a:xfrm>
            </p:grpSpPr>
            <p:sp>
              <p:nvSpPr>
                <p:cNvPr id="4552" name="Google Shape;4552;p8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4" name="Google Shape;4554;p85"/>
            <p:cNvGrpSpPr/>
            <p:nvPr/>
          </p:nvGrpSpPr>
          <p:grpSpPr>
            <a:xfrm>
              <a:off x="3977681" y="3230323"/>
              <a:ext cx="94584" cy="84085"/>
              <a:chOff x="3977681" y="3230323"/>
              <a:chExt cx="94584" cy="84085"/>
            </a:xfrm>
          </p:grpSpPr>
          <p:grpSp>
            <p:nvGrpSpPr>
              <p:cNvPr id="4555" name="Google Shape;4555;p85"/>
              <p:cNvGrpSpPr/>
              <p:nvPr/>
            </p:nvGrpSpPr>
            <p:grpSpPr>
              <a:xfrm>
                <a:off x="4000135" y="3243041"/>
                <a:ext cx="59570" cy="57186"/>
                <a:chOff x="4000135" y="3243041"/>
                <a:chExt cx="59570" cy="57186"/>
              </a:xfrm>
            </p:grpSpPr>
            <p:sp>
              <p:nvSpPr>
                <p:cNvPr id="4556" name="Google Shape;4556;p8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85"/>
              <p:cNvGrpSpPr/>
              <p:nvPr/>
            </p:nvGrpSpPr>
            <p:grpSpPr>
              <a:xfrm>
                <a:off x="3977681" y="3245872"/>
                <a:ext cx="37783" cy="32380"/>
                <a:chOff x="3977681" y="3245872"/>
                <a:chExt cx="37783" cy="32380"/>
              </a:xfrm>
            </p:grpSpPr>
            <p:sp>
              <p:nvSpPr>
                <p:cNvPr id="4560" name="Google Shape;4560;p8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85"/>
              <p:cNvGrpSpPr/>
              <p:nvPr/>
            </p:nvGrpSpPr>
            <p:grpSpPr>
              <a:xfrm>
                <a:off x="4040860" y="3262672"/>
                <a:ext cx="31405" cy="27001"/>
                <a:chOff x="4040860" y="3262672"/>
                <a:chExt cx="31405" cy="27001"/>
              </a:xfrm>
            </p:grpSpPr>
            <p:sp>
              <p:nvSpPr>
                <p:cNvPr id="4563" name="Google Shape;4563;p8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85"/>
              <p:cNvGrpSpPr/>
              <p:nvPr/>
            </p:nvGrpSpPr>
            <p:grpSpPr>
              <a:xfrm>
                <a:off x="4021072" y="3230323"/>
                <a:ext cx="31397" cy="26906"/>
                <a:chOff x="4021072" y="3230323"/>
                <a:chExt cx="31397" cy="26906"/>
              </a:xfrm>
            </p:grpSpPr>
            <p:sp>
              <p:nvSpPr>
                <p:cNvPr id="4566" name="Google Shape;4566;p8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85"/>
              <p:cNvGrpSpPr/>
              <p:nvPr/>
            </p:nvGrpSpPr>
            <p:grpSpPr>
              <a:xfrm>
                <a:off x="4001472" y="3287462"/>
                <a:ext cx="31499" cy="26945"/>
                <a:chOff x="4001472" y="3287462"/>
                <a:chExt cx="31499" cy="26945"/>
              </a:xfrm>
            </p:grpSpPr>
            <p:sp>
              <p:nvSpPr>
                <p:cNvPr id="4569" name="Google Shape;4569;p8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1" name="Google Shape;4571;p85"/>
            <p:cNvGrpSpPr/>
            <p:nvPr/>
          </p:nvGrpSpPr>
          <p:grpSpPr>
            <a:xfrm>
              <a:off x="4084715" y="3258865"/>
              <a:ext cx="184961" cy="137268"/>
              <a:chOff x="4084715" y="3258865"/>
              <a:chExt cx="184961" cy="137268"/>
            </a:xfrm>
          </p:grpSpPr>
          <p:grpSp>
            <p:nvGrpSpPr>
              <p:cNvPr id="4572" name="Google Shape;4572;p85"/>
              <p:cNvGrpSpPr/>
              <p:nvPr/>
            </p:nvGrpSpPr>
            <p:grpSpPr>
              <a:xfrm>
                <a:off x="4107453" y="3271583"/>
                <a:ext cx="153470" cy="110275"/>
                <a:chOff x="4107453" y="3271583"/>
                <a:chExt cx="153470" cy="110275"/>
              </a:xfrm>
            </p:grpSpPr>
            <p:sp>
              <p:nvSpPr>
                <p:cNvPr id="4573" name="Google Shape;4573;p8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85"/>
              <p:cNvGrpSpPr/>
              <p:nvPr/>
            </p:nvGrpSpPr>
            <p:grpSpPr>
              <a:xfrm>
                <a:off x="4136947" y="3258865"/>
                <a:ext cx="31499" cy="27001"/>
                <a:chOff x="4136947" y="3258865"/>
                <a:chExt cx="31499" cy="27001"/>
              </a:xfrm>
            </p:grpSpPr>
            <p:sp>
              <p:nvSpPr>
                <p:cNvPr id="4578" name="Google Shape;4578;p8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85"/>
              <p:cNvGrpSpPr/>
              <p:nvPr/>
            </p:nvGrpSpPr>
            <p:grpSpPr>
              <a:xfrm>
                <a:off x="4084715" y="3266478"/>
                <a:ext cx="31468" cy="26898"/>
                <a:chOff x="4084715" y="3266478"/>
                <a:chExt cx="31468" cy="26898"/>
              </a:xfrm>
            </p:grpSpPr>
            <p:sp>
              <p:nvSpPr>
                <p:cNvPr id="4581" name="Google Shape;4581;p8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85"/>
              <p:cNvGrpSpPr/>
              <p:nvPr/>
            </p:nvGrpSpPr>
            <p:grpSpPr>
              <a:xfrm>
                <a:off x="4159213" y="3279849"/>
                <a:ext cx="31405" cy="26945"/>
                <a:chOff x="4159213" y="3279849"/>
                <a:chExt cx="31405" cy="26945"/>
              </a:xfrm>
            </p:grpSpPr>
            <p:sp>
              <p:nvSpPr>
                <p:cNvPr id="4584" name="Google Shape;4584;p8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85"/>
              <p:cNvGrpSpPr/>
              <p:nvPr/>
            </p:nvGrpSpPr>
            <p:grpSpPr>
              <a:xfrm>
                <a:off x="4201550" y="3266502"/>
                <a:ext cx="31405" cy="26883"/>
                <a:chOff x="4201550" y="3266502"/>
                <a:chExt cx="31405" cy="26883"/>
              </a:xfrm>
            </p:grpSpPr>
            <p:sp>
              <p:nvSpPr>
                <p:cNvPr id="4587" name="Google Shape;4587;p8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85"/>
              <p:cNvGrpSpPr/>
              <p:nvPr/>
            </p:nvGrpSpPr>
            <p:grpSpPr>
              <a:xfrm>
                <a:off x="4201550" y="3338278"/>
                <a:ext cx="31405" cy="26930"/>
                <a:chOff x="4201550" y="3338278"/>
                <a:chExt cx="31405" cy="26930"/>
              </a:xfrm>
            </p:grpSpPr>
            <p:sp>
              <p:nvSpPr>
                <p:cNvPr id="4590" name="Google Shape;4590;p8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85"/>
              <p:cNvGrpSpPr/>
              <p:nvPr/>
            </p:nvGrpSpPr>
            <p:grpSpPr>
              <a:xfrm>
                <a:off x="4238272" y="3369132"/>
                <a:ext cx="31405" cy="27001"/>
                <a:chOff x="4238272" y="3369132"/>
                <a:chExt cx="31405" cy="27001"/>
              </a:xfrm>
            </p:grpSpPr>
            <p:sp>
              <p:nvSpPr>
                <p:cNvPr id="4593" name="Google Shape;4593;p8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95" name="Google Shape;4595;p85"/>
            <p:cNvGrpSpPr/>
            <p:nvPr/>
          </p:nvGrpSpPr>
          <p:grpSpPr>
            <a:xfrm>
              <a:off x="4068639" y="3200169"/>
              <a:ext cx="77643" cy="37272"/>
              <a:chOff x="4068639" y="3200169"/>
              <a:chExt cx="77643" cy="37272"/>
            </a:xfrm>
          </p:grpSpPr>
          <p:sp>
            <p:nvSpPr>
              <p:cNvPr id="4596" name="Google Shape;4596;p8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7" name="Google Shape;4597;p85"/>
              <p:cNvGrpSpPr/>
              <p:nvPr/>
            </p:nvGrpSpPr>
            <p:grpSpPr>
              <a:xfrm>
                <a:off x="4114878" y="3200169"/>
                <a:ext cx="31405" cy="26993"/>
                <a:chOff x="4114878" y="3200169"/>
                <a:chExt cx="31405" cy="26993"/>
              </a:xfrm>
            </p:grpSpPr>
            <p:sp>
              <p:nvSpPr>
                <p:cNvPr id="4598" name="Google Shape;4598;p8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85"/>
              <p:cNvGrpSpPr/>
              <p:nvPr/>
            </p:nvGrpSpPr>
            <p:grpSpPr>
              <a:xfrm>
                <a:off x="4068639" y="3210535"/>
                <a:ext cx="31499" cy="26906"/>
                <a:chOff x="4068639" y="3210535"/>
                <a:chExt cx="31499" cy="26906"/>
              </a:xfrm>
            </p:grpSpPr>
            <p:sp>
              <p:nvSpPr>
                <p:cNvPr id="4601" name="Google Shape;4601;p8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3" name="Google Shape;4603;p85"/>
            <p:cNvGrpSpPr/>
            <p:nvPr/>
          </p:nvGrpSpPr>
          <p:grpSpPr>
            <a:xfrm>
              <a:off x="3869702" y="3066935"/>
              <a:ext cx="382664" cy="190294"/>
              <a:chOff x="3869702" y="3066935"/>
              <a:chExt cx="382664" cy="190294"/>
            </a:xfrm>
          </p:grpSpPr>
          <p:grpSp>
            <p:nvGrpSpPr>
              <p:cNvPr id="4604" name="Google Shape;4604;p85"/>
              <p:cNvGrpSpPr/>
              <p:nvPr/>
            </p:nvGrpSpPr>
            <p:grpSpPr>
              <a:xfrm>
                <a:off x="3888633" y="3082351"/>
                <a:ext cx="351172" cy="160698"/>
                <a:chOff x="3888633" y="3082351"/>
                <a:chExt cx="351172" cy="160698"/>
              </a:xfrm>
            </p:grpSpPr>
            <p:sp>
              <p:nvSpPr>
                <p:cNvPr id="4605" name="Google Shape;4605;p8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1" name="Google Shape;4611;p85"/>
              <p:cNvGrpSpPr/>
              <p:nvPr/>
            </p:nvGrpSpPr>
            <p:grpSpPr>
              <a:xfrm>
                <a:off x="4143703" y="3066935"/>
                <a:ext cx="37783" cy="32357"/>
                <a:chOff x="4143703" y="3066935"/>
                <a:chExt cx="37783" cy="32357"/>
              </a:xfrm>
            </p:grpSpPr>
            <p:sp>
              <p:nvSpPr>
                <p:cNvPr id="4612" name="Google Shape;4612;p8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 name="Google Shape;4614;p85"/>
              <p:cNvGrpSpPr/>
              <p:nvPr/>
            </p:nvGrpSpPr>
            <p:grpSpPr>
              <a:xfrm>
                <a:off x="4044565" y="3103563"/>
                <a:ext cx="37783" cy="32451"/>
                <a:chOff x="4044565" y="3103563"/>
                <a:chExt cx="37783" cy="32451"/>
              </a:xfrm>
            </p:grpSpPr>
            <p:sp>
              <p:nvSpPr>
                <p:cNvPr id="4615" name="Google Shape;4615;p8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 name="Google Shape;4617;p85"/>
              <p:cNvGrpSpPr/>
              <p:nvPr/>
            </p:nvGrpSpPr>
            <p:grpSpPr>
              <a:xfrm>
                <a:off x="4017454" y="3188237"/>
                <a:ext cx="37776" cy="32357"/>
                <a:chOff x="4017454" y="3188237"/>
                <a:chExt cx="37776" cy="32357"/>
              </a:xfrm>
            </p:grpSpPr>
            <p:sp>
              <p:nvSpPr>
                <p:cNvPr id="4618" name="Google Shape;4618;p8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 name="Google Shape;4620;p85"/>
              <p:cNvGrpSpPr/>
              <p:nvPr/>
            </p:nvGrpSpPr>
            <p:grpSpPr>
              <a:xfrm>
                <a:off x="3921548" y="3157509"/>
                <a:ext cx="37783" cy="32357"/>
                <a:chOff x="3921548" y="3157509"/>
                <a:chExt cx="37783" cy="32357"/>
              </a:xfrm>
            </p:grpSpPr>
            <p:sp>
              <p:nvSpPr>
                <p:cNvPr id="4621" name="Google Shape;4621;p8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 name="Google Shape;4623;p85"/>
              <p:cNvGrpSpPr/>
              <p:nvPr/>
            </p:nvGrpSpPr>
            <p:grpSpPr>
              <a:xfrm>
                <a:off x="3939056" y="3211620"/>
                <a:ext cx="37783" cy="32380"/>
                <a:chOff x="3939056" y="3211620"/>
                <a:chExt cx="37783" cy="32380"/>
              </a:xfrm>
            </p:grpSpPr>
            <p:sp>
              <p:nvSpPr>
                <p:cNvPr id="4624" name="Google Shape;4624;p8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 name="Google Shape;4626;p85"/>
              <p:cNvGrpSpPr/>
              <p:nvPr/>
            </p:nvGrpSpPr>
            <p:grpSpPr>
              <a:xfrm>
                <a:off x="4176240" y="3136965"/>
                <a:ext cx="31405" cy="26930"/>
                <a:chOff x="4176240" y="3136965"/>
                <a:chExt cx="31405" cy="26930"/>
              </a:xfrm>
            </p:grpSpPr>
            <p:sp>
              <p:nvSpPr>
                <p:cNvPr id="4627" name="Google Shape;4627;p8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85"/>
              <p:cNvGrpSpPr/>
              <p:nvPr/>
            </p:nvGrpSpPr>
            <p:grpSpPr>
              <a:xfrm>
                <a:off x="4133148" y="3152593"/>
                <a:ext cx="31499" cy="27001"/>
                <a:chOff x="4133148" y="3152593"/>
                <a:chExt cx="31499" cy="27001"/>
              </a:xfrm>
            </p:grpSpPr>
            <p:sp>
              <p:nvSpPr>
                <p:cNvPr id="4630" name="Google Shape;4630;p8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 name="Google Shape;4632;p85"/>
              <p:cNvGrpSpPr/>
              <p:nvPr/>
            </p:nvGrpSpPr>
            <p:grpSpPr>
              <a:xfrm>
                <a:off x="4220866" y="3073534"/>
                <a:ext cx="31499" cy="26898"/>
                <a:chOff x="4220866" y="3073534"/>
                <a:chExt cx="31499" cy="26898"/>
              </a:xfrm>
            </p:grpSpPr>
            <p:sp>
              <p:nvSpPr>
                <p:cNvPr id="4633" name="Google Shape;4633;p8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 name="Google Shape;4635;p85"/>
              <p:cNvGrpSpPr/>
              <p:nvPr/>
            </p:nvGrpSpPr>
            <p:grpSpPr>
              <a:xfrm>
                <a:off x="3869702" y="3230323"/>
                <a:ext cx="31499" cy="26906"/>
                <a:chOff x="3869702" y="3230323"/>
                <a:chExt cx="31499" cy="26906"/>
              </a:xfrm>
            </p:grpSpPr>
            <p:sp>
              <p:nvSpPr>
                <p:cNvPr id="4636" name="Google Shape;4636;p8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8" name="Google Shape;4638;p85"/>
            <p:cNvGrpSpPr/>
            <p:nvPr/>
          </p:nvGrpSpPr>
          <p:grpSpPr>
            <a:xfrm>
              <a:off x="4271383" y="3065882"/>
              <a:ext cx="304556" cy="341663"/>
              <a:chOff x="4271383" y="3065882"/>
              <a:chExt cx="304556" cy="341663"/>
            </a:xfrm>
          </p:grpSpPr>
          <p:grpSp>
            <p:nvGrpSpPr>
              <p:cNvPr id="4639" name="Google Shape;4639;p85"/>
              <p:cNvGrpSpPr/>
              <p:nvPr/>
            </p:nvGrpSpPr>
            <p:grpSpPr>
              <a:xfrm>
                <a:off x="4293838" y="3078639"/>
                <a:ext cx="269353" cy="311973"/>
                <a:chOff x="4293838" y="3078639"/>
                <a:chExt cx="269353" cy="311973"/>
              </a:xfrm>
            </p:grpSpPr>
            <p:sp>
              <p:nvSpPr>
                <p:cNvPr id="4640" name="Google Shape;4640;p8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 name="Google Shape;4657;p85"/>
              <p:cNvGrpSpPr/>
              <p:nvPr/>
            </p:nvGrpSpPr>
            <p:grpSpPr>
              <a:xfrm>
                <a:off x="4538164" y="3342061"/>
                <a:ext cx="37776" cy="32380"/>
                <a:chOff x="4538164" y="3342061"/>
                <a:chExt cx="37776" cy="32380"/>
              </a:xfrm>
            </p:grpSpPr>
            <p:sp>
              <p:nvSpPr>
                <p:cNvPr id="4658" name="Google Shape;4658;p8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85"/>
              <p:cNvGrpSpPr/>
              <p:nvPr/>
            </p:nvGrpSpPr>
            <p:grpSpPr>
              <a:xfrm>
                <a:off x="4271383" y="3194742"/>
                <a:ext cx="37783" cy="32420"/>
                <a:chOff x="4271383" y="3194742"/>
                <a:chExt cx="37783" cy="32420"/>
              </a:xfrm>
            </p:grpSpPr>
            <p:sp>
              <p:nvSpPr>
                <p:cNvPr id="4661" name="Google Shape;4661;p8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85"/>
              <p:cNvGrpSpPr/>
              <p:nvPr/>
            </p:nvGrpSpPr>
            <p:grpSpPr>
              <a:xfrm>
                <a:off x="4284416" y="3084058"/>
                <a:ext cx="37783" cy="32357"/>
                <a:chOff x="4284416" y="3084058"/>
                <a:chExt cx="37783" cy="32357"/>
              </a:xfrm>
            </p:grpSpPr>
            <p:sp>
              <p:nvSpPr>
                <p:cNvPr id="4664" name="Google Shape;4664;p8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85"/>
              <p:cNvGrpSpPr/>
              <p:nvPr/>
            </p:nvGrpSpPr>
            <p:grpSpPr>
              <a:xfrm>
                <a:off x="4478697" y="3297561"/>
                <a:ext cx="37776" cy="32451"/>
                <a:chOff x="4478697" y="3297561"/>
                <a:chExt cx="37776" cy="32451"/>
              </a:xfrm>
            </p:grpSpPr>
            <p:sp>
              <p:nvSpPr>
                <p:cNvPr id="4667" name="Google Shape;4667;p8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85"/>
              <p:cNvGrpSpPr/>
              <p:nvPr/>
            </p:nvGrpSpPr>
            <p:grpSpPr>
              <a:xfrm>
                <a:off x="4411813" y="3331711"/>
                <a:ext cx="37776" cy="32451"/>
                <a:chOff x="4411813" y="3331711"/>
                <a:chExt cx="37776" cy="32451"/>
              </a:xfrm>
            </p:grpSpPr>
            <p:sp>
              <p:nvSpPr>
                <p:cNvPr id="4670" name="Google Shape;4670;p8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85"/>
              <p:cNvGrpSpPr/>
              <p:nvPr/>
            </p:nvGrpSpPr>
            <p:grpSpPr>
              <a:xfrm>
                <a:off x="4337984" y="3375188"/>
                <a:ext cx="37776" cy="32357"/>
                <a:chOff x="4337984" y="3375188"/>
                <a:chExt cx="37776" cy="32357"/>
              </a:xfrm>
            </p:grpSpPr>
            <p:sp>
              <p:nvSpPr>
                <p:cNvPr id="4673" name="Google Shape;4673;p8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85"/>
              <p:cNvGrpSpPr/>
              <p:nvPr/>
            </p:nvGrpSpPr>
            <p:grpSpPr>
              <a:xfrm>
                <a:off x="4494867" y="3090530"/>
                <a:ext cx="37878" cy="32451"/>
                <a:chOff x="4494867" y="3090530"/>
                <a:chExt cx="37878" cy="32451"/>
              </a:xfrm>
            </p:grpSpPr>
            <p:sp>
              <p:nvSpPr>
                <p:cNvPr id="4676" name="Google Shape;4676;p8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85"/>
              <p:cNvGrpSpPr/>
              <p:nvPr/>
            </p:nvGrpSpPr>
            <p:grpSpPr>
              <a:xfrm>
                <a:off x="4525124" y="3207774"/>
                <a:ext cx="37783" cy="32420"/>
                <a:chOff x="4525124" y="3207774"/>
                <a:chExt cx="37783" cy="32420"/>
              </a:xfrm>
            </p:grpSpPr>
            <p:sp>
              <p:nvSpPr>
                <p:cNvPr id="4679" name="Google Shape;4679;p8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85"/>
              <p:cNvGrpSpPr/>
              <p:nvPr/>
            </p:nvGrpSpPr>
            <p:grpSpPr>
              <a:xfrm>
                <a:off x="4440544" y="3176479"/>
                <a:ext cx="31499" cy="26898"/>
                <a:chOff x="4440544" y="3176479"/>
                <a:chExt cx="31499" cy="26898"/>
              </a:xfrm>
            </p:grpSpPr>
            <p:sp>
              <p:nvSpPr>
                <p:cNvPr id="4682" name="Google Shape;4682;p8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4" name="Google Shape;4684;p85"/>
              <p:cNvGrpSpPr/>
              <p:nvPr/>
            </p:nvGrpSpPr>
            <p:grpSpPr>
              <a:xfrm>
                <a:off x="4350545" y="3156400"/>
                <a:ext cx="31405" cy="27001"/>
                <a:chOff x="4350545" y="3156400"/>
                <a:chExt cx="31405" cy="27001"/>
              </a:xfrm>
            </p:grpSpPr>
            <p:sp>
              <p:nvSpPr>
                <p:cNvPr id="4685" name="Google Shape;4685;p8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 name="Google Shape;4687;p85"/>
              <p:cNvGrpSpPr/>
              <p:nvPr/>
            </p:nvGrpSpPr>
            <p:grpSpPr>
              <a:xfrm>
                <a:off x="4376703" y="3255058"/>
                <a:ext cx="31405" cy="27001"/>
                <a:chOff x="4376703" y="3255058"/>
                <a:chExt cx="31405" cy="27001"/>
              </a:xfrm>
            </p:grpSpPr>
            <p:sp>
              <p:nvSpPr>
                <p:cNvPr id="4688" name="Google Shape;4688;p8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85"/>
              <p:cNvGrpSpPr/>
              <p:nvPr/>
            </p:nvGrpSpPr>
            <p:grpSpPr>
              <a:xfrm>
                <a:off x="4331322" y="3283656"/>
                <a:ext cx="31405" cy="26945"/>
                <a:chOff x="4331322" y="3283656"/>
                <a:chExt cx="31405" cy="26945"/>
              </a:xfrm>
            </p:grpSpPr>
            <p:sp>
              <p:nvSpPr>
                <p:cNvPr id="4691" name="Google Shape;4691;p8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3" name="Google Shape;4693;p85"/>
              <p:cNvGrpSpPr/>
              <p:nvPr/>
            </p:nvGrpSpPr>
            <p:grpSpPr>
              <a:xfrm>
                <a:off x="4380510" y="3065882"/>
                <a:ext cx="31405" cy="26938"/>
                <a:chOff x="4380510" y="3065882"/>
                <a:chExt cx="31405" cy="26938"/>
              </a:xfrm>
            </p:grpSpPr>
            <p:sp>
              <p:nvSpPr>
                <p:cNvPr id="4694" name="Google Shape;4694;p8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6" name="Google Shape;4696;p85"/>
            <p:cNvGrpSpPr/>
            <p:nvPr/>
          </p:nvGrpSpPr>
          <p:grpSpPr>
            <a:xfrm>
              <a:off x="4558998" y="3188237"/>
              <a:ext cx="1280131" cy="1052746"/>
              <a:chOff x="4558998" y="3188237"/>
              <a:chExt cx="1280131" cy="1052746"/>
            </a:xfrm>
          </p:grpSpPr>
          <p:sp>
            <p:nvSpPr>
              <p:cNvPr id="4697" name="Google Shape;4697;p8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8" name="Google Shape;4698;p85"/>
              <p:cNvGrpSpPr/>
              <p:nvPr/>
            </p:nvGrpSpPr>
            <p:grpSpPr>
              <a:xfrm>
                <a:off x="4579164" y="3203653"/>
                <a:ext cx="1244833" cy="1020397"/>
                <a:chOff x="4579164" y="3203653"/>
                <a:chExt cx="1244833" cy="1020397"/>
              </a:xfrm>
            </p:grpSpPr>
            <p:sp>
              <p:nvSpPr>
                <p:cNvPr id="4699" name="Google Shape;4699;p8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1" name="Google Shape;4701;p85"/>
                <p:cNvGrpSpPr/>
                <p:nvPr/>
              </p:nvGrpSpPr>
              <p:grpSpPr>
                <a:xfrm>
                  <a:off x="4579164" y="3203653"/>
                  <a:ext cx="1244833" cy="1020397"/>
                  <a:chOff x="4579164" y="3203653"/>
                  <a:chExt cx="1244833" cy="1020397"/>
                </a:xfrm>
              </p:grpSpPr>
              <p:sp>
                <p:nvSpPr>
                  <p:cNvPr id="4702" name="Google Shape;4702;p8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4" name="Google Shape;4704;p85"/>
                  <p:cNvGrpSpPr/>
                  <p:nvPr/>
                </p:nvGrpSpPr>
                <p:grpSpPr>
                  <a:xfrm>
                    <a:off x="4579164" y="3203653"/>
                    <a:ext cx="1244833" cy="1020397"/>
                    <a:chOff x="4579164" y="3203653"/>
                    <a:chExt cx="1244833" cy="1020397"/>
                  </a:xfrm>
                </p:grpSpPr>
                <p:sp>
                  <p:nvSpPr>
                    <p:cNvPr id="4705" name="Google Shape;4705;p8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3" name="Google Shape;4713;p85"/>
                    <p:cNvGrpSpPr/>
                    <p:nvPr/>
                  </p:nvGrpSpPr>
                  <p:grpSpPr>
                    <a:xfrm>
                      <a:off x="4579164" y="3203653"/>
                      <a:ext cx="1244833" cy="1020397"/>
                      <a:chOff x="4579164" y="3203653"/>
                      <a:chExt cx="1244833" cy="1020397"/>
                    </a:xfrm>
                  </p:grpSpPr>
                  <p:sp>
                    <p:nvSpPr>
                      <p:cNvPr id="4714" name="Google Shape;4714;p8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8" name="Google Shape;4728;p85"/>
                      <p:cNvGrpSpPr/>
                      <p:nvPr/>
                    </p:nvGrpSpPr>
                    <p:grpSpPr>
                      <a:xfrm>
                        <a:off x="4579164" y="3203653"/>
                        <a:ext cx="1244833" cy="1020397"/>
                        <a:chOff x="4579164" y="3203653"/>
                        <a:chExt cx="1244833" cy="1020397"/>
                      </a:xfrm>
                    </p:grpSpPr>
                    <p:sp>
                      <p:nvSpPr>
                        <p:cNvPr id="4729" name="Google Shape;4729;p8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3" name="Google Shape;4753;p85"/>
                        <p:cNvGrpSpPr/>
                        <p:nvPr/>
                      </p:nvGrpSpPr>
                      <p:grpSpPr>
                        <a:xfrm>
                          <a:off x="4579164" y="3203653"/>
                          <a:ext cx="1244833" cy="1020397"/>
                          <a:chOff x="4579164" y="3203653"/>
                          <a:chExt cx="1244833" cy="1020397"/>
                        </a:xfrm>
                      </p:grpSpPr>
                      <p:sp>
                        <p:nvSpPr>
                          <p:cNvPr id="4754" name="Google Shape;4754;p8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85"/>
                          <p:cNvGrpSpPr/>
                          <p:nvPr/>
                        </p:nvGrpSpPr>
                        <p:grpSpPr>
                          <a:xfrm>
                            <a:off x="4579164" y="3203653"/>
                            <a:ext cx="1244833" cy="1020397"/>
                            <a:chOff x="4579164" y="3203653"/>
                            <a:chExt cx="1244833" cy="1020397"/>
                          </a:xfrm>
                        </p:grpSpPr>
                        <p:sp>
                          <p:nvSpPr>
                            <p:cNvPr id="4756" name="Google Shape;4756;p8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3" name="Google Shape;4763;p85"/>
                            <p:cNvGrpSpPr/>
                            <p:nvPr/>
                          </p:nvGrpSpPr>
                          <p:grpSpPr>
                            <a:xfrm>
                              <a:off x="4579164" y="3203653"/>
                              <a:ext cx="1244833" cy="1020397"/>
                              <a:chOff x="4579164" y="3203653"/>
                              <a:chExt cx="1244833" cy="1020397"/>
                            </a:xfrm>
                          </p:grpSpPr>
                          <p:sp>
                            <p:nvSpPr>
                              <p:cNvPr id="4764" name="Google Shape;4764;p8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7" name="Google Shape;4777;p85"/>
                              <p:cNvGrpSpPr/>
                              <p:nvPr/>
                            </p:nvGrpSpPr>
                            <p:grpSpPr>
                              <a:xfrm>
                                <a:off x="4579164" y="3203653"/>
                                <a:ext cx="1244833" cy="1020397"/>
                                <a:chOff x="4579164" y="3203653"/>
                                <a:chExt cx="1244833" cy="1020397"/>
                              </a:xfrm>
                            </p:grpSpPr>
                            <p:sp>
                              <p:nvSpPr>
                                <p:cNvPr id="4778" name="Google Shape;4778;p8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5" name="Google Shape;4785;p85"/>
                                <p:cNvGrpSpPr/>
                                <p:nvPr/>
                              </p:nvGrpSpPr>
                              <p:grpSpPr>
                                <a:xfrm>
                                  <a:off x="4579164" y="3203653"/>
                                  <a:ext cx="1244833" cy="1020397"/>
                                  <a:chOff x="4579164" y="3203653"/>
                                  <a:chExt cx="1244833" cy="1020397"/>
                                </a:xfrm>
                              </p:grpSpPr>
                              <p:sp>
                                <p:nvSpPr>
                                  <p:cNvPr id="4786" name="Google Shape;4786;p8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91" name="Google Shape;4791;p85"/>
                                  <p:cNvGrpSpPr/>
                                  <p:nvPr/>
                                </p:nvGrpSpPr>
                                <p:grpSpPr>
                                  <a:xfrm>
                                    <a:off x="4579164" y="3203653"/>
                                    <a:ext cx="1244833" cy="1020397"/>
                                    <a:chOff x="4579164" y="3203653"/>
                                    <a:chExt cx="1244833" cy="1020397"/>
                                  </a:xfrm>
                                </p:grpSpPr>
                                <p:sp>
                                  <p:nvSpPr>
                                    <p:cNvPr id="4792" name="Google Shape;4792;p8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96" name="Google Shape;4796;p8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99" name="Google Shape;4799;p8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800" name="Google Shape;4800;p85"/>
              <p:cNvGrpSpPr/>
              <p:nvPr/>
            </p:nvGrpSpPr>
            <p:grpSpPr>
              <a:xfrm>
                <a:off x="4595437" y="3598775"/>
                <a:ext cx="37776" cy="32451"/>
                <a:chOff x="4595437" y="3598775"/>
                <a:chExt cx="37776" cy="32451"/>
              </a:xfrm>
            </p:grpSpPr>
            <p:sp>
              <p:nvSpPr>
                <p:cNvPr id="4801" name="Google Shape;4801;p8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 name="Google Shape;4803;p85"/>
              <p:cNvGrpSpPr/>
              <p:nvPr/>
            </p:nvGrpSpPr>
            <p:grpSpPr>
              <a:xfrm>
                <a:off x="4641864" y="3524443"/>
                <a:ext cx="37776" cy="32380"/>
                <a:chOff x="4641864" y="3524443"/>
                <a:chExt cx="37776" cy="32380"/>
              </a:xfrm>
            </p:grpSpPr>
            <p:sp>
              <p:nvSpPr>
                <p:cNvPr id="4804" name="Google Shape;4804;p8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85"/>
              <p:cNvGrpSpPr/>
              <p:nvPr/>
            </p:nvGrpSpPr>
            <p:grpSpPr>
              <a:xfrm>
                <a:off x="4648431" y="3893901"/>
                <a:ext cx="37776" cy="32357"/>
                <a:chOff x="4648431" y="3893901"/>
                <a:chExt cx="37776" cy="32357"/>
              </a:xfrm>
            </p:grpSpPr>
            <p:sp>
              <p:nvSpPr>
                <p:cNvPr id="4807" name="Google Shape;4807;p8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 name="Google Shape;4809;p85"/>
              <p:cNvGrpSpPr/>
              <p:nvPr/>
            </p:nvGrpSpPr>
            <p:grpSpPr>
              <a:xfrm>
                <a:off x="4567752" y="3722908"/>
                <a:ext cx="37870" cy="32380"/>
                <a:chOff x="4567752" y="3722908"/>
                <a:chExt cx="37870" cy="32380"/>
              </a:xfrm>
            </p:grpSpPr>
            <p:sp>
              <p:nvSpPr>
                <p:cNvPr id="4810" name="Google Shape;4810;p8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oogle Shape;4812;p85"/>
              <p:cNvGrpSpPr/>
              <p:nvPr/>
            </p:nvGrpSpPr>
            <p:grpSpPr>
              <a:xfrm>
                <a:off x="4617506" y="3652052"/>
                <a:ext cx="37783" cy="32357"/>
                <a:chOff x="4617506" y="3652052"/>
                <a:chExt cx="37783" cy="32357"/>
              </a:xfrm>
            </p:grpSpPr>
            <p:sp>
              <p:nvSpPr>
                <p:cNvPr id="4813" name="Google Shape;4813;p8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85"/>
              <p:cNvGrpSpPr/>
              <p:nvPr/>
            </p:nvGrpSpPr>
            <p:grpSpPr>
              <a:xfrm>
                <a:off x="4739005" y="3554149"/>
                <a:ext cx="37870" cy="32357"/>
                <a:chOff x="4739005" y="3554149"/>
                <a:chExt cx="37870" cy="32357"/>
              </a:xfrm>
            </p:grpSpPr>
            <p:sp>
              <p:nvSpPr>
                <p:cNvPr id="4816" name="Google Shape;4816;p8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85"/>
              <p:cNvGrpSpPr/>
              <p:nvPr/>
            </p:nvGrpSpPr>
            <p:grpSpPr>
              <a:xfrm>
                <a:off x="4806557" y="3630258"/>
                <a:ext cx="37776" cy="32364"/>
                <a:chOff x="4806557" y="3630258"/>
                <a:chExt cx="37776" cy="32364"/>
              </a:xfrm>
            </p:grpSpPr>
            <p:sp>
              <p:nvSpPr>
                <p:cNvPr id="4819" name="Google Shape;4819;p8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 name="Google Shape;4821;p85"/>
              <p:cNvGrpSpPr/>
              <p:nvPr/>
            </p:nvGrpSpPr>
            <p:grpSpPr>
              <a:xfrm>
                <a:off x="4737007" y="4004357"/>
                <a:ext cx="37870" cy="32357"/>
                <a:chOff x="4737007" y="4004357"/>
                <a:chExt cx="37870" cy="32357"/>
              </a:xfrm>
            </p:grpSpPr>
            <p:sp>
              <p:nvSpPr>
                <p:cNvPr id="4822" name="Google Shape;4822;p8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 name="Google Shape;4824;p85"/>
              <p:cNvGrpSpPr/>
              <p:nvPr/>
            </p:nvGrpSpPr>
            <p:grpSpPr>
              <a:xfrm>
                <a:off x="4773634" y="4208627"/>
                <a:ext cx="37776" cy="32357"/>
                <a:chOff x="4773634" y="4208627"/>
                <a:chExt cx="37776" cy="32357"/>
              </a:xfrm>
            </p:grpSpPr>
            <p:sp>
              <p:nvSpPr>
                <p:cNvPr id="4825" name="Google Shape;4825;p8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7" name="Google Shape;4827;p85"/>
              <p:cNvGrpSpPr/>
              <p:nvPr/>
            </p:nvGrpSpPr>
            <p:grpSpPr>
              <a:xfrm>
                <a:off x="4888282" y="4074764"/>
                <a:ext cx="37776" cy="32451"/>
                <a:chOff x="4888282" y="4074764"/>
                <a:chExt cx="37776" cy="32451"/>
              </a:xfrm>
            </p:grpSpPr>
            <p:sp>
              <p:nvSpPr>
                <p:cNvPr id="4828" name="Google Shape;4828;p8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85"/>
              <p:cNvGrpSpPr/>
              <p:nvPr/>
            </p:nvGrpSpPr>
            <p:grpSpPr>
              <a:xfrm>
                <a:off x="4901315" y="3804271"/>
                <a:ext cx="37776" cy="32364"/>
                <a:chOff x="4901315" y="3804271"/>
                <a:chExt cx="37776" cy="32364"/>
              </a:xfrm>
            </p:grpSpPr>
            <p:sp>
              <p:nvSpPr>
                <p:cNvPr id="4831" name="Google Shape;4831;p8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85"/>
              <p:cNvGrpSpPr/>
              <p:nvPr/>
            </p:nvGrpSpPr>
            <p:grpSpPr>
              <a:xfrm>
                <a:off x="4866394" y="3715035"/>
                <a:ext cx="37846" cy="32357"/>
                <a:chOff x="4866394" y="3715035"/>
                <a:chExt cx="37846" cy="32357"/>
              </a:xfrm>
            </p:grpSpPr>
            <p:sp>
              <p:nvSpPr>
                <p:cNvPr id="4834" name="Google Shape;4834;p8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6" name="Google Shape;4836;p85"/>
              <p:cNvGrpSpPr/>
              <p:nvPr/>
            </p:nvGrpSpPr>
            <p:grpSpPr>
              <a:xfrm>
                <a:off x="4979233" y="3839798"/>
                <a:ext cx="37878" cy="32420"/>
                <a:chOff x="4979233" y="3839798"/>
                <a:chExt cx="37878" cy="32420"/>
              </a:xfrm>
            </p:grpSpPr>
            <p:sp>
              <p:nvSpPr>
                <p:cNvPr id="4837" name="Google Shape;4837;p8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85"/>
              <p:cNvGrpSpPr/>
              <p:nvPr/>
            </p:nvGrpSpPr>
            <p:grpSpPr>
              <a:xfrm>
                <a:off x="4790662" y="3679147"/>
                <a:ext cx="37783" cy="32380"/>
                <a:chOff x="4790662" y="3679147"/>
                <a:chExt cx="37783" cy="32380"/>
              </a:xfrm>
            </p:grpSpPr>
            <p:sp>
              <p:nvSpPr>
                <p:cNvPr id="4840" name="Google Shape;4840;p8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85"/>
              <p:cNvGrpSpPr/>
              <p:nvPr/>
            </p:nvGrpSpPr>
            <p:grpSpPr>
              <a:xfrm>
                <a:off x="4857263" y="3557861"/>
                <a:ext cx="37776" cy="32357"/>
                <a:chOff x="4857263" y="3557861"/>
                <a:chExt cx="37776" cy="32357"/>
              </a:xfrm>
            </p:grpSpPr>
            <p:sp>
              <p:nvSpPr>
                <p:cNvPr id="4843" name="Google Shape;4843;p8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5" name="Google Shape;4845;p85"/>
              <p:cNvGrpSpPr/>
              <p:nvPr/>
            </p:nvGrpSpPr>
            <p:grpSpPr>
              <a:xfrm>
                <a:off x="4883902" y="3648033"/>
                <a:ext cx="37783" cy="32380"/>
                <a:chOff x="4883902" y="3648033"/>
                <a:chExt cx="37783" cy="32380"/>
              </a:xfrm>
            </p:grpSpPr>
            <p:sp>
              <p:nvSpPr>
                <p:cNvPr id="4846" name="Google Shape;4846;p8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 name="Google Shape;4848;p85"/>
              <p:cNvGrpSpPr/>
              <p:nvPr/>
            </p:nvGrpSpPr>
            <p:grpSpPr>
              <a:xfrm>
                <a:off x="4907780" y="3347220"/>
                <a:ext cx="37878" cy="32357"/>
                <a:chOff x="4907780" y="3347220"/>
                <a:chExt cx="37878" cy="32357"/>
              </a:xfrm>
            </p:grpSpPr>
            <p:sp>
              <p:nvSpPr>
                <p:cNvPr id="4849" name="Google Shape;4849;p8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85"/>
              <p:cNvGrpSpPr/>
              <p:nvPr/>
            </p:nvGrpSpPr>
            <p:grpSpPr>
              <a:xfrm>
                <a:off x="5065048" y="3738150"/>
                <a:ext cx="37783" cy="32364"/>
                <a:chOff x="5065048" y="3738150"/>
                <a:chExt cx="37783" cy="32364"/>
              </a:xfrm>
            </p:grpSpPr>
            <p:sp>
              <p:nvSpPr>
                <p:cNvPr id="4852" name="Google Shape;4852;p8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85"/>
              <p:cNvGrpSpPr/>
              <p:nvPr/>
            </p:nvGrpSpPr>
            <p:grpSpPr>
              <a:xfrm>
                <a:off x="5071616" y="3284615"/>
                <a:ext cx="37783" cy="32357"/>
                <a:chOff x="5071616" y="3284615"/>
                <a:chExt cx="37783" cy="32357"/>
              </a:xfrm>
            </p:grpSpPr>
            <p:sp>
              <p:nvSpPr>
                <p:cNvPr id="4855" name="Google Shape;4855;p8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85"/>
              <p:cNvGrpSpPr/>
              <p:nvPr/>
            </p:nvGrpSpPr>
            <p:grpSpPr>
              <a:xfrm>
                <a:off x="5389291" y="3759921"/>
                <a:ext cx="37783" cy="32380"/>
                <a:chOff x="5389291" y="3759921"/>
                <a:chExt cx="37783" cy="32380"/>
              </a:xfrm>
            </p:grpSpPr>
            <p:sp>
              <p:nvSpPr>
                <p:cNvPr id="4858" name="Google Shape;4858;p8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85"/>
              <p:cNvGrpSpPr/>
              <p:nvPr/>
            </p:nvGrpSpPr>
            <p:grpSpPr>
              <a:xfrm>
                <a:off x="5431534" y="3632932"/>
                <a:ext cx="37878" cy="32451"/>
                <a:chOff x="5431534" y="3632932"/>
                <a:chExt cx="37878" cy="32451"/>
              </a:xfrm>
            </p:grpSpPr>
            <p:sp>
              <p:nvSpPr>
                <p:cNvPr id="4861" name="Google Shape;4861;p8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5"/>
              <p:cNvGrpSpPr/>
              <p:nvPr/>
            </p:nvGrpSpPr>
            <p:grpSpPr>
              <a:xfrm>
                <a:off x="5540755" y="3544829"/>
                <a:ext cx="37783" cy="32357"/>
                <a:chOff x="5540755" y="3544829"/>
                <a:chExt cx="37783" cy="32357"/>
              </a:xfrm>
            </p:grpSpPr>
            <p:sp>
              <p:nvSpPr>
                <p:cNvPr id="4864" name="Google Shape;4864;p8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85"/>
              <p:cNvGrpSpPr/>
              <p:nvPr/>
            </p:nvGrpSpPr>
            <p:grpSpPr>
              <a:xfrm>
                <a:off x="5579293" y="3412107"/>
                <a:ext cx="37776" cy="32357"/>
                <a:chOff x="5579293" y="3412107"/>
                <a:chExt cx="37776" cy="32357"/>
              </a:xfrm>
            </p:grpSpPr>
            <p:sp>
              <p:nvSpPr>
                <p:cNvPr id="4867" name="Google Shape;4867;p8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 name="Google Shape;4869;p85"/>
              <p:cNvGrpSpPr/>
              <p:nvPr/>
            </p:nvGrpSpPr>
            <p:grpSpPr>
              <a:xfrm>
                <a:off x="5801346" y="3284615"/>
                <a:ext cx="37783" cy="32357"/>
                <a:chOff x="5801346" y="3284615"/>
                <a:chExt cx="37783" cy="32357"/>
              </a:xfrm>
            </p:grpSpPr>
            <p:sp>
              <p:nvSpPr>
                <p:cNvPr id="4870" name="Google Shape;4870;p8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85"/>
              <p:cNvGrpSpPr/>
              <p:nvPr/>
            </p:nvGrpSpPr>
            <p:grpSpPr>
              <a:xfrm>
                <a:off x="5763578" y="3399067"/>
                <a:ext cx="37776" cy="32364"/>
                <a:chOff x="5763578" y="3399067"/>
                <a:chExt cx="37776" cy="32364"/>
              </a:xfrm>
            </p:grpSpPr>
            <p:sp>
              <p:nvSpPr>
                <p:cNvPr id="4873" name="Google Shape;4873;p8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5" name="Google Shape;4875;p85"/>
              <p:cNvGrpSpPr/>
              <p:nvPr/>
            </p:nvGrpSpPr>
            <p:grpSpPr>
              <a:xfrm>
                <a:off x="5395858" y="3230952"/>
                <a:ext cx="37776" cy="32364"/>
                <a:chOff x="5395858" y="3230952"/>
                <a:chExt cx="37776" cy="32364"/>
              </a:xfrm>
            </p:grpSpPr>
            <p:sp>
              <p:nvSpPr>
                <p:cNvPr id="4876" name="Google Shape;4876;p8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 name="Google Shape;4878;p85"/>
              <p:cNvGrpSpPr/>
              <p:nvPr/>
            </p:nvGrpSpPr>
            <p:grpSpPr>
              <a:xfrm>
                <a:off x="5264088" y="3188237"/>
                <a:ext cx="37776" cy="32357"/>
                <a:chOff x="5264088" y="3188237"/>
                <a:chExt cx="37776" cy="32357"/>
              </a:xfrm>
            </p:grpSpPr>
            <p:sp>
              <p:nvSpPr>
                <p:cNvPr id="4879" name="Google Shape;4879;p8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 name="Google Shape;4881;p85"/>
              <p:cNvGrpSpPr/>
              <p:nvPr/>
            </p:nvGrpSpPr>
            <p:grpSpPr>
              <a:xfrm>
                <a:off x="5585758" y="3237425"/>
                <a:ext cx="37878" cy="32357"/>
                <a:chOff x="5585758" y="3237425"/>
                <a:chExt cx="37878" cy="32357"/>
              </a:xfrm>
            </p:grpSpPr>
            <p:sp>
              <p:nvSpPr>
                <p:cNvPr id="4882" name="Google Shape;4882;p8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4" name="Google Shape;4884;p85"/>
              <p:cNvGrpSpPr/>
              <p:nvPr/>
            </p:nvGrpSpPr>
            <p:grpSpPr>
              <a:xfrm>
                <a:off x="4874196" y="3291088"/>
                <a:ext cx="37878" cy="32451"/>
                <a:chOff x="4874196" y="3291088"/>
                <a:chExt cx="37878" cy="32451"/>
              </a:xfrm>
            </p:grpSpPr>
            <p:sp>
              <p:nvSpPr>
                <p:cNvPr id="4885" name="Google Shape;4885;p8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85"/>
              <p:cNvGrpSpPr/>
              <p:nvPr/>
            </p:nvGrpSpPr>
            <p:grpSpPr>
              <a:xfrm>
                <a:off x="5197770" y="3785466"/>
                <a:ext cx="37783" cy="32427"/>
                <a:chOff x="5197770" y="3785466"/>
                <a:chExt cx="37783" cy="32427"/>
              </a:xfrm>
            </p:grpSpPr>
            <p:sp>
              <p:nvSpPr>
                <p:cNvPr id="4888" name="Google Shape;4888;p8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 name="Google Shape;4890;p85"/>
              <p:cNvGrpSpPr/>
              <p:nvPr/>
            </p:nvGrpSpPr>
            <p:grpSpPr>
              <a:xfrm>
                <a:off x="5177699" y="3492117"/>
                <a:ext cx="37776" cy="32357"/>
                <a:chOff x="5177699" y="3492117"/>
                <a:chExt cx="37776" cy="32357"/>
              </a:xfrm>
            </p:grpSpPr>
            <p:sp>
              <p:nvSpPr>
                <p:cNvPr id="4891" name="Google Shape;4891;p8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85"/>
              <p:cNvGrpSpPr/>
              <p:nvPr/>
            </p:nvGrpSpPr>
            <p:grpSpPr>
              <a:xfrm>
                <a:off x="5349431" y="3622346"/>
                <a:ext cx="37870" cy="32380"/>
                <a:chOff x="5349431" y="3622346"/>
                <a:chExt cx="37870" cy="32380"/>
              </a:xfrm>
            </p:grpSpPr>
            <p:sp>
              <p:nvSpPr>
                <p:cNvPr id="4894" name="Google Shape;4894;p8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 name="Google Shape;4896;p85"/>
              <p:cNvGrpSpPr/>
              <p:nvPr/>
            </p:nvGrpSpPr>
            <p:grpSpPr>
              <a:xfrm>
                <a:off x="5068855" y="3563980"/>
                <a:ext cx="53954" cy="46223"/>
                <a:chOff x="5068855" y="3563980"/>
                <a:chExt cx="53954" cy="46223"/>
              </a:xfrm>
            </p:grpSpPr>
            <p:sp>
              <p:nvSpPr>
                <p:cNvPr id="4897" name="Google Shape;4897;p8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 name="Google Shape;4899;p85"/>
              <p:cNvGrpSpPr/>
              <p:nvPr/>
            </p:nvGrpSpPr>
            <p:grpSpPr>
              <a:xfrm>
                <a:off x="5037654" y="3392507"/>
                <a:ext cx="37870" cy="32451"/>
                <a:chOff x="5037654" y="3392507"/>
                <a:chExt cx="37870" cy="32451"/>
              </a:xfrm>
            </p:grpSpPr>
            <p:sp>
              <p:nvSpPr>
                <p:cNvPr id="4900" name="Google Shape;4900;p8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 name="Google Shape;4902;p85"/>
              <p:cNvGrpSpPr/>
              <p:nvPr/>
            </p:nvGrpSpPr>
            <p:grpSpPr>
              <a:xfrm>
                <a:off x="5456560" y="3368629"/>
                <a:ext cx="37870" cy="32451"/>
                <a:chOff x="5456560" y="3368629"/>
                <a:chExt cx="37870" cy="32451"/>
              </a:xfrm>
            </p:grpSpPr>
            <p:sp>
              <p:nvSpPr>
                <p:cNvPr id="4903" name="Google Shape;4903;p8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85"/>
              <p:cNvGrpSpPr/>
              <p:nvPr/>
            </p:nvGrpSpPr>
            <p:grpSpPr>
              <a:xfrm>
                <a:off x="4755749" y="3501516"/>
                <a:ext cx="46246" cy="39608"/>
                <a:chOff x="4755749" y="3501516"/>
                <a:chExt cx="46246" cy="39608"/>
              </a:xfrm>
            </p:grpSpPr>
            <p:sp>
              <p:nvSpPr>
                <p:cNvPr id="4906" name="Google Shape;4906;p8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85"/>
              <p:cNvGrpSpPr/>
              <p:nvPr/>
            </p:nvGrpSpPr>
            <p:grpSpPr>
              <a:xfrm>
                <a:off x="4681346" y="3485582"/>
                <a:ext cx="37783" cy="32427"/>
                <a:chOff x="4681346" y="3485582"/>
                <a:chExt cx="37783" cy="32427"/>
              </a:xfrm>
            </p:grpSpPr>
            <p:sp>
              <p:nvSpPr>
                <p:cNvPr id="4909" name="Google Shape;4909;p8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85"/>
              <p:cNvGrpSpPr/>
              <p:nvPr/>
            </p:nvGrpSpPr>
            <p:grpSpPr>
              <a:xfrm>
                <a:off x="4767067" y="3291088"/>
                <a:ext cx="37878" cy="32451"/>
                <a:chOff x="4767067" y="3291088"/>
                <a:chExt cx="37878" cy="32451"/>
              </a:xfrm>
            </p:grpSpPr>
            <p:sp>
              <p:nvSpPr>
                <p:cNvPr id="4912" name="Google Shape;4912;p8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85"/>
              <p:cNvGrpSpPr/>
              <p:nvPr/>
            </p:nvGrpSpPr>
            <p:grpSpPr>
              <a:xfrm>
                <a:off x="4687819" y="3405539"/>
                <a:ext cx="37776" cy="32451"/>
                <a:chOff x="4687819" y="3405539"/>
                <a:chExt cx="37776" cy="32451"/>
              </a:xfrm>
            </p:grpSpPr>
            <p:sp>
              <p:nvSpPr>
                <p:cNvPr id="4915" name="Google Shape;4915;p8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85"/>
              <p:cNvGrpSpPr/>
              <p:nvPr/>
            </p:nvGrpSpPr>
            <p:grpSpPr>
              <a:xfrm>
                <a:off x="4923101" y="3444809"/>
                <a:ext cx="52813" cy="45318"/>
                <a:chOff x="4923101" y="3444809"/>
                <a:chExt cx="52813" cy="45318"/>
              </a:xfrm>
            </p:grpSpPr>
            <p:sp>
              <p:nvSpPr>
                <p:cNvPr id="4918" name="Google Shape;4918;p8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85"/>
              <p:cNvGrpSpPr/>
              <p:nvPr/>
            </p:nvGrpSpPr>
            <p:grpSpPr>
              <a:xfrm>
                <a:off x="4846040" y="3654750"/>
                <a:ext cx="31405" cy="26993"/>
                <a:chOff x="4846040" y="3654750"/>
                <a:chExt cx="31405" cy="26993"/>
              </a:xfrm>
            </p:grpSpPr>
            <p:sp>
              <p:nvSpPr>
                <p:cNvPr id="4921" name="Google Shape;4921;p8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85"/>
              <p:cNvGrpSpPr/>
              <p:nvPr/>
            </p:nvGrpSpPr>
            <p:grpSpPr>
              <a:xfrm>
                <a:off x="4925673" y="3691700"/>
                <a:ext cx="40253" cy="34472"/>
                <a:chOff x="4925673" y="3691700"/>
                <a:chExt cx="40253" cy="34472"/>
              </a:xfrm>
            </p:grpSpPr>
            <p:sp>
              <p:nvSpPr>
                <p:cNvPr id="4924" name="Google Shape;4924;p8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85"/>
              <p:cNvGrpSpPr/>
              <p:nvPr/>
            </p:nvGrpSpPr>
            <p:grpSpPr>
              <a:xfrm>
                <a:off x="4894653" y="3740848"/>
                <a:ext cx="31405" cy="26906"/>
                <a:chOff x="4894653" y="3740848"/>
                <a:chExt cx="31405" cy="26906"/>
              </a:xfrm>
            </p:grpSpPr>
            <p:sp>
              <p:nvSpPr>
                <p:cNvPr id="4927" name="Google Shape;4927;p8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85"/>
              <p:cNvGrpSpPr/>
              <p:nvPr/>
            </p:nvGrpSpPr>
            <p:grpSpPr>
              <a:xfrm>
                <a:off x="4962300" y="3696348"/>
                <a:ext cx="38255" cy="32773"/>
                <a:chOff x="4962300" y="3696348"/>
                <a:chExt cx="38255" cy="32773"/>
              </a:xfrm>
            </p:grpSpPr>
            <p:sp>
              <p:nvSpPr>
                <p:cNvPr id="4930" name="Google Shape;4930;p8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85"/>
              <p:cNvGrpSpPr/>
              <p:nvPr/>
            </p:nvGrpSpPr>
            <p:grpSpPr>
              <a:xfrm>
                <a:off x="4980185" y="3743349"/>
                <a:ext cx="31499" cy="26969"/>
                <a:chOff x="4980185" y="3743349"/>
                <a:chExt cx="31499" cy="26969"/>
              </a:xfrm>
            </p:grpSpPr>
            <p:sp>
              <p:nvSpPr>
                <p:cNvPr id="4933" name="Google Shape;4933;p8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85"/>
              <p:cNvGrpSpPr/>
              <p:nvPr/>
            </p:nvGrpSpPr>
            <p:grpSpPr>
              <a:xfrm>
                <a:off x="5013768" y="3734312"/>
                <a:ext cx="31499" cy="26969"/>
                <a:chOff x="5013768" y="3734312"/>
                <a:chExt cx="31499" cy="26969"/>
              </a:xfrm>
            </p:grpSpPr>
            <p:sp>
              <p:nvSpPr>
                <p:cNvPr id="4936" name="Google Shape;4936;p8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 name="Google Shape;4938;p85"/>
              <p:cNvGrpSpPr/>
              <p:nvPr/>
            </p:nvGrpSpPr>
            <p:grpSpPr>
              <a:xfrm>
                <a:off x="5036703" y="3764545"/>
                <a:ext cx="31499" cy="26898"/>
                <a:chOff x="5036703" y="3764545"/>
                <a:chExt cx="31499" cy="26898"/>
              </a:xfrm>
            </p:grpSpPr>
            <p:sp>
              <p:nvSpPr>
                <p:cNvPr id="4939" name="Google Shape;4939;p8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 name="Google Shape;4941;p85"/>
              <p:cNvGrpSpPr/>
              <p:nvPr/>
            </p:nvGrpSpPr>
            <p:grpSpPr>
              <a:xfrm>
                <a:off x="4953546" y="3768352"/>
                <a:ext cx="31405" cy="26898"/>
                <a:chOff x="4953546" y="3768352"/>
                <a:chExt cx="31405" cy="26898"/>
              </a:xfrm>
            </p:grpSpPr>
            <p:sp>
              <p:nvSpPr>
                <p:cNvPr id="4942" name="Google Shape;4942;p8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4" name="Google Shape;4944;p85"/>
              <p:cNvGrpSpPr/>
              <p:nvPr/>
            </p:nvGrpSpPr>
            <p:grpSpPr>
              <a:xfrm>
                <a:off x="4964770" y="3814016"/>
                <a:ext cx="31499" cy="26993"/>
                <a:chOff x="4964770" y="3814016"/>
                <a:chExt cx="31499" cy="26993"/>
              </a:xfrm>
            </p:grpSpPr>
            <p:sp>
              <p:nvSpPr>
                <p:cNvPr id="4945" name="Google Shape;4945;p8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 name="Google Shape;4947;p85"/>
              <p:cNvGrpSpPr/>
              <p:nvPr/>
            </p:nvGrpSpPr>
            <p:grpSpPr>
              <a:xfrm>
                <a:off x="4923290" y="3800504"/>
                <a:ext cx="31468" cy="26898"/>
                <a:chOff x="4923290" y="3800504"/>
                <a:chExt cx="31468" cy="26898"/>
              </a:xfrm>
            </p:grpSpPr>
            <p:sp>
              <p:nvSpPr>
                <p:cNvPr id="4948" name="Google Shape;4948;p8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 name="Google Shape;4950;p85"/>
              <p:cNvGrpSpPr/>
              <p:nvPr/>
            </p:nvGrpSpPr>
            <p:grpSpPr>
              <a:xfrm>
                <a:off x="5108534" y="3650943"/>
                <a:ext cx="31405" cy="26993"/>
                <a:chOff x="5108534" y="3650943"/>
                <a:chExt cx="31405" cy="26993"/>
              </a:xfrm>
            </p:grpSpPr>
            <p:sp>
              <p:nvSpPr>
                <p:cNvPr id="4951" name="Google Shape;4951;p8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3" name="Google Shape;4953;p85"/>
              <p:cNvGrpSpPr/>
              <p:nvPr/>
            </p:nvGrpSpPr>
            <p:grpSpPr>
              <a:xfrm>
                <a:off x="5119380" y="3760739"/>
                <a:ext cx="31499" cy="26993"/>
                <a:chOff x="5119380" y="3760739"/>
                <a:chExt cx="31499" cy="26993"/>
              </a:xfrm>
            </p:grpSpPr>
            <p:sp>
              <p:nvSpPr>
                <p:cNvPr id="4954" name="Google Shape;4954;p8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 name="Google Shape;4956;p85"/>
              <p:cNvGrpSpPr/>
              <p:nvPr/>
            </p:nvGrpSpPr>
            <p:grpSpPr>
              <a:xfrm>
                <a:off x="5119380" y="3788235"/>
                <a:ext cx="31499" cy="26993"/>
                <a:chOff x="5119380" y="3788235"/>
                <a:chExt cx="31499" cy="26993"/>
              </a:xfrm>
            </p:grpSpPr>
            <p:sp>
              <p:nvSpPr>
                <p:cNvPr id="4957" name="Google Shape;4957;p8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 name="Google Shape;4959;p85"/>
              <p:cNvGrpSpPr/>
              <p:nvPr/>
            </p:nvGrpSpPr>
            <p:grpSpPr>
              <a:xfrm>
                <a:off x="5158005" y="3875284"/>
                <a:ext cx="31405" cy="27001"/>
                <a:chOff x="5158005" y="3875284"/>
                <a:chExt cx="31405" cy="27001"/>
              </a:xfrm>
            </p:grpSpPr>
            <p:sp>
              <p:nvSpPr>
                <p:cNvPr id="4960" name="Google Shape;4960;p8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2" name="Google Shape;4962;p85"/>
              <p:cNvGrpSpPr/>
              <p:nvPr/>
            </p:nvGrpSpPr>
            <p:grpSpPr>
              <a:xfrm>
                <a:off x="5233163" y="3764545"/>
                <a:ext cx="31499" cy="26898"/>
                <a:chOff x="5233163" y="3764545"/>
                <a:chExt cx="31499" cy="26898"/>
              </a:xfrm>
            </p:grpSpPr>
            <p:sp>
              <p:nvSpPr>
                <p:cNvPr id="4963" name="Google Shape;4963;p8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 name="Google Shape;4965;p85"/>
              <p:cNvGrpSpPr/>
              <p:nvPr/>
            </p:nvGrpSpPr>
            <p:grpSpPr>
              <a:xfrm>
                <a:off x="5276168" y="3805545"/>
                <a:ext cx="31499" cy="26906"/>
                <a:chOff x="5276168" y="3805545"/>
                <a:chExt cx="31499" cy="26906"/>
              </a:xfrm>
            </p:grpSpPr>
            <p:sp>
              <p:nvSpPr>
                <p:cNvPr id="4966" name="Google Shape;4966;p8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8" name="Google Shape;4968;p85"/>
              <p:cNvGrpSpPr/>
              <p:nvPr/>
            </p:nvGrpSpPr>
            <p:grpSpPr>
              <a:xfrm>
                <a:off x="5294053" y="3851933"/>
                <a:ext cx="31405" cy="26945"/>
                <a:chOff x="5294053" y="3851933"/>
                <a:chExt cx="31405" cy="26945"/>
              </a:xfrm>
            </p:grpSpPr>
            <p:sp>
              <p:nvSpPr>
                <p:cNvPr id="4969" name="Google Shape;4969;p8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 name="Google Shape;4971;p85"/>
              <p:cNvGrpSpPr/>
              <p:nvPr/>
            </p:nvGrpSpPr>
            <p:grpSpPr>
              <a:xfrm>
                <a:off x="5341723" y="3851902"/>
                <a:ext cx="31405" cy="26977"/>
                <a:chOff x="5341723" y="3851902"/>
                <a:chExt cx="31405" cy="26977"/>
              </a:xfrm>
            </p:grpSpPr>
            <p:sp>
              <p:nvSpPr>
                <p:cNvPr id="4972" name="Google Shape;4972;p8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4" name="Google Shape;4974;p85"/>
              <p:cNvGrpSpPr/>
              <p:nvPr/>
            </p:nvGrpSpPr>
            <p:grpSpPr>
              <a:xfrm>
                <a:off x="5054871" y="3507855"/>
                <a:ext cx="31405" cy="26993"/>
                <a:chOff x="5054871" y="3507855"/>
                <a:chExt cx="31405" cy="26993"/>
              </a:xfrm>
            </p:grpSpPr>
            <p:sp>
              <p:nvSpPr>
                <p:cNvPr id="4975" name="Google Shape;4975;p8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 name="Google Shape;4977;p85"/>
              <p:cNvGrpSpPr/>
              <p:nvPr/>
            </p:nvGrpSpPr>
            <p:grpSpPr>
              <a:xfrm>
                <a:off x="4876579" y="3675325"/>
                <a:ext cx="31405" cy="26969"/>
                <a:chOff x="4876579" y="3675325"/>
                <a:chExt cx="31405" cy="26969"/>
              </a:xfrm>
            </p:grpSpPr>
            <p:sp>
              <p:nvSpPr>
                <p:cNvPr id="4978" name="Google Shape;4978;p8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85"/>
              <p:cNvGrpSpPr/>
              <p:nvPr/>
            </p:nvGrpSpPr>
            <p:grpSpPr>
              <a:xfrm>
                <a:off x="4842233" y="3688333"/>
                <a:ext cx="31405" cy="26993"/>
                <a:chOff x="4842233" y="3688333"/>
                <a:chExt cx="31405" cy="26993"/>
              </a:xfrm>
            </p:grpSpPr>
            <p:sp>
              <p:nvSpPr>
                <p:cNvPr id="4981" name="Google Shape;4981;p8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85"/>
              <p:cNvGrpSpPr/>
              <p:nvPr/>
            </p:nvGrpSpPr>
            <p:grpSpPr>
              <a:xfrm>
                <a:off x="5187876" y="3608032"/>
                <a:ext cx="31405" cy="27001"/>
                <a:chOff x="5187876" y="3608032"/>
                <a:chExt cx="31405" cy="27001"/>
              </a:xfrm>
            </p:grpSpPr>
            <p:sp>
              <p:nvSpPr>
                <p:cNvPr id="4984" name="Google Shape;4984;p8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6" name="Google Shape;4986;p8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8" name="Google Shape;4988;p85"/>
              <p:cNvGrpSpPr/>
              <p:nvPr/>
            </p:nvGrpSpPr>
            <p:grpSpPr>
              <a:xfrm>
                <a:off x="5269224" y="3304167"/>
                <a:ext cx="40253" cy="34402"/>
                <a:chOff x="5269224" y="3304167"/>
                <a:chExt cx="40253" cy="34402"/>
              </a:xfrm>
            </p:grpSpPr>
            <p:sp>
              <p:nvSpPr>
                <p:cNvPr id="4989" name="Google Shape;4989;p8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85"/>
              <p:cNvGrpSpPr/>
              <p:nvPr/>
            </p:nvGrpSpPr>
            <p:grpSpPr>
              <a:xfrm>
                <a:off x="5327354" y="3476615"/>
                <a:ext cx="49864" cy="42723"/>
                <a:chOff x="5327354" y="3476615"/>
                <a:chExt cx="49864" cy="42723"/>
              </a:xfrm>
            </p:grpSpPr>
            <p:sp>
              <p:nvSpPr>
                <p:cNvPr id="4992" name="Google Shape;4992;p8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4" name="Google Shape;4994;p8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6" name="Google Shape;4996;p85"/>
              <p:cNvGrpSpPr/>
              <p:nvPr/>
            </p:nvGrpSpPr>
            <p:grpSpPr>
              <a:xfrm>
                <a:off x="5341723" y="3775957"/>
                <a:ext cx="31405" cy="26898"/>
                <a:chOff x="5341723" y="3775957"/>
                <a:chExt cx="31405" cy="26898"/>
              </a:xfrm>
            </p:grpSpPr>
            <p:sp>
              <p:nvSpPr>
                <p:cNvPr id="4997" name="Google Shape;4997;p8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85"/>
              <p:cNvGrpSpPr/>
              <p:nvPr/>
            </p:nvGrpSpPr>
            <p:grpSpPr>
              <a:xfrm>
                <a:off x="5439053" y="3699274"/>
                <a:ext cx="31405" cy="26898"/>
                <a:chOff x="5439053" y="3699274"/>
                <a:chExt cx="31405" cy="26898"/>
              </a:xfrm>
            </p:grpSpPr>
            <p:sp>
              <p:nvSpPr>
                <p:cNvPr id="5000" name="Google Shape;5000;p8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85"/>
              <p:cNvGrpSpPr/>
              <p:nvPr/>
            </p:nvGrpSpPr>
            <p:grpSpPr>
              <a:xfrm>
                <a:off x="5412414" y="3622307"/>
                <a:ext cx="31499" cy="26993"/>
                <a:chOff x="5412414" y="3622307"/>
                <a:chExt cx="31499" cy="26993"/>
              </a:xfrm>
            </p:grpSpPr>
            <p:sp>
              <p:nvSpPr>
                <p:cNvPr id="5003" name="Google Shape;5003;p8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85"/>
              <p:cNvGrpSpPr/>
              <p:nvPr/>
            </p:nvGrpSpPr>
            <p:grpSpPr>
              <a:xfrm>
                <a:off x="5476254" y="3473949"/>
                <a:ext cx="26835" cy="26930"/>
                <a:chOff x="5476254" y="3473949"/>
                <a:chExt cx="26835" cy="26930"/>
              </a:xfrm>
            </p:grpSpPr>
            <p:sp>
              <p:nvSpPr>
                <p:cNvPr id="5006" name="Google Shape;5006;p8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85"/>
              <p:cNvGrpSpPr/>
              <p:nvPr/>
            </p:nvGrpSpPr>
            <p:grpSpPr>
              <a:xfrm>
                <a:off x="5564547" y="3481594"/>
                <a:ext cx="31397" cy="26898"/>
                <a:chOff x="5564547" y="3481594"/>
                <a:chExt cx="31397" cy="26898"/>
              </a:xfrm>
            </p:grpSpPr>
            <p:sp>
              <p:nvSpPr>
                <p:cNvPr id="5009" name="Google Shape;5009;p8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85"/>
              <p:cNvGrpSpPr/>
              <p:nvPr/>
            </p:nvGrpSpPr>
            <p:grpSpPr>
              <a:xfrm>
                <a:off x="5534101" y="3470174"/>
                <a:ext cx="31397" cy="26906"/>
                <a:chOff x="5534101" y="3470174"/>
                <a:chExt cx="31397" cy="26906"/>
              </a:xfrm>
            </p:grpSpPr>
            <p:sp>
              <p:nvSpPr>
                <p:cNvPr id="5012" name="Google Shape;5012;p8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85"/>
              <p:cNvGrpSpPr/>
              <p:nvPr/>
            </p:nvGrpSpPr>
            <p:grpSpPr>
              <a:xfrm>
                <a:off x="5610879" y="3314486"/>
                <a:ext cx="31499" cy="26938"/>
                <a:chOff x="5610879" y="3314486"/>
                <a:chExt cx="31499" cy="26938"/>
              </a:xfrm>
            </p:grpSpPr>
            <p:sp>
              <p:nvSpPr>
                <p:cNvPr id="5015" name="Google Shape;5015;p8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85"/>
              <p:cNvGrpSpPr/>
              <p:nvPr/>
            </p:nvGrpSpPr>
            <p:grpSpPr>
              <a:xfrm>
                <a:off x="4834525" y="3501382"/>
                <a:ext cx="31499" cy="26898"/>
                <a:chOff x="4834525" y="3501382"/>
                <a:chExt cx="31499" cy="26898"/>
              </a:xfrm>
            </p:grpSpPr>
            <p:sp>
              <p:nvSpPr>
                <p:cNvPr id="5018" name="Google Shape;5018;p8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85"/>
              <p:cNvGrpSpPr/>
              <p:nvPr/>
            </p:nvGrpSpPr>
            <p:grpSpPr>
              <a:xfrm>
                <a:off x="4898460" y="3580158"/>
                <a:ext cx="31405" cy="26898"/>
                <a:chOff x="4898460" y="3580158"/>
                <a:chExt cx="31405" cy="26898"/>
              </a:xfrm>
            </p:grpSpPr>
            <p:sp>
              <p:nvSpPr>
                <p:cNvPr id="5021" name="Google Shape;5021;p8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85"/>
              <p:cNvGrpSpPr/>
              <p:nvPr/>
            </p:nvGrpSpPr>
            <p:grpSpPr>
              <a:xfrm>
                <a:off x="4882667" y="3608032"/>
                <a:ext cx="31499" cy="27001"/>
                <a:chOff x="4882667" y="3608032"/>
                <a:chExt cx="31499" cy="27001"/>
              </a:xfrm>
            </p:grpSpPr>
            <p:sp>
              <p:nvSpPr>
                <p:cNvPr id="5024" name="Google Shape;5024;p8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85"/>
              <p:cNvGrpSpPr/>
              <p:nvPr/>
            </p:nvGrpSpPr>
            <p:grpSpPr>
              <a:xfrm>
                <a:off x="4843373" y="3631407"/>
                <a:ext cx="16273" cy="16186"/>
                <a:chOff x="4843373" y="3631407"/>
                <a:chExt cx="16273" cy="16186"/>
              </a:xfrm>
            </p:grpSpPr>
            <p:sp>
              <p:nvSpPr>
                <p:cNvPr id="5027" name="Google Shape;5027;p8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85"/>
              <p:cNvGrpSpPr/>
              <p:nvPr/>
            </p:nvGrpSpPr>
            <p:grpSpPr>
              <a:xfrm>
                <a:off x="4727773" y="3591578"/>
                <a:ext cx="31499" cy="26898"/>
                <a:chOff x="4727773" y="3591578"/>
                <a:chExt cx="31499" cy="26898"/>
              </a:xfrm>
            </p:grpSpPr>
            <p:sp>
              <p:nvSpPr>
                <p:cNvPr id="5030" name="Google Shape;5030;p8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2" name="Google Shape;5032;p8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4" name="Google Shape;5034;p85"/>
              <p:cNvGrpSpPr/>
              <p:nvPr/>
            </p:nvGrpSpPr>
            <p:grpSpPr>
              <a:xfrm>
                <a:off x="4609421" y="3577398"/>
                <a:ext cx="31499" cy="27001"/>
                <a:chOff x="4609421" y="3577398"/>
                <a:chExt cx="31499" cy="27001"/>
              </a:xfrm>
            </p:grpSpPr>
            <p:sp>
              <p:nvSpPr>
                <p:cNvPr id="5035" name="Google Shape;5035;p8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85"/>
              <p:cNvGrpSpPr/>
              <p:nvPr/>
            </p:nvGrpSpPr>
            <p:grpSpPr>
              <a:xfrm>
                <a:off x="4649289" y="3577398"/>
                <a:ext cx="31499" cy="27001"/>
                <a:chOff x="4649289" y="3577398"/>
                <a:chExt cx="31499" cy="27001"/>
              </a:xfrm>
            </p:grpSpPr>
            <p:sp>
              <p:nvSpPr>
                <p:cNvPr id="5038" name="Google Shape;5038;p8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85"/>
              <p:cNvGrpSpPr/>
              <p:nvPr/>
            </p:nvGrpSpPr>
            <p:grpSpPr>
              <a:xfrm>
                <a:off x="4605614" y="3639523"/>
                <a:ext cx="31499" cy="26906"/>
                <a:chOff x="4605614" y="3639523"/>
                <a:chExt cx="31499" cy="26906"/>
              </a:xfrm>
            </p:grpSpPr>
            <p:sp>
              <p:nvSpPr>
                <p:cNvPr id="5041" name="Google Shape;5041;p8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85"/>
              <p:cNvGrpSpPr/>
              <p:nvPr/>
            </p:nvGrpSpPr>
            <p:grpSpPr>
              <a:xfrm>
                <a:off x="4785149" y="3618846"/>
                <a:ext cx="26930" cy="26843"/>
                <a:chOff x="4785149" y="3618846"/>
                <a:chExt cx="26930" cy="26843"/>
              </a:xfrm>
            </p:grpSpPr>
            <p:sp>
              <p:nvSpPr>
                <p:cNvPr id="5044" name="Google Shape;5044;p8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85"/>
              <p:cNvGrpSpPr/>
              <p:nvPr/>
            </p:nvGrpSpPr>
            <p:grpSpPr>
              <a:xfrm>
                <a:off x="4810167" y="3601567"/>
                <a:ext cx="31405" cy="26898"/>
                <a:chOff x="4810167" y="3601567"/>
                <a:chExt cx="31405" cy="26898"/>
              </a:xfrm>
            </p:grpSpPr>
            <p:sp>
              <p:nvSpPr>
                <p:cNvPr id="5047" name="Google Shape;5047;p8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85"/>
              <p:cNvGrpSpPr/>
              <p:nvPr/>
            </p:nvGrpSpPr>
            <p:grpSpPr>
              <a:xfrm>
                <a:off x="4831002" y="3373230"/>
                <a:ext cx="31405" cy="26898"/>
                <a:chOff x="4831002" y="3373230"/>
                <a:chExt cx="31405" cy="26898"/>
              </a:xfrm>
            </p:grpSpPr>
            <p:sp>
              <p:nvSpPr>
                <p:cNvPr id="5050" name="Google Shape;5050;p8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85"/>
              <p:cNvGrpSpPr/>
              <p:nvPr/>
            </p:nvGrpSpPr>
            <p:grpSpPr>
              <a:xfrm>
                <a:off x="4719311" y="3355054"/>
                <a:ext cx="31499" cy="27001"/>
                <a:chOff x="4719311" y="3355054"/>
                <a:chExt cx="31499" cy="27001"/>
              </a:xfrm>
            </p:grpSpPr>
            <p:sp>
              <p:nvSpPr>
                <p:cNvPr id="5053" name="Google Shape;5053;p8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85"/>
              <p:cNvGrpSpPr/>
              <p:nvPr/>
            </p:nvGrpSpPr>
            <p:grpSpPr>
              <a:xfrm>
                <a:off x="4798755" y="3450260"/>
                <a:ext cx="26930" cy="26930"/>
                <a:chOff x="4798755" y="3450260"/>
                <a:chExt cx="26930" cy="26930"/>
              </a:xfrm>
            </p:grpSpPr>
            <p:sp>
              <p:nvSpPr>
                <p:cNvPr id="5056" name="Google Shape;5056;p8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85"/>
              <p:cNvGrpSpPr/>
              <p:nvPr/>
            </p:nvGrpSpPr>
            <p:grpSpPr>
              <a:xfrm>
                <a:off x="4645576" y="3467555"/>
                <a:ext cx="31405" cy="26953"/>
                <a:chOff x="4645576" y="3467555"/>
                <a:chExt cx="31405" cy="26953"/>
              </a:xfrm>
            </p:grpSpPr>
            <p:sp>
              <p:nvSpPr>
                <p:cNvPr id="5059" name="Google Shape;5059;p8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85"/>
              <p:cNvGrpSpPr/>
              <p:nvPr/>
            </p:nvGrpSpPr>
            <p:grpSpPr>
              <a:xfrm>
                <a:off x="4687631" y="3583965"/>
                <a:ext cx="31499" cy="26898"/>
                <a:chOff x="4687631" y="3583965"/>
                <a:chExt cx="31499" cy="26898"/>
              </a:xfrm>
            </p:grpSpPr>
            <p:sp>
              <p:nvSpPr>
                <p:cNvPr id="5062" name="Google Shape;5062;p8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85"/>
              <p:cNvGrpSpPr/>
              <p:nvPr/>
            </p:nvGrpSpPr>
            <p:grpSpPr>
              <a:xfrm>
                <a:off x="4719311" y="3471314"/>
                <a:ext cx="31499" cy="27001"/>
                <a:chOff x="4719311" y="3471314"/>
                <a:chExt cx="31499" cy="27001"/>
              </a:xfrm>
            </p:grpSpPr>
            <p:sp>
              <p:nvSpPr>
                <p:cNvPr id="5065" name="Google Shape;5065;p8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85"/>
              <p:cNvGrpSpPr/>
              <p:nvPr/>
            </p:nvGrpSpPr>
            <p:grpSpPr>
              <a:xfrm>
                <a:off x="4719311" y="3434404"/>
                <a:ext cx="31499" cy="26898"/>
                <a:chOff x="4719311" y="3434404"/>
                <a:chExt cx="31499" cy="26898"/>
              </a:xfrm>
            </p:grpSpPr>
            <p:sp>
              <p:nvSpPr>
                <p:cNvPr id="5068" name="Google Shape;5068;p8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85"/>
              <p:cNvGrpSpPr/>
              <p:nvPr/>
            </p:nvGrpSpPr>
            <p:grpSpPr>
              <a:xfrm>
                <a:off x="4768876" y="3401772"/>
                <a:ext cx="31499" cy="26898"/>
                <a:chOff x="4768876" y="3401772"/>
                <a:chExt cx="31499" cy="26898"/>
              </a:xfrm>
            </p:grpSpPr>
            <p:sp>
              <p:nvSpPr>
                <p:cNvPr id="5071" name="Google Shape;5071;p8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3" name="Google Shape;5073;p85"/>
              <p:cNvGrpSpPr/>
              <p:nvPr/>
            </p:nvGrpSpPr>
            <p:grpSpPr>
              <a:xfrm>
                <a:off x="4762214" y="3471377"/>
                <a:ext cx="26938" cy="26938"/>
                <a:chOff x="4762214" y="3471377"/>
                <a:chExt cx="26938" cy="26938"/>
              </a:xfrm>
            </p:grpSpPr>
            <p:sp>
              <p:nvSpPr>
                <p:cNvPr id="5074" name="Google Shape;5074;p8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6" name="Google Shape;5076;p85"/>
              <p:cNvGrpSpPr/>
              <p:nvPr/>
            </p:nvGrpSpPr>
            <p:grpSpPr>
              <a:xfrm>
                <a:off x="4790473" y="3344782"/>
                <a:ext cx="31405" cy="26898"/>
                <a:chOff x="4790473" y="3344782"/>
                <a:chExt cx="31405" cy="26898"/>
              </a:xfrm>
            </p:grpSpPr>
            <p:sp>
              <p:nvSpPr>
                <p:cNvPr id="5077" name="Google Shape;5077;p8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85"/>
              <p:cNvGrpSpPr/>
              <p:nvPr/>
            </p:nvGrpSpPr>
            <p:grpSpPr>
              <a:xfrm>
                <a:off x="4823774" y="3950733"/>
                <a:ext cx="37398" cy="32034"/>
                <a:chOff x="4823774" y="3950733"/>
                <a:chExt cx="37398" cy="32034"/>
              </a:xfrm>
            </p:grpSpPr>
            <p:sp>
              <p:nvSpPr>
                <p:cNvPr id="5080" name="Google Shape;5080;p8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85"/>
              <p:cNvGrpSpPr/>
              <p:nvPr/>
            </p:nvGrpSpPr>
            <p:grpSpPr>
              <a:xfrm>
                <a:off x="4823396" y="4110566"/>
                <a:ext cx="31405" cy="26906"/>
                <a:chOff x="4823396" y="4110566"/>
                <a:chExt cx="31405" cy="26906"/>
              </a:xfrm>
            </p:grpSpPr>
            <p:sp>
              <p:nvSpPr>
                <p:cNvPr id="5083" name="Google Shape;5083;p8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5" name="Google Shape;5085;p85"/>
              <p:cNvGrpSpPr/>
              <p:nvPr/>
            </p:nvGrpSpPr>
            <p:grpSpPr>
              <a:xfrm>
                <a:off x="4838332" y="3821150"/>
                <a:ext cx="31499" cy="26898"/>
                <a:chOff x="4838332" y="3821150"/>
                <a:chExt cx="31499" cy="26898"/>
              </a:xfrm>
            </p:grpSpPr>
            <p:sp>
              <p:nvSpPr>
                <p:cNvPr id="5086" name="Google Shape;5086;p8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85"/>
              <p:cNvGrpSpPr/>
              <p:nvPr/>
            </p:nvGrpSpPr>
            <p:grpSpPr>
              <a:xfrm>
                <a:off x="4661275" y="3815007"/>
                <a:ext cx="36824" cy="31523"/>
                <a:chOff x="4661275" y="3815007"/>
                <a:chExt cx="36824" cy="31523"/>
              </a:xfrm>
            </p:grpSpPr>
            <p:sp>
              <p:nvSpPr>
                <p:cNvPr id="5089" name="Google Shape;5089;p8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85"/>
              <p:cNvGrpSpPr/>
              <p:nvPr/>
            </p:nvGrpSpPr>
            <p:grpSpPr>
              <a:xfrm>
                <a:off x="4558998" y="3851037"/>
                <a:ext cx="33591" cy="28699"/>
                <a:chOff x="4558998" y="3851037"/>
                <a:chExt cx="33591" cy="28699"/>
              </a:xfrm>
            </p:grpSpPr>
            <p:sp>
              <p:nvSpPr>
                <p:cNvPr id="5092" name="Google Shape;5092;p8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4" name="Google Shape;5094;p85"/>
              <p:cNvGrpSpPr/>
              <p:nvPr/>
            </p:nvGrpSpPr>
            <p:grpSpPr>
              <a:xfrm>
                <a:off x="4696762" y="3638587"/>
                <a:ext cx="33591" cy="28794"/>
                <a:chOff x="4696762" y="3638587"/>
                <a:chExt cx="33591" cy="28794"/>
              </a:xfrm>
            </p:grpSpPr>
            <p:sp>
              <p:nvSpPr>
                <p:cNvPr id="5095" name="Google Shape;5095;p8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7" name="Google Shape;5097;p85"/>
              <p:cNvGrpSpPr/>
              <p:nvPr/>
            </p:nvGrpSpPr>
            <p:grpSpPr>
              <a:xfrm>
                <a:off x="4929479" y="3939140"/>
                <a:ext cx="33497" cy="28692"/>
                <a:chOff x="4929479" y="3939140"/>
                <a:chExt cx="33497" cy="28692"/>
              </a:xfrm>
            </p:grpSpPr>
            <p:sp>
              <p:nvSpPr>
                <p:cNvPr id="5098" name="Google Shape;5098;p8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85"/>
              <p:cNvGrpSpPr/>
              <p:nvPr/>
            </p:nvGrpSpPr>
            <p:grpSpPr>
              <a:xfrm>
                <a:off x="4907119" y="3986039"/>
                <a:ext cx="33497" cy="28699"/>
                <a:chOff x="4907119" y="3986039"/>
                <a:chExt cx="33497" cy="28699"/>
              </a:xfrm>
            </p:grpSpPr>
            <p:sp>
              <p:nvSpPr>
                <p:cNvPr id="5101" name="Google Shape;5101;p8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85"/>
              <p:cNvGrpSpPr/>
              <p:nvPr/>
            </p:nvGrpSpPr>
            <p:grpSpPr>
              <a:xfrm>
                <a:off x="4911783" y="4048102"/>
                <a:ext cx="33591" cy="28762"/>
                <a:chOff x="4911783" y="4048102"/>
                <a:chExt cx="33591" cy="28762"/>
              </a:xfrm>
            </p:grpSpPr>
            <p:sp>
              <p:nvSpPr>
                <p:cNvPr id="5104" name="Google Shape;5104;p8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6" name="Google Shape;5106;p8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8" name="Google Shape;5108;p85"/>
              <p:cNvGrpSpPr/>
              <p:nvPr/>
            </p:nvGrpSpPr>
            <p:grpSpPr>
              <a:xfrm>
                <a:off x="4762623" y="3837847"/>
                <a:ext cx="42416" cy="36273"/>
                <a:chOff x="4762623" y="3837847"/>
                <a:chExt cx="42416" cy="36273"/>
              </a:xfrm>
            </p:grpSpPr>
            <p:sp>
              <p:nvSpPr>
                <p:cNvPr id="5109" name="Google Shape;5109;p8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85"/>
              <p:cNvGrpSpPr/>
              <p:nvPr/>
            </p:nvGrpSpPr>
            <p:grpSpPr>
              <a:xfrm>
                <a:off x="4746044" y="4104966"/>
                <a:ext cx="33497" cy="28699"/>
                <a:chOff x="4746044" y="4104966"/>
                <a:chExt cx="33497" cy="28699"/>
              </a:xfrm>
            </p:grpSpPr>
            <p:sp>
              <p:nvSpPr>
                <p:cNvPr id="5112" name="Google Shape;5112;p8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85"/>
              <p:cNvGrpSpPr/>
              <p:nvPr/>
            </p:nvGrpSpPr>
            <p:grpSpPr>
              <a:xfrm>
                <a:off x="4859646" y="4162554"/>
                <a:ext cx="33591" cy="28762"/>
                <a:chOff x="4859646" y="4162554"/>
                <a:chExt cx="33591" cy="28762"/>
              </a:xfrm>
            </p:grpSpPr>
            <p:sp>
              <p:nvSpPr>
                <p:cNvPr id="5115" name="Google Shape;5115;p8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7" name="Google Shape;5117;p85"/>
            <p:cNvGrpSpPr/>
            <p:nvPr/>
          </p:nvGrpSpPr>
          <p:grpSpPr>
            <a:xfrm>
              <a:off x="3597785" y="3274438"/>
              <a:ext cx="855610" cy="1122100"/>
              <a:chOff x="3597785" y="3274438"/>
              <a:chExt cx="855610" cy="1122100"/>
            </a:xfrm>
          </p:grpSpPr>
          <p:grpSp>
            <p:nvGrpSpPr>
              <p:cNvPr id="5118" name="Google Shape;5118;p85"/>
              <p:cNvGrpSpPr/>
              <p:nvPr/>
            </p:nvGrpSpPr>
            <p:grpSpPr>
              <a:xfrm>
                <a:off x="3617857" y="3284717"/>
                <a:ext cx="826785" cy="1099165"/>
                <a:chOff x="3617857" y="3284717"/>
                <a:chExt cx="826785" cy="1099165"/>
              </a:xfrm>
            </p:grpSpPr>
            <p:sp>
              <p:nvSpPr>
                <p:cNvPr id="5119" name="Google Shape;5119;p8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85"/>
              <p:cNvGrpSpPr/>
              <p:nvPr/>
            </p:nvGrpSpPr>
            <p:grpSpPr>
              <a:xfrm>
                <a:off x="4180904" y="4251758"/>
                <a:ext cx="37783" cy="32420"/>
                <a:chOff x="4180904" y="4251758"/>
                <a:chExt cx="37783" cy="32420"/>
              </a:xfrm>
            </p:grpSpPr>
            <p:sp>
              <p:nvSpPr>
                <p:cNvPr id="5176" name="Google Shape;5176;p8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8" name="Google Shape;5178;p85"/>
              <p:cNvGrpSpPr/>
              <p:nvPr/>
            </p:nvGrpSpPr>
            <p:grpSpPr>
              <a:xfrm>
                <a:off x="4201644" y="4081324"/>
                <a:ext cx="37783" cy="32364"/>
                <a:chOff x="4201644" y="4081324"/>
                <a:chExt cx="37783" cy="32364"/>
              </a:xfrm>
            </p:grpSpPr>
            <p:sp>
              <p:nvSpPr>
                <p:cNvPr id="5179" name="Google Shape;5179;p8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85"/>
              <p:cNvGrpSpPr/>
              <p:nvPr/>
            </p:nvGrpSpPr>
            <p:grpSpPr>
              <a:xfrm>
                <a:off x="4284416" y="3887428"/>
                <a:ext cx="37783" cy="32451"/>
                <a:chOff x="4284416" y="3887428"/>
                <a:chExt cx="37783" cy="32451"/>
              </a:xfrm>
            </p:grpSpPr>
            <p:sp>
              <p:nvSpPr>
                <p:cNvPr id="5182" name="Google Shape;5182;p8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85"/>
              <p:cNvGrpSpPr/>
              <p:nvPr/>
            </p:nvGrpSpPr>
            <p:grpSpPr>
              <a:xfrm>
                <a:off x="4223721" y="3860404"/>
                <a:ext cx="37870" cy="32364"/>
                <a:chOff x="4223721" y="3860404"/>
                <a:chExt cx="37870" cy="32364"/>
              </a:xfrm>
            </p:grpSpPr>
            <p:sp>
              <p:nvSpPr>
                <p:cNvPr id="5185" name="Google Shape;5185;p8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85"/>
              <p:cNvGrpSpPr/>
              <p:nvPr/>
            </p:nvGrpSpPr>
            <p:grpSpPr>
              <a:xfrm>
                <a:off x="4104889" y="3699242"/>
                <a:ext cx="37776" cy="32357"/>
                <a:chOff x="4104889" y="3699242"/>
                <a:chExt cx="37776" cy="32357"/>
              </a:xfrm>
            </p:grpSpPr>
            <p:sp>
              <p:nvSpPr>
                <p:cNvPr id="5188" name="Google Shape;5188;p8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85"/>
              <p:cNvGrpSpPr/>
              <p:nvPr/>
            </p:nvGrpSpPr>
            <p:grpSpPr>
              <a:xfrm>
                <a:off x="4143608" y="3475121"/>
                <a:ext cx="37878" cy="32420"/>
                <a:chOff x="4143608" y="3475121"/>
                <a:chExt cx="37878" cy="32420"/>
              </a:xfrm>
            </p:grpSpPr>
            <p:sp>
              <p:nvSpPr>
                <p:cNvPr id="5191" name="Google Shape;5191;p8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85"/>
              <p:cNvGrpSpPr/>
              <p:nvPr/>
            </p:nvGrpSpPr>
            <p:grpSpPr>
              <a:xfrm>
                <a:off x="4217248" y="3570893"/>
                <a:ext cx="37776" cy="32364"/>
                <a:chOff x="4217248" y="3570893"/>
                <a:chExt cx="37776" cy="32364"/>
              </a:xfrm>
            </p:grpSpPr>
            <p:sp>
              <p:nvSpPr>
                <p:cNvPr id="5194" name="Google Shape;5194;p8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85"/>
              <p:cNvGrpSpPr/>
              <p:nvPr/>
            </p:nvGrpSpPr>
            <p:grpSpPr>
              <a:xfrm>
                <a:off x="4255307" y="3431612"/>
                <a:ext cx="37776" cy="32451"/>
                <a:chOff x="4255307" y="3431612"/>
                <a:chExt cx="37776" cy="32451"/>
              </a:xfrm>
            </p:grpSpPr>
            <p:sp>
              <p:nvSpPr>
                <p:cNvPr id="5197" name="Google Shape;5197;p8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85"/>
              <p:cNvGrpSpPr/>
              <p:nvPr/>
            </p:nvGrpSpPr>
            <p:grpSpPr>
              <a:xfrm>
                <a:off x="3853052" y="3577398"/>
                <a:ext cx="37776" cy="32420"/>
                <a:chOff x="3853052" y="3577398"/>
                <a:chExt cx="37776" cy="32420"/>
              </a:xfrm>
            </p:grpSpPr>
            <p:sp>
              <p:nvSpPr>
                <p:cNvPr id="5200" name="Google Shape;5200;p8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85"/>
              <p:cNvGrpSpPr/>
              <p:nvPr/>
            </p:nvGrpSpPr>
            <p:grpSpPr>
              <a:xfrm>
                <a:off x="4039908" y="3412107"/>
                <a:ext cx="37776" cy="32357"/>
                <a:chOff x="4039908" y="3412107"/>
                <a:chExt cx="37776" cy="32357"/>
              </a:xfrm>
            </p:grpSpPr>
            <p:sp>
              <p:nvSpPr>
                <p:cNvPr id="5203" name="Google Shape;5203;p8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85"/>
              <p:cNvGrpSpPr/>
              <p:nvPr/>
            </p:nvGrpSpPr>
            <p:grpSpPr>
              <a:xfrm>
                <a:off x="4017360" y="3342061"/>
                <a:ext cx="37870" cy="32380"/>
                <a:chOff x="4017360" y="3342061"/>
                <a:chExt cx="37870" cy="32380"/>
              </a:xfrm>
            </p:grpSpPr>
            <p:sp>
              <p:nvSpPr>
                <p:cNvPr id="5206" name="Google Shape;5206;p8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8" name="Google Shape;5208;p8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0" name="Google Shape;5210;p85"/>
              <p:cNvGrpSpPr/>
              <p:nvPr/>
            </p:nvGrpSpPr>
            <p:grpSpPr>
              <a:xfrm>
                <a:off x="3750870" y="3418650"/>
                <a:ext cx="37776" cy="32380"/>
                <a:chOff x="3750870" y="3418650"/>
                <a:chExt cx="37776" cy="32380"/>
              </a:xfrm>
            </p:grpSpPr>
            <p:sp>
              <p:nvSpPr>
                <p:cNvPr id="5211" name="Google Shape;5211;p8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85"/>
              <p:cNvGrpSpPr/>
              <p:nvPr/>
            </p:nvGrpSpPr>
            <p:grpSpPr>
              <a:xfrm>
                <a:off x="3632509" y="3274438"/>
                <a:ext cx="37783" cy="32357"/>
                <a:chOff x="3632509" y="3274438"/>
                <a:chExt cx="37783" cy="32357"/>
              </a:xfrm>
            </p:grpSpPr>
            <p:sp>
              <p:nvSpPr>
                <p:cNvPr id="5214" name="Google Shape;5214;p8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85"/>
              <p:cNvGrpSpPr/>
              <p:nvPr/>
            </p:nvGrpSpPr>
            <p:grpSpPr>
              <a:xfrm>
                <a:off x="3906424" y="3297561"/>
                <a:ext cx="37776" cy="32451"/>
                <a:chOff x="3906424" y="3297561"/>
                <a:chExt cx="37776" cy="32451"/>
              </a:xfrm>
            </p:grpSpPr>
            <p:sp>
              <p:nvSpPr>
                <p:cNvPr id="5217" name="Google Shape;5217;p8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85"/>
              <p:cNvGrpSpPr/>
              <p:nvPr/>
            </p:nvGrpSpPr>
            <p:grpSpPr>
              <a:xfrm>
                <a:off x="3866084" y="3412107"/>
                <a:ext cx="37776" cy="32357"/>
                <a:chOff x="3866084" y="3412107"/>
                <a:chExt cx="37776" cy="32357"/>
              </a:xfrm>
            </p:grpSpPr>
            <p:sp>
              <p:nvSpPr>
                <p:cNvPr id="5220" name="Google Shape;5220;p8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85"/>
              <p:cNvGrpSpPr/>
              <p:nvPr/>
            </p:nvGrpSpPr>
            <p:grpSpPr>
              <a:xfrm>
                <a:off x="4023919" y="3766409"/>
                <a:ext cx="37783" cy="32357"/>
                <a:chOff x="4023919" y="3766409"/>
                <a:chExt cx="37783" cy="32357"/>
              </a:xfrm>
            </p:grpSpPr>
            <p:sp>
              <p:nvSpPr>
                <p:cNvPr id="5223" name="Google Shape;5223;p8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85"/>
              <p:cNvGrpSpPr/>
              <p:nvPr/>
            </p:nvGrpSpPr>
            <p:grpSpPr>
              <a:xfrm>
                <a:off x="3973882" y="3779449"/>
                <a:ext cx="37776" cy="32357"/>
                <a:chOff x="3973882" y="3779449"/>
                <a:chExt cx="37776" cy="32357"/>
              </a:xfrm>
            </p:grpSpPr>
            <p:sp>
              <p:nvSpPr>
                <p:cNvPr id="5226" name="Google Shape;5226;p8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8" name="Google Shape;5228;p85"/>
              <p:cNvGrpSpPr/>
              <p:nvPr/>
            </p:nvGrpSpPr>
            <p:grpSpPr>
              <a:xfrm>
                <a:off x="4073398" y="3838028"/>
                <a:ext cx="37776" cy="32380"/>
                <a:chOff x="4073398" y="3838028"/>
                <a:chExt cx="37776" cy="32380"/>
              </a:xfrm>
            </p:grpSpPr>
            <p:sp>
              <p:nvSpPr>
                <p:cNvPr id="5229" name="Google Shape;5229;p8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1" name="Google Shape;5231;p85"/>
              <p:cNvGrpSpPr/>
              <p:nvPr/>
            </p:nvGrpSpPr>
            <p:grpSpPr>
              <a:xfrm>
                <a:off x="4342672" y="4144496"/>
                <a:ext cx="37752" cy="32364"/>
                <a:chOff x="4342672" y="4144496"/>
                <a:chExt cx="37752" cy="32364"/>
              </a:xfrm>
            </p:grpSpPr>
            <p:sp>
              <p:nvSpPr>
                <p:cNvPr id="5232" name="Google Shape;5232;p8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85"/>
              <p:cNvGrpSpPr/>
              <p:nvPr/>
            </p:nvGrpSpPr>
            <p:grpSpPr>
              <a:xfrm>
                <a:off x="4406386" y="4056872"/>
                <a:ext cx="37783" cy="32364"/>
                <a:chOff x="4406386" y="4056872"/>
                <a:chExt cx="37783" cy="32364"/>
              </a:xfrm>
            </p:grpSpPr>
            <p:sp>
              <p:nvSpPr>
                <p:cNvPr id="5235" name="Google Shape;5235;p8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85"/>
              <p:cNvGrpSpPr/>
              <p:nvPr/>
            </p:nvGrpSpPr>
            <p:grpSpPr>
              <a:xfrm>
                <a:off x="4284416" y="4245254"/>
                <a:ext cx="37783" cy="32357"/>
                <a:chOff x="4284416" y="4245254"/>
                <a:chExt cx="37783" cy="32357"/>
              </a:xfrm>
            </p:grpSpPr>
            <p:sp>
              <p:nvSpPr>
                <p:cNvPr id="5238" name="Google Shape;5238;p8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85"/>
              <p:cNvGrpSpPr/>
              <p:nvPr/>
            </p:nvGrpSpPr>
            <p:grpSpPr>
              <a:xfrm>
                <a:off x="4219057" y="4331258"/>
                <a:ext cx="37776" cy="32364"/>
                <a:chOff x="4219057" y="4331258"/>
                <a:chExt cx="37776" cy="32364"/>
              </a:xfrm>
            </p:grpSpPr>
            <p:sp>
              <p:nvSpPr>
                <p:cNvPr id="5241" name="Google Shape;5241;p8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85"/>
              <p:cNvGrpSpPr/>
              <p:nvPr/>
            </p:nvGrpSpPr>
            <p:grpSpPr>
              <a:xfrm>
                <a:off x="4204122" y="4141688"/>
                <a:ext cx="33497" cy="28699"/>
                <a:chOff x="4204122" y="4141688"/>
                <a:chExt cx="33497" cy="28699"/>
              </a:xfrm>
            </p:grpSpPr>
            <p:sp>
              <p:nvSpPr>
                <p:cNvPr id="5244" name="Google Shape;5244;p8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85"/>
              <p:cNvGrpSpPr/>
              <p:nvPr/>
            </p:nvGrpSpPr>
            <p:grpSpPr>
              <a:xfrm>
                <a:off x="4301546" y="4003869"/>
                <a:ext cx="38916" cy="33324"/>
                <a:chOff x="4301546" y="4003869"/>
                <a:chExt cx="38916" cy="33324"/>
              </a:xfrm>
            </p:grpSpPr>
            <p:sp>
              <p:nvSpPr>
                <p:cNvPr id="5247" name="Google Shape;5247;p8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85"/>
              <p:cNvGrpSpPr/>
              <p:nvPr/>
            </p:nvGrpSpPr>
            <p:grpSpPr>
              <a:xfrm>
                <a:off x="4210681" y="3924669"/>
                <a:ext cx="36549" cy="31366"/>
                <a:chOff x="4210681" y="3924669"/>
                <a:chExt cx="36549" cy="31366"/>
              </a:xfrm>
            </p:grpSpPr>
            <p:sp>
              <p:nvSpPr>
                <p:cNvPr id="5250" name="Google Shape;5250;p8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85"/>
              <p:cNvGrpSpPr/>
              <p:nvPr/>
            </p:nvGrpSpPr>
            <p:grpSpPr>
              <a:xfrm>
                <a:off x="3987771" y="3628874"/>
                <a:ext cx="31499" cy="26993"/>
                <a:chOff x="3987771" y="3628874"/>
                <a:chExt cx="31499" cy="26993"/>
              </a:xfrm>
            </p:grpSpPr>
            <p:sp>
              <p:nvSpPr>
                <p:cNvPr id="5253" name="Google Shape;5253;p8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85"/>
              <p:cNvGrpSpPr/>
              <p:nvPr/>
            </p:nvGrpSpPr>
            <p:grpSpPr>
              <a:xfrm>
                <a:off x="4087382" y="3775674"/>
                <a:ext cx="31405" cy="26898"/>
                <a:chOff x="4087382" y="3775674"/>
                <a:chExt cx="31405" cy="26898"/>
              </a:xfrm>
            </p:grpSpPr>
            <p:sp>
              <p:nvSpPr>
                <p:cNvPr id="5256" name="Google Shape;5256;p8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85"/>
              <p:cNvGrpSpPr/>
              <p:nvPr/>
            </p:nvGrpSpPr>
            <p:grpSpPr>
              <a:xfrm>
                <a:off x="4118873" y="3856637"/>
                <a:ext cx="31405" cy="26906"/>
                <a:chOff x="4118873" y="3856637"/>
                <a:chExt cx="31405" cy="26906"/>
              </a:xfrm>
            </p:grpSpPr>
            <p:sp>
              <p:nvSpPr>
                <p:cNvPr id="5259" name="Google Shape;5259;p8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1" name="Google Shape;5261;p85"/>
              <p:cNvGrpSpPr/>
              <p:nvPr/>
            </p:nvGrpSpPr>
            <p:grpSpPr>
              <a:xfrm>
                <a:off x="4168541" y="3639523"/>
                <a:ext cx="31499" cy="26906"/>
                <a:chOff x="4168541" y="3639523"/>
                <a:chExt cx="31499" cy="26906"/>
              </a:xfrm>
            </p:grpSpPr>
            <p:sp>
              <p:nvSpPr>
                <p:cNvPr id="5262" name="Google Shape;5262;p8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85"/>
              <p:cNvGrpSpPr/>
              <p:nvPr/>
            </p:nvGrpSpPr>
            <p:grpSpPr>
              <a:xfrm>
                <a:off x="3965789" y="3393545"/>
                <a:ext cx="31405" cy="26945"/>
                <a:chOff x="3965789" y="3393545"/>
                <a:chExt cx="31405" cy="26945"/>
              </a:xfrm>
            </p:grpSpPr>
            <p:sp>
              <p:nvSpPr>
                <p:cNvPr id="5265" name="Google Shape;5265;p8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85"/>
              <p:cNvGrpSpPr/>
              <p:nvPr/>
            </p:nvGrpSpPr>
            <p:grpSpPr>
              <a:xfrm>
                <a:off x="3925166" y="3491008"/>
                <a:ext cx="31405" cy="27001"/>
                <a:chOff x="3925166" y="3491008"/>
                <a:chExt cx="31405" cy="27001"/>
              </a:xfrm>
            </p:grpSpPr>
            <p:sp>
              <p:nvSpPr>
                <p:cNvPr id="5268" name="Google Shape;5268;p8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0" name="Google Shape;5270;p85"/>
              <p:cNvGrpSpPr/>
              <p:nvPr/>
            </p:nvGrpSpPr>
            <p:grpSpPr>
              <a:xfrm>
                <a:off x="3682845" y="3340976"/>
                <a:ext cx="31397" cy="26898"/>
                <a:chOff x="3682845" y="3340976"/>
                <a:chExt cx="31397" cy="26898"/>
              </a:xfrm>
            </p:grpSpPr>
            <p:sp>
              <p:nvSpPr>
                <p:cNvPr id="5271" name="Google Shape;5271;p8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85"/>
              <p:cNvGrpSpPr/>
              <p:nvPr/>
            </p:nvGrpSpPr>
            <p:grpSpPr>
              <a:xfrm>
                <a:off x="3795393" y="3353725"/>
                <a:ext cx="31499" cy="26993"/>
                <a:chOff x="3795393" y="3353725"/>
                <a:chExt cx="31499" cy="26993"/>
              </a:xfrm>
            </p:grpSpPr>
            <p:sp>
              <p:nvSpPr>
                <p:cNvPr id="5274" name="Google Shape;5274;p8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85"/>
              <p:cNvGrpSpPr/>
              <p:nvPr/>
            </p:nvGrpSpPr>
            <p:grpSpPr>
              <a:xfrm>
                <a:off x="4176909" y="4363221"/>
                <a:ext cx="38924" cy="33316"/>
                <a:chOff x="4176909" y="4363221"/>
                <a:chExt cx="38924" cy="33316"/>
              </a:xfrm>
            </p:grpSpPr>
            <p:sp>
              <p:nvSpPr>
                <p:cNvPr id="5277" name="Google Shape;5277;p8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85"/>
              <p:cNvGrpSpPr/>
              <p:nvPr/>
            </p:nvGrpSpPr>
            <p:grpSpPr>
              <a:xfrm>
                <a:off x="4226191" y="4007660"/>
                <a:ext cx="33560" cy="28770"/>
                <a:chOff x="4226191" y="4007660"/>
                <a:chExt cx="33560" cy="28770"/>
              </a:xfrm>
            </p:grpSpPr>
            <p:sp>
              <p:nvSpPr>
                <p:cNvPr id="5280" name="Google Shape;5280;p8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85"/>
              <p:cNvGrpSpPr/>
              <p:nvPr/>
            </p:nvGrpSpPr>
            <p:grpSpPr>
              <a:xfrm>
                <a:off x="3597785" y="3377045"/>
                <a:ext cx="33591" cy="28699"/>
                <a:chOff x="3597785" y="3377045"/>
                <a:chExt cx="33591" cy="28699"/>
              </a:xfrm>
            </p:grpSpPr>
            <p:sp>
              <p:nvSpPr>
                <p:cNvPr id="5283" name="Google Shape;5283;p8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85"/>
              <p:cNvGrpSpPr/>
              <p:nvPr/>
            </p:nvGrpSpPr>
            <p:grpSpPr>
              <a:xfrm>
                <a:off x="3887870" y="3669796"/>
                <a:ext cx="33591" cy="28692"/>
                <a:chOff x="3887870" y="3669796"/>
                <a:chExt cx="33591" cy="28692"/>
              </a:xfrm>
            </p:grpSpPr>
            <p:sp>
              <p:nvSpPr>
                <p:cNvPr id="5286" name="Google Shape;5286;p8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5"/>
              <p:cNvGrpSpPr/>
              <p:nvPr/>
            </p:nvGrpSpPr>
            <p:grpSpPr>
              <a:xfrm>
                <a:off x="3818320" y="3481625"/>
                <a:ext cx="33497" cy="28770"/>
                <a:chOff x="3818320" y="3481625"/>
                <a:chExt cx="33497" cy="28770"/>
              </a:xfrm>
            </p:grpSpPr>
            <p:sp>
              <p:nvSpPr>
                <p:cNvPr id="5289" name="Google Shape;5289;p8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85"/>
              <p:cNvGrpSpPr/>
              <p:nvPr/>
            </p:nvGrpSpPr>
            <p:grpSpPr>
              <a:xfrm>
                <a:off x="4278139" y="4120948"/>
                <a:ext cx="37492" cy="32129"/>
                <a:chOff x="4278139" y="4120948"/>
                <a:chExt cx="37492" cy="32129"/>
              </a:xfrm>
            </p:grpSpPr>
            <p:sp>
              <p:nvSpPr>
                <p:cNvPr id="5292" name="Google Shape;5292;p8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85"/>
              <p:cNvGrpSpPr/>
              <p:nvPr/>
            </p:nvGrpSpPr>
            <p:grpSpPr>
              <a:xfrm>
                <a:off x="4419898" y="3977388"/>
                <a:ext cx="33497" cy="28692"/>
                <a:chOff x="4419898" y="3977388"/>
                <a:chExt cx="33497" cy="28692"/>
              </a:xfrm>
            </p:grpSpPr>
            <p:sp>
              <p:nvSpPr>
                <p:cNvPr id="5295" name="Google Shape;5295;p8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85"/>
              <p:cNvGrpSpPr/>
              <p:nvPr/>
            </p:nvGrpSpPr>
            <p:grpSpPr>
              <a:xfrm>
                <a:off x="4158930" y="4034684"/>
                <a:ext cx="33497" cy="28762"/>
                <a:chOff x="4158930" y="4034684"/>
                <a:chExt cx="33497" cy="28762"/>
              </a:xfrm>
            </p:grpSpPr>
            <p:sp>
              <p:nvSpPr>
                <p:cNvPr id="5298" name="Google Shape;5298;p8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85"/>
              <p:cNvGrpSpPr/>
              <p:nvPr/>
            </p:nvGrpSpPr>
            <p:grpSpPr>
              <a:xfrm>
                <a:off x="4134949" y="3957049"/>
                <a:ext cx="33497" cy="28770"/>
                <a:chOff x="4134949" y="3957049"/>
                <a:chExt cx="33497" cy="28770"/>
              </a:xfrm>
            </p:grpSpPr>
            <p:sp>
              <p:nvSpPr>
                <p:cNvPr id="5301" name="Google Shape;5301;p8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85"/>
              <p:cNvGrpSpPr/>
              <p:nvPr/>
            </p:nvGrpSpPr>
            <p:grpSpPr>
              <a:xfrm>
                <a:off x="4193653" y="4184403"/>
                <a:ext cx="43580" cy="37264"/>
                <a:chOff x="4193653" y="4184403"/>
                <a:chExt cx="43580" cy="37264"/>
              </a:xfrm>
            </p:grpSpPr>
            <p:sp>
              <p:nvSpPr>
                <p:cNvPr id="5304" name="Google Shape;5304;p8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6" name="Google Shape;5306;p85"/>
              <p:cNvGrpSpPr/>
              <p:nvPr/>
            </p:nvGrpSpPr>
            <p:grpSpPr>
              <a:xfrm>
                <a:off x="4343600" y="3943844"/>
                <a:ext cx="43580" cy="37312"/>
                <a:chOff x="4343600" y="3943844"/>
                <a:chExt cx="43580" cy="37312"/>
              </a:xfrm>
            </p:grpSpPr>
            <p:sp>
              <p:nvSpPr>
                <p:cNvPr id="5307" name="Google Shape;5307;p8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85"/>
              <p:cNvGrpSpPr/>
              <p:nvPr/>
            </p:nvGrpSpPr>
            <p:grpSpPr>
              <a:xfrm>
                <a:off x="4172339" y="3381693"/>
                <a:ext cx="31499" cy="27001"/>
                <a:chOff x="4172339" y="3381693"/>
                <a:chExt cx="31499" cy="27001"/>
              </a:xfrm>
            </p:grpSpPr>
            <p:sp>
              <p:nvSpPr>
                <p:cNvPr id="5310" name="Google Shape;5310;p8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315"/>
        <p:cNvGrpSpPr/>
        <p:nvPr/>
      </p:nvGrpSpPr>
      <p:grpSpPr>
        <a:xfrm>
          <a:off x="0" y="0"/>
          <a:ext cx="0" cy="0"/>
          <a:chOff x="0" y="0"/>
          <a:chExt cx="0" cy="0"/>
        </a:xfrm>
      </p:grpSpPr>
      <p:grpSp>
        <p:nvGrpSpPr>
          <p:cNvPr id="5316" name="Google Shape;5316;p86"/>
          <p:cNvGrpSpPr/>
          <p:nvPr/>
        </p:nvGrpSpPr>
        <p:grpSpPr>
          <a:xfrm>
            <a:off x="729274" y="1175734"/>
            <a:ext cx="2507799" cy="206239"/>
            <a:chOff x="106648" y="895722"/>
            <a:chExt cx="4481413" cy="374300"/>
          </a:xfrm>
        </p:grpSpPr>
        <p:grpSp>
          <p:nvGrpSpPr>
            <p:cNvPr id="5317" name="Google Shape;5317;p86"/>
            <p:cNvGrpSpPr/>
            <p:nvPr/>
          </p:nvGrpSpPr>
          <p:grpSpPr>
            <a:xfrm>
              <a:off x="2233276" y="895722"/>
              <a:ext cx="1082667" cy="223591"/>
              <a:chOff x="4808316" y="2800065"/>
              <a:chExt cx="1999386" cy="412910"/>
            </a:xfrm>
          </p:grpSpPr>
          <p:sp>
            <p:nvSpPr>
              <p:cNvPr id="5318" name="Google Shape;5318;p8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9" name="Google Shape;5319;p86"/>
              <p:cNvGrpSpPr/>
              <p:nvPr/>
            </p:nvGrpSpPr>
            <p:grpSpPr>
              <a:xfrm>
                <a:off x="4808316" y="2800065"/>
                <a:ext cx="92400" cy="411825"/>
                <a:chOff x="845575" y="2563700"/>
                <a:chExt cx="92400" cy="411825"/>
              </a:xfrm>
            </p:grpSpPr>
            <p:cxnSp>
              <p:nvCxnSpPr>
                <p:cNvPr id="5320" name="Google Shape;5320;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21" name="Google Shape;5321;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2" name="Google Shape;5322;p86"/>
            <p:cNvGrpSpPr/>
            <p:nvPr/>
          </p:nvGrpSpPr>
          <p:grpSpPr>
            <a:xfrm>
              <a:off x="106648" y="895722"/>
              <a:ext cx="1088401" cy="223591"/>
              <a:chOff x="881025" y="2800065"/>
              <a:chExt cx="2009975" cy="412910"/>
            </a:xfrm>
          </p:grpSpPr>
          <p:sp>
            <p:nvSpPr>
              <p:cNvPr id="5323" name="Google Shape;5323;p8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4" name="Google Shape;5324;p86"/>
              <p:cNvGrpSpPr/>
              <p:nvPr/>
            </p:nvGrpSpPr>
            <p:grpSpPr>
              <a:xfrm>
                <a:off x="881025" y="2800065"/>
                <a:ext cx="92400" cy="411825"/>
                <a:chOff x="845575" y="2563700"/>
                <a:chExt cx="92400" cy="411825"/>
              </a:xfrm>
            </p:grpSpPr>
            <p:cxnSp>
              <p:nvCxnSpPr>
                <p:cNvPr id="5325" name="Google Shape;5325;p8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26" name="Google Shape;5326;p8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7" name="Google Shape;5327;p86"/>
            <p:cNvGrpSpPr/>
            <p:nvPr/>
          </p:nvGrpSpPr>
          <p:grpSpPr>
            <a:xfrm>
              <a:off x="1172346" y="1047018"/>
              <a:ext cx="1083151" cy="223003"/>
              <a:chOff x="2849073" y="3079467"/>
              <a:chExt cx="2000279" cy="411825"/>
            </a:xfrm>
          </p:grpSpPr>
          <p:sp>
            <p:nvSpPr>
              <p:cNvPr id="5328" name="Google Shape;5328;p8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9" name="Google Shape;5329;p86"/>
              <p:cNvGrpSpPr/>
              <p:nvPr/>
            </p:nvGrpSpPr>
            <p:grpSpPr>
              <a:xfrm rot="10800000">
                <a:off x="2849073" y="3079467"/>
                <a:ext cx="92400" cy="411825"/>
                <a:chOff x="2070100" y="2563700"/>
                <a:chExt cx="92400" cy="411825"/>
              </a:xfrm>
            </p:grpSpPr>
            <p:cxnSp>
              <p:nvCxnSpPr>
                <p:cNvPr id="5330" name="Google Shape;5330;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31" name="Google Shape;5331;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2" name="Google Shape;5332;p86"/>
            <p:cNvGrpSpPr/>
            <p:nvPr/>
          </p:nvGrpSpPr>
          <p:grpSpPr>
            <a:xfrm>
              <a:off x="3290132" y="1047018"/>
              <a:ext cx="1297929" cy="223003"/>
              <a:chOff x="6760035" y="3079467"/>
              <a:chExt cx="2396914" cy="411825"/>
            </a:xfrm>
          </p:grpSpPr>
          <p:sp>
            <p:nvSpPr>
              <p:cNvPr id="5333" name="Google Shape;5333;p8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4" name="Google Shape;5334;p86"/>
              <p:cNvGrpSpPr/>
              <p:nvPr/>
            </p:nvGrpSpPr>
            <p:grpSpPr>
              <a:xfrm rot="10800000">
                <a:off x="6760035" y="3079467"/>
                <a:ext cx="92400" cy="411825"/>
                <a:chOff x="2070100" y="2563700"/>
                <a:chExt cx="92400" cy="411825"/>
              </a:xfrm>
            </p:grpSpPr>
            <p:cxnSp>
              <p:nvCxnSpPr>
                <p:cNvPr id="5335" name="Google Shape;5335;p8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336" name="Google Shape;5336;p8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37" name="Google Shape;5337;p86"/>
          <p:cNvGrpSpPr/>
          <p:nvPr/>
        </p:nvGrpSpPr>
        <p:grpSpPr>
          <a:xfrm>
            <a:off x="2147036" y="3575105"/>
            <a:ext cx="1086701" cy="799429"/>
            <a:chOff x="2183288" y="3555572"/>
            <a:chExt cx="1136241" cy="835873"/>
          </a:xfrm>
        </p:grpSpPr>
        <p:sp>
          <p:nvSpPr>
            <p:cNvPr id="5338" name="Google Shape;5338;p8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9" name="Google Shape;5339;p86"/>
            <p:cNvGrpSpPr/>
            <p:nvPr/>
          </p:nvGrpSpPr>
          <p:grpSpPr>
            <a:xfrm>
              <a:off x="2205895" y="3637269"/>
              <a:ext cx="1089848" cy="724993"/>
              <a:chOff x="2205895" y="3637269"/>
              <a:chExt cx="1089848" cy="724993"/>
            </a:xfrm>
          </p:grpSpPr>
          <p:sp>
            <p:nvSpPr>
              <p:cNvPr id="5340" name="Google Shape;5340;p8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6" name="Google Shape;5346;p8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7" name="Google Shape;5347;p8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48" name="Google Shape;5348;p86"/>
            <p:cNvGrpSpPr/>
            <p:nvPr/>
          </p:nvGrpSpPr>
          <p:grpSpPr>
            <a:xfrm>
              <a:off x="3173850" y="3779426"/>
              <a:ext cx="145679" cy="70048"/>
              <a:chOff x="3173850" y="3779426"/>
              <a:chExt cx="145679" cy="70048"/>
            </a:xfrm>
          </p:grpSpPr>
          <p:cxnSp>
            <p:nvCxnSpPr>
              <p:cNvPr id="5349" name="Google Shape;5349;p8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350" name="Google Shape;5350;p8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86"/>
            <p:cNvGrpSpPr/>
            <p:nvPr/>
          </p:nvGrpSpPr>
          <p:grpSpPr>
            <a:xfrm>
              <a:off x="2183288" y="4139483"/>
              <a:ext cx="145133" cy="70048"/>
              <a:chOff x="2183288" y="4139483"/>
              <a:chExt cx="145133" cy="70048"/>
            </a:xfrm>
          </p:grpSpPr>
          <p:cxnSp>
            <p:nvCxnSpPr>
              <p:cNvPr id="5352" name="Google Shape;5352;p8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353" name="Google Shape;5353;p8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4" name="Google Shape;5354;p8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5" name="Google Shape;5355;p8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356" name="Google Shape;5356;p86"/>
            <p:cNvGrpSpPr/>
            <p:nvPr/>
          </p:nvGrpSpPr>
          <p:grpSpPr>
            <a:xfrm>
              <a:off x="2943836" y="4268886"/>
              <a:ext cx="60717" cy="122559"/>
              <a:chOff x="2943836" y="4268886"/>
              <a:chExt cx="60717" cy="122559"/>
            </a:xfrm>
          </p:grpSpPr>
          <p:sp>
            <p:nvSpPr>
              <p:cNvPr id="5357" name="Google Shape;5357;p8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8" name="Google Shape;5358;p8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359" name="Google Shape;5359;p86"/>
          <p:cNvGrpSpPr/>
          <p:nvPr/>
        </p:nvGrpSpPr>
        <p:grpSpPr>
          <a:xfrm>
            <a:off x="3409981" y="1496104"/>
            <a:ext cx="1675870" cy="758251"/>
            <a:chOff x="3530532" y="1496185"/>
            <a:chExt cx="1562000" cy="706730"/>
          </a:xfrm>
        </p:grpSpPr>
        <p:cxnSp>
          <p:nvCxnSpPr>
            <p:cNvPr id="5360" name="Google Shape;5360;p8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361" name="Google Shape;5361;p86"/>
            <p:cNvGrpSpPr/>
            <p:nvPr/>
          </p:nvGrpSpPr>
          <p:grpSpPr>
            <a:xfrm>
              <a:off x="3530532" y="1496185"/>
              <a:ext cx="323430" cy="463587"/>
              <a:chOff x="3530532" y="1496185"/>
              <a:chExt cx="323430" cy="463587"/>
            </a:xfrm>
          </p:grpSpPr>
          <p:grpSp>
            <p:nvGrpSpPr>
              <p:cNvPr id="5362" name="Google Shape;5362;p86"/>
              <p:cNvGrpSpPr/>
              <p:nvPr/>
            </p:nvGrpSpPr>
            <p:grpSpPr>
              <a:xfrm>
                <a:off x="3567462" y="1496185"/>
                <a:ext cx="286500" cy="361376"/>
                <a:chOff x="3567462" y="1496185"/>
                <a:chExt cx="286500" cy="361376"/>
              </a:xfrm>
            </p:grpSpPr>
            <p:cxnSp>
              <p:nvCxnSpPr>
                <p:cNvPr id="5363" name="Google Shape;5363;p8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64" name="Google Shape;5364;p8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65" name="Google Shape;5365;p8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86"/>
            <p:cNvGrpSpPr/>
            <p:nvPr/>
          </p:nvGrpSpPr>
          <p:grpSpPr>
            <a:xfrm>
              <a:off x="3891569" y="1779209"/>
              <a:ext cx="323945" cy="423706"/>
              <a:chOff x="3891569" y="1779209"/>
              <a:chExt cx="323945" cy="423706"/>
            </a:xfrm>
          </p:grpSpPr>
          <p:grpSp>
            <p:nvGrpSpPr>
              <p:cNvPr id="5367" name="Google Shape;5367;p86"/>
              <p:cNvGrpSpPr/>
              <p:nvPr/>
            </p:nvGrpSpPr>
            <p:grpSpPr>
              <a:xfrm>
                <a:off x="3929014" y="1881638"/>
                <a:ext cx="286500" cy="321278"/>
                <a:chOff x="3929014" y="1881638"/>
                <a:chExt cx="286500" cy="321278"/>
              </a:xfrm>
            </p:grpSpPr>
            <p:cxnSp>
              <p:nvCxnSpPr>
                <p:cNvPr id="5368" name="Google Shape;5368;p8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69" name="Google Shape;5369;p8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0" name="Google Shape;5370;p8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86"/>
            <p:cNvGrpSpPr/>
            <p:nvPr/>
          </p:nvGrpSpPr>
          <p:grpSpPr>
            <a:xfrm>
              <a:off x="4252606" y="1496185"/>
              <a:ext cx="324721" cy="463587"/>
              <a:chOff x="4252606" y="1496185"/>
              <a:chExt cx="324721" cy="463587"/>
            </a:xfrm>
          </p:grpSpPr>
          <p:grpSp>
            <p:nvGrpSpPr>
              <p:cNvPr id="5372" name="Google Shape;5372;p86"/>
              <p:cNvGrpSpPr/>
              <p:nvPr/>
            </p:nvGrpSpPr>
            <p:grpSpPr>
              <a:xfrm>
                <a:off x="4290828" y="1496185"/>
                <a:ext cx="286500" cy="361376"/>
                <a:chOff x="4290828" y="1496185"/>
                <a:chExt cx="286500" cy="361376"/>
              </a:xfrm>
            </p:grpSpPr>
            <p:cxnSp>
              <p:nvCxnSpPr>
                <p:cNvPr id="5373" name="Google Shape;5373;p8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74" name="Google Shape;5374;p8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5" name="Google Shape;5375;p8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86"/>
            <p:cNvGrpSpPr/>
            <p:nvPr/>
          </p:nvGrpSpPr>
          <p:grpSpPr>
            <a:xfrm>
              <a:off x="4613643" y="1763716"/>
              <a:ext cx="325308" cy="439200"/>
              <a:chOff x="4613643" y="1763716"/>
              <a:chExt cx="325308" cy="439200"/>
            </a:xfrm>
          </p:grpSpPr>
          <p:grpSp>
            <p:nvGrpSpPr>
              <p:cNvPr id="5377" name="Google Shape;5377;p86"/>
              <p:cNvGrpSpPr/>
              <p:nvPr/>
            </p:nvGrpSpPr>
            <p:grpSpPr>
              <a:xfrm>
                <a:off x="4652451" y="1879538"/>
                <a:ext cx="286500" cy="323378"/>
                <a:chOff x="4652451" y="1879538"/>
                <a:chExt cx="286500" cy="323378"/>
              </a:xfrm>
            </p:grpSpPr>
            <p:cxnSp>
              <p:nvCxnSpPr>
                <p:cNvPr id="5378" name="Google Shape;5378;p8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379" name="Google Shape;5379;p8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0" name="Google Shape;5380;p8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81" name="Google Shape;5381;p86"/>
          <p:cNvGrpSpPr/>
          <p:nvPr/>
        </p:nvGrpSpPr>
        <p:grpSpPr>
          <a:xfrm>
            <a:off x="3421841" y="2349730"/>
            <a:ext cx="1652173" cy="391517"/>
            <a:chOff x="3512551" y="2358270"/>
            <a:chExt cx="1597383" cy="378533"/>
          </a:xfrm>
        </p:grpSpPr>
        <p:cxnSp>
          <p:nvCxnSpPr>
            <p:cNvPr id="5382" name="Google Shape;5382;p86"/>
            <p:cNvCxnSpPr>
              <a:stCxn id="5383" idx="6"/>
              <a:endCxn id="5384"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385" name="Google Shape;5385;p86"/>
            <p:cNvGrpSpPr/>
            <p:nvPr/>
          </p:nvGrpSpPr>
          <p:grpSpPr>
            <a:xfrm>
              <a:off x="3512551" y="2358270"/>
              <a:ext cx="225647" cy="307714"/>
              <a:chOff x="2182679" y="2004714"/>
              <a:chExt cx="792300" cy="1080458"/>
            </a:xfrm>
          </p:grpSpPr>
          <p:cxnSp>
            <p:nvCxnSpPr>
              <p:cNvPr id="5386" name="Google Shape;5386;p86"/>
              <p:cNvCxnSpPr>
                <a:stCxn id="5387"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83" name="Google Shape;5383;p8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86"/>
            <p:cNvGrpSpPr/>
            <p:nvPr/>
          </p:nvGrpSpPr>
          <p:grpSpPr>
            <a:xfrm>
              <a:off x="3969644" y="2440153"/>
              <a:ext cx="225853" cy="296651"/>
              <a:chOff x="3775710" y="1729289"/>
              <a:chExt cx="136500" cy="179289"/>
            </a:xfrm>
          </p:grpSpPr>
          <p:cxnSp>
            <p:nvCxnSpPr>
              <p:cNvPr id="5389" name="Google Shape;5389;p8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390" name="Google Shape;5390;p8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2" name="Google Shape;5392;p86"/>
            <p:cNvGrpSpPr/>
            <p:nvPr/>
          </p:nvGrpSpPr>
          <p:grpSpPr>
            <a:xfrm>
              <a:off x="4427051" y="2358270"/>
              <a:ext cx="225647" cy="307714"/>
              <a:chOff x="5393704" y="2004714"/>
              <a:chExt cx="792300" cy="1080458"/>
            </a:xfrm>
          </p:grpSpPr>
          <p:cxnSp>
            <p:nvCxnSpPr>
              <p:cNvPr id="5393" name="Google Shape;5393;p86"/>
              <p:cNvCxnSpPr>
                <a:stCxn id="5394"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95" name="Google Shape;5395;p8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86"/>
            <p:cNvGrpSpPr/>
            <p:nvPr/>
          </p:nvGrpSpPr>
          <p:grpSpPr>
            <a:xfrm>
              <a:off x="4884287" y="2440252"/>
              <a:ext cx="225647" cy="296532"/>
              <a:chOff x="6999166" y="2292572"/>
              <a:chExt cx="792300" cy="1041192"/>
            </a:xfrm>
          </p:grpSpPr>
          <p:cxnSp>
            <p:nvCxnSpPr>
              <p:cNvPr id="5397" name="Google Shape;5397;p8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384" name="Google Shape;5384;p8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9" name="Google Shape;5399;p86"/>
          <p:cNvGrpSpPr/>
          <p:nvPr/>
        </p:nvGrpSpPr>
        <p:grpSpPr>
          <a:xfrm>
            <a:off x="6842649" y="1185930"/>
            <a:ext cx="1581844" cy="732818"/>
            <a:chOff x="634175" y="2986275"/>
            <a:chExt cx="3147949" cy="1458344"/>
          </a:xfrm>
        </p:grpSpPr>
        <p:cxnSp>
          <p:nvCxnSpPr>
            <p:cNvPr id="5400" name="Google Shape;5400;p86"/>
            <p:cNvCxnSpPr>
              <a:stCxn id="5401" idx="4"/>
              <a:endCxn id="5402"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403" name="Google Shape;5403;p86"/>
            <p:cNvCxnSpPr>
              <a:stCxn id="5402" idx="0"/>
              <a:endCxn id="5404"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05" name="Google Shape;5405;p86"/>
            <p:cNvCxnSpPr>
              <a:stCxn id="5404" idx="4"/>
              <a:endCxn id="5406"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407" name="Google Shape;5407;p86"/>
            <p:cNvCxnSpPr>
              <a:stCxn id="5406" idx="0"/>
              <a:endCxn id="5408"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408" name="Google Shape;5408;p8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04" name="Google Shape;5404;p8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01" name="Google Shape;5401;p8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06" name="Google Shape;5406;p8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402" name="Google Shape;5402;p8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409" name="Google Shape;5409;p86"/>
          <p:cNvGrpSpPr/>
          <p:nvPr/>
        </p:nvGrpSpPr>
        <p:grpSpPr>
          <a:xfrm>
            <a:off x="3410364" y="2880240"/>
            <a:ext cx="1675128" cy="313674"/>
            <a:chOff x="998425" y="1182125"/>
            <a:chExt cx="1065400" cy="199500"/>
          </a:xfrm>
        </p:grpSpPr>
        <p:sp>
          <p:nvSpPr>
            <p:cNvPr id="5410" name="Google Shape;5410;p8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86"/>
          <p:cNvGrpSpPr/>
          <p:nvPr/>
        </p:nvGrpSpPr>
        <p:grpSpPr>
          <a:xfrm>
            <a:off x="3410363" y="3836206"/>
            <a:ext cx="1675129" cy="525345"/>
            <a:chOff x="5194708" y="3484366"/>
            <a:chExt cx="3148148" cy="987304"/>
          </a:xfrm>
        </p:grpSpPr>
        <p:grpSp>
          <p:nvGrpSpPr>
            <p:cNvPr id="5416" name="Google Shape;5416;p86"/>
            <p:cNvGrpSpPr/>
            <p:nvPr/>
          </p:nvGrpSpPr>
          <p:grpSpPr>
            <a:xfrm>
              <a:off x="7531521" y="3484366"/>
              <a:ext cx="811335" cy="987304"/>
              <a:chOff x="3379425" y="1617275"/>
              <a:chExt cx="1090650" cy="1327200"/>
            </a:xfrm>
          </p:grpSpPr>
          <p:sp>
            <p:nvSpPr>
              <p:cNvPr id="5417" name="Google Shape;5417;p8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86"/>
            <p:cNvGrpSpPr/>
            <p:nvPr/>
          </p:nvGrpSpPr>
          <p:grpSpPr>
            <a:xfrm>
              <a:off x="6752546" y="3484366"/>
              <a:ext cx="811428" cy="987304"/>
              <a:chOff x="2332275" y="1617275"/>
              <a:chExt cx="1090775" cy="1327200"/>
            </a:xfrm>
          </p:grpSpPr>
          <p:sp>
            <p:nvSpPr>
              <p:cNvPr id="5421" name="Google Shape;5421;p8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86"/>
            <p:cNvGrpSpPr/>
            <p:nvPr/>
          </p:nvGrpSpPr>
          <p:grpSpPr>
            <a:xfrm>
              <a:off x="5973664" y="3484366"/>
              <a:ext cx="811335" cy="987304"/>
              <a:chOff x="1285250" y="1617275"/>
              <a:chExt cx="1090650" cy="1327200"/>
            </a:xfrm>
          </p:grpSpPr>
          <p:sp>
            <p:nvSpPr>
              <p:cNvPr id="5425" name="Google Shape;5425;p8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8" name="Google Shape;5428;p86"/>
            <p:cNvGrpSpPr/>
            <p:nvPr/>
          </p:nvGrpSpPr>
          <p:grpSpPr>
            <a:xfrm>
              <a:off x="5194708" y="3484366"/>
              <a:ext cx="811409" cy="987304"/>
              <a:chOff x="238125" y="1617275"/>
              <a:chExt cx="1090750" cy="1327200"/>
            </a:xfrm>
          </p:grpSpPr>
          <p:sp>
            <p:nvSpPr>
              <p:cNvPr id="5429" name="Google Shape;5429;p8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2" name="Google Shape;5432;p86"/>
          <p:cNvGrpSpPr/>
          <p:nvPr/>
        </p:nvGrpSpPr>
        <p:grpSpPr>
          <a:xfrm>
            <a:off x="6844048" y="2482095"/>
            <a:ext cx="1579046" cy="522230"/>
            <a:chOff x="6853641" y="2534077"/>
            <a:chExt cx="1515545" cy="501229"/>
          </a:xfrm>
        </p:grpSpPr>
        <p:grpSp>
          <p:nvGrpSpPr>
            <p:cNvPr id="5433" name="Google Shape;5433;p86"/>
            <p:cNvGrpSpPr/>
            <p:nvPr/>
          </p:nvGrpSpPr>
          <p:grpSpPr>
            <a:xfrm>
              <a:off x="6853641" y="2618923"/>
              <a:ext cx="1515545" cy="324556"/>
              <a:chOff x="6853641" y="2618923"/>
              <a:chExt cx="1515545" cy="324556"/>
            </a:xfrm>
          </p:grpSpPr>
          <p:sp>
            <p:nvSpPr>
              <p:cNvPr id="5434" name="Google Shape;5434;p8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9" name="Google Shape;5439;p8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4" name="Google Shape;5444;p86"/>
          <p:cNvGrpSpPr/>
          <p:nvPr/>
        </p:nvGrpSpPr>
        <p:grpSpPr>
          <a:xfrm>
            <a:off x="3438940" y="3357136"/>
            <a:ext cx="1617976" cy="346616"/>
            <a:chOff x="1808063" y="4294338"/>
            <a:chExt cx="3370782" cy="721817"/>
          </a:xfrm>
        </p:grpSpPr>
        <p:sp>
          <p:nvSpPr>
            <p:cNvPr id="5445" name="Google Shape;5445;p8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86"/>
          <p:cNvGrpSpPr/>
          <p:nvPr/>
        </p:nvGrpSpPr>
        <p:grpSpPr>
          <a:xfrm>
            <a:off x="5264936" y="4023886"/>
            <a:ext cx="1417067" cy="350605"/>
            <a:chOff x="4234950" y="2101012"/>
            <a:chExt cx="4219974" cy="1044090"/>
          </a:xfrm>
        </p:grpSpPr>
        <p:sp>
          <p:nvSpPr>
            <p:cNvPr id="5456" name="Google Shape;5456;p8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86"/>
          <p:cNvGrpSpPr/>
          <p:nvPr/>
        </p:nvGrpSpPr>
        <p:grpSpPr>
          <a:xfrm>
            <a:off x="6840408" y="2014643"/>
            <a:ext cx="1586327" cy="371557"/>
            <a:chOff x="1247650" y="2075423"/>
            <a:chExt cx="6648477" cy="1557238"/>
          </a:xfrm>
        </p:grpSpPr>
        <p:sp>
          <p:nvSpPr>
            <p:cNvPr id="5473" name="Google Shape;5473;p8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86"/>
          <p:cNvGrpSpPr/>
          <p:nvPr/>
        </p:nvGrpSpPr>
        <p:grpSpPr>
          <a:xfrm>
            <a:off x="5271678" y="1167833"/>
            <a:ext cx="1415601" cy="1648533"/>
            <a:chOff x="1839112" y="2209163"/>
            <a:chExt cx="1918159" cy="2233784"/>
          </a:xfrm>
        </p:grpSpPr>
        <p:sp>
          <p:nvSpPr>
            <p:cNvPr id="5480" name="Google Shape;5480;p8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3" name="Google Shape;5483;p86"/>
            <p:cNvCxnSpPr>
              <a:stCxn id="5480" idx="6"/>
              <a:endCxn id="5481"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84" name="Google Shape;5484;p86"/>
            <p:cNvCxnSpPr>
              <a:stCxn id="5481" idx="4"/>
              <a:endCxn id="5485"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486" name="Google Shape;5486;p86"/>
            <p:cNvCxnSpPr>
              <a:stCxn id="5485" idx="6"/>
              <a:endCxn id="5482"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87" name="Google Shape;5487;p86"/>
            <p:cNvCxnSpPr>
              <a:stCxn id="5482" idx="4"/>
              <a:endCxn id="5488"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485" name="Google Shape;5485;p8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0" name="Google Shape;5490;p86"/>
            <p:cNvCxnSpPr>
              <a:endCxn id="5489"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91" name="Google Shape;5491;p86"/>
          <p:cNvGrpSpPr/>
          <p:nvPr/>
        </p:nvGrpSpPr>
        <p:grpSpPr>
          <a:xfrm>
            <a:off x="3428944" y="1185917"/>
            <a:ext cx="1637968" cy="154942"/>
            <a:chOff x="238125" y="2506075"/>
            <a:chExt cx="7115411" cy="673075"/>
          </a:xfrm>
        </p:grpSpPr>
        <p:sp>
          <p:nvSpPr>
            <p:cNvPr id="5492" name="Google Shape;5492;p8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86"/>
          <p:cNvGrpSpPr/>
          <p:nvPr/>
        </p:nvGrpSpPr>
        <p:grpSpPr>
          <a:xfrm>
            <a:off x="1969680" y="1500635"/>
            <a:ext cx="1262932" cy="785408"/>
            <a:chOff x="548861" y="389676"/>
            <a:chExt cx="3843371" cy="2390163"/>
          </a:xfrm>
        </p:grpSpPr>
        <p:cxnSp>
          <p:nvCxnSpPr>
            <p:cNvPr id="5498" name="Google Shape;5498;p8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99" name="Google Shape;5499;p8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00" name="Google Shape;5500;p8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501" name="Google Shape;5501;p8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502" name="Google Shape;5502;p8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503" name="Google Shape;5503;p8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04" name="Google Shape;5504;p8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505" name="Google Shape;5505;p8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1" name="Google Shape;5511;p86"/>
          <p:cNvGrpSpPr/>
          <p:nvPr/>
        </p:nvGrpSpPr>
        <p:grpSpPr>
          <a:xfrm>
            <a:off x="757812" y="2607512"/>
            <a:ext cx="1412054" cy="633562"/>
            <a:chOff x="1187400" y="2529299"/>
            <a:chExt cx="6769193" cy="2241903"/>
          </a:xfrm>
        </p:grpSpPr>
        <p:sp>
          <p:nvSpPr>
            <p:cNvPr id="5512" name="Google Shape;5512;p8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513" name="Google Shape;5513;p8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4" name="Google Shape;5514;p8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5" name="Google Shape;5515;p8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6" name="Google Shape;5516;p8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7" name="Google Shape;5517;p8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518" name="Google Shape;5518;p8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519" name="Google Shape;5519;p86"/>
            <p:cNvCxnSpPr>
              <a:stCxn id="5512" idx="2"/>
              <a:endCxn id="5513"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20" name="Google Shape;5520;p86"/>
            <p:cNvCxnSpPr>
              <a:stCxn id="5514" idx="0"/>
              <a:endCxn id="5512"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21" name="Google Shape;5521;p86"/>
            <p:cNvCxnSpPr>
              <a:stCxn id="5514" idx="2"/>
              <a:endCxn id="5516"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22" name="Google Shape;5522;p86"/>
            <p:cNvCxnSpPr>
              <a:stCxn id="5515" idx="0"/>
              <a:endCxn id="5514"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23" name="Google Shape;5523;p86"/>
            <p:cNvCxnSpPr>
              <a:stCxn id="5513" idx="2"/>
              <a:endCxn id="5518"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524" name="Google Shape;5524;p86"/>
            <p:cNvCxnSpPr>
              <a:stCxn id="5517" idx="0"/>
              <a:endCxn id="5513"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525" name="Google Shape;5525;p86"/>
          <p:cNvGrpSpPr/>
          <p:nvPr/>
        </p:nvGrpSpPr>
        <p:grpSpPr>
          <a:xfrm>
            <a:off x="6844058" y="3100221"/>
            <a:ext cx="1579035" cy="540873"/>
            <a:chOff x="6895650" y="3126697"/>
            <a:chExt cx="1436662" cy="492105"/>
          </a:xfrm>
        </p:grpSpPr>
        <p:sp>
          <p:nvSpPr>
            <p:cNvPr id="5526" name="Google Shape;5526;p8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1" name="Google Shape;5531;p86"/>
            <p:cNvGrpSpPr/>
            <p:nvPr/>
          </p:nvGrpSpPr>
          <p:grpSpPr>
            <a:xfrm>
              <a:off x="6995957" y="3335810"/>
              <a:ext cx="1230393" cy="71754"/>
              <a:chOff x="6995957" y="3287964"/>
              <a:chExt cx="1230393" cy="71754"/>
            </a:xfrm>
          </p:grpSpPr>
          <p:sp>
            <p:nvSpPr>
              <p:cNvPr id="5532" name="Google Shape;5532;p8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7" name="Google Shape;5537;p86"/>
          <p:cNvGrpSpPr/>
          <p:nvPr/>
        </p:nvGrpSpPr>
        <p:grpSpPr>
          <a:xfrm>
            <a:off x="6842640" y="3736984"/>
            <a:ext cx="1581862" cy="650625"/>
            <a:chOff x="6777990" y="3710194"/>
            <a:chExt cx="1646915" cy="677382"/>
          </a:xfrm>
        </p:grpSpPr>
        <p:grpSp>
          <p:nvGrpSpPr>
            <p:cNvPr id="5538" name="Google Shape;5538;p86"/>
            <p:cNvGrpSpPr/>
            <p:nvPr/>
          </p:nvGrpSpPr>
          <p:grpSpPr>
            <a:xfrm>
              <a:off x="6777990" y="3874492"/>
              <a:ext cx="411129" cy="513083"/>
              <a:chOff x="6777990" y="3874492"/>
              <a:chExt cx="411129" cy="513083"/>
            </a:xfrm>
          </p:grpSpPr>
          <p:cxnSp>
            <p:nvCxnSpPr>
              <p:cNvPr id="5539" name="Google Shape;5539;p8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40" name="Google Shape;5540;p8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86"/>
            <p:cNvGrpSpPr/>
            <p:nvPr/>
          </p:nvGrpSpPr>
          <p:grpSpPr>
            <a:xfrm>
              <a:off x="7188425" y="3710194"/>
              <a:ext cx="411123" cy="520535"/>
              <a:chOff x="7188425" y="3710194"/>
              <a:chExt cx="411123" cy="520535"/>
            </a:xfrm>
          </p:grpSpPr>
          <p:cxnSp>
            <p:nvCxnSpPr>
              <p:cNvPr id="5542" name="Google Shape;5542;p8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43" name="Google Shape;5543;p8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86"/>
            <p:cNvGrpSpPr/>
            <p:nvPr/>
          </p:nvGrpSpPr>
          <p:grpSpPr>
            <a:xfrm>
              <a:off x="7603341" y="3874492"/>
              <a:ext cx="411474" cy="513083"/>
              <a:chOff x="7603341" y="3874492"/>
              <a:chExt cx="411474" cy="513083"/>
            </a:xfrm>
          </p:grpSpPr>
          <p:cxnSp>
            <p:nvCxnSpPr>
              <p:cNvPr id="5545" name="Google Shape;5545;p8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546" name="Google Shape;5546;p8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86"/>
            <p:cNvGrpSpPr/>
            <p:nvPr/>
          </p:nvGrpSpPr>
          <p:grpSpPr>
            <a:xfrm>
              <a:off x="8013776" y="3722847"/>
              <a:ext cx="411129" cy="507881"/>
              <a:chOff x="8013776" y="3722847"/>
              <a:chExt cx="411129" cy="507881"/>
            </a:xfrm>
          </p:grpSpPr>
          <p:cxnSp>
            <p:nvCxnSpPr>
              <p:cNvPr id="5548" name="Google Shape;5548;p8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549" name="Google Shape;5549;p8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0" name="Google Shape;5550;p86"/>
          <p:cNvGrpSpPr/>
          <p:nvPr/>
        </p:nvGrpSpPr>
        <p:grpSpPr>
          <a:xfrm>
            <a:off x="5262155" y="2909824"/>
            <a:ext cx="1421889" cy="1020603"/>
            <a:chOff x="5190863" y="2824811"/>
            <a:chExt cx="1544860" cy="1108869"/>
          </a:xfrm>
        </p:grpSpPr>
        <p:grpSp>
          <p:nvGrpSpPr>
            <p:cNvPr id="5551" name="Google Shape;5551;p86"/>
            <p:cNvGrpSpPr/>
            <p:nvPr/>
          </p:nvGrpSpPr>
          <p:grpSpPr>
            <a:xfrm>
              <a:off x="5938695" y="3176919"/>
              <a:ext cx="685761" cy="404739"/>
              <a:chOff x="5938695" y="3176919"/>
              <a:chExt cx="685761" cy="404739"/>
            </a:xfrm>
          </p:grpSpPr>
          <p:grpSp>
            <p:nvGrpSpPr>
              <p:cNvPr id="5552" name="Google Shape;5552;p86"/>
              <p:cNvGrpSpPr/>
              <p:nvPr/>
            </p:nvGrpSpPr>
            <p:grpSpPr>
              <a:xfrm>
                <a:off x="5938695" y="3176919"/>
                <a:ext cx="685761" cy="404739"/>
                <a:chOff x="5938695" y="3176919"/>
                <a:chExt cx="685761" cy="404739"/>
              </a:xfrm>
            </p:grpSpPr>
            <p:sp>
              <p:nvSpPr>
                <p:cNvPr id="5553" name="Google Shape;5553;p8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5" name="Google Shape;5555;p8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86"/>
            <p:cNvGrpSpPr/>
            <p:nvPr/>
          </p:nvGrpSpPr>
          <p:grpSpPr>
            <a:xfrm>
              <a:off x="5305233" y="3176835"/>
              <a:ext cx="685971" cy="404655"/>
              <a:chOff x="5305233" y="3176835"/>
              <a:chExt cx="685971" cy="404655"/>
            </a:xfrm>
          </p:grpSpPr>
          <p:grpSp>
            <p:nvGrpSpPr>
              <p:cNvPr id="5557" name="Google Shape;5557;p86"/>
              <p:cNvGrpSpPr/>
              <p:nvPr/>
            </p:nvGrpSpPr>
            <p:grpSpPr>
              <a:xfrm>
                <a:off x="5305233" y="3176835"/>
                <a:ext cx="685971" cy="404655"/>
                <a:chOff x="5305233" y="3176835"/>
                <a:chExt cx="685971" cy="404655"/>
              </a:xfrm>
            </p:grpSpPr>
            <p:sp>
              <p:nvSpPr>
                <p:cNvPr id="5558" name="Google Shape;5558;p8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0" name="Google Shape;5560;p8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1" name="Google Shape;5561;p8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62" name="Google Shape;5562;p86"/>
            <p:cNvGrpSpPr/>
            <p:nvPr/>
          </p:nvGrpSpPr>
          <p:grpSpPr>
            <a:xfrm>
              <a:off x="5657361" y="2824811"/>
              <a:ext cx="1078361" cy="404655"/>
              <a:chOff x="5657361" y="2824811"/>
              <a:chExt cx="1078361" cy="404655"/>
            </a:xfrm>
          </p:grpSpPr>
          <p:grpSp>
            <p:nvGrpSpPr>
              <p:cNvPr id="5563" name="Google Shape;5563;p86"/>
              <p:cNvGrpSpPr/>
              <p:nvPr/>
            </p:nvGrpSpPr>
            <p:grpSpPr>
              <a:xfrm>
                <a:off x="5657361" y="2824811"/>
                <a:ext cx="1078361" cy="404655"/>
                <a:chOff x="5657361" y="2824811"/>
                <a:chExt cx="1078361" cy="404655"/>
              </a:xfrm>
            </p:grpSpPr>
            <p:grpSp>
              <p:nvGrpSpPr>
                <p:cNvPr id="5564" name="Google Shape;5564;p86"/>
                <p:cNvGrpSpPr/>
                <p:nvPr/>
              </p:nvGrpSpPr>
              <p:grpSpPr>
                <a:xfrm>
                  <a:off x="5938485" y="2824811"/>
                  <a:ext cx="797237" cy="404655"/>
                  <a:chOff x="5938485" y="2824811"/>
                  <a:chExt cx="797237" cy="404655"/>
                </a:xfrm>
              </p:grpSpPr>
              <p:sp>
                <p:nvSpPr>
                  <p:cNvPr id="5565" name="Google Shape;5565;p8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7" name="Google Shape;5567;p8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8" name="Google Shape;5568;p8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9" name="Google Shape;5569;p86"/>
            <p:cNvGrpSpPr/>
            <p:nvPr/>
          </p:nvGrpSpPr>
          <p:grpSpPr>
            <a:xfrm>
              <a:off x="5190863" y="3528942"/>
              <a:ext cx="1078026" cy="404739"/>
              <a:chOff x="5190863" y="3528942"/>
              <a:chExt cx="1078026" cy="404739"/>
            </a:xfrm>
          </p:grpSpPr>
          <p:sp>
            <p:nvSpPr>
              <p:cNvPr id="5570" name="Google Shape;5570;p8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1" name="Google Shape;5571;p86"/>
              <p:cNvGrpSpPr/>
              <p:nvPr/>
            </p:nvGrpSpPr>
            <p:grpSpPr>
              <a:xfrm>
                <a:off x="5190863" y="3528942"/>
                <a:ext cx="1078026" cy="404739"/>
                <a:chOff x="5190863" y="3528942"/>
                <a:chExt cx="1078026" cy="404739"/>
              </a:xfrm>
            </p:grpSpPr>
            <p:sp>
              <p:nvSpPr>
                <p:cNvPr id="5572" name="Google Shape;5572;p8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74" name="Google Shape;5574;p86"/>
          <p:cNvGrpSpPr/>
          <p:nvPr/>
        </p:nvGrpSpPr>
        <p:grpSpPr>
          <a:xfrm>
            <a:off x="728162" y="1474292"/>
            <a:ext cx="1086719" cy="879487"/>
            <a:chOff x="803162" y="1474292"/>
            <a:chExt cx="1086719" cy="879487"/>
          </a:xfrm>
        </p:grpSpPr>
        <p:grpSp>
          <p:nvGrpSpPr>
            <p:cNvPr id="5575" name="Google Shape;5575;p86"/>
            <p:cNvGrpSpPr/>
            <p:nvPr/>
          </p:nvGrpSpPr>
          <p:grpSpPr>
            <a:xfrm>
              <a:off x="803162" y="1625948"/>
              <a:ext cx="445856" cy="576579"/>
              <a:chOff x="803162" y="1625948"/>
              <a:chExt cx="445856" cy="576579"/>
            </a:xfrm>
          </p:grpSpPr>
          <p:sp>
            <p:nvSpPr>
              <p:cNvPr id="5576" name="Google Shape;5576;p8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7" name="Google Shape;5577;p86"/>
              <p:cNvGrpSpPr/>
              <p:nvPr/>
            </p:nvGrpSpPr>
            <p:grpSpPr>
              <a:xfrm>
                <a:off x="1056023" y="1625948"/>
                <a:ext cx="192995" cy="576579"/>
                <a:chOff x="1056023" y="1625948"/>
                <a:chExt cx="192995" cy="576579"/>
              </a:xfrm>
            </p:grpSpPr>
            <p:sp>
              <p:nvSpPr>
                <p:cNvPr id="5578" name="Google Shape;5578;p8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3" name="Google Shape;5583;p86"/>
            <p:cNvGrpSpPr/>
            <p:nvPr/>
          </p:nvGrpSpPr>
          <p:grpSpPr>
            <a:xfrm>
              <a:off x="1371406" y="1474292"/>
              <a:ext cx="518475" cy="879487"/>
              <a:chOff x="1398231" y="1474292"/>
              <a:chExt cx="518475" cy="879487"/>
            </a:xfrm>
          </p:grpSpPr>
          <p:grpSp>
            <p:nvGrpSpPr>
              <p:cNvPr id="5584" name="Google Shape;5584;p86"/>
              <p:cNvGrpSpPr/>
              <p:nvPr/>
            </p:nvGrpSpPr>
            <p:grpSpPr>
              <a:xfrm>
                <a:off x="1398231" y="1474292"/>
                <a:ext cx="518475" cy="341643"/>
                <a:chOff x="1398231" y="1474292"/>
                <a:chExt cx="518475" cy="341643"/>
              </a:xfrm>
            </p:grpSpPr>
            <p:sp>
              <p:nvSpPr>
                <p:cNvPr id="5585" name="Google Shape;5585;p8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6" name="Google Shape;5586;p86"/>
                <p:cNvGrpSpPr/>
                <p:nvPr/>
              </p:nvGrpSpPr>
              <p:grpSpPr>
                <a:xfrm>
                  <a:off x="1616453" y="1474292"/>
                  <a:ext cx="300253" cy="341643"/>
                  <a:chOff x="1616453" y="1475379"/>
                  <a:chExt cx="300253" cy="341643"/>
                </a:xfrm>
              </p:grpSpPr>
              <p:sp>
                <p:nvSpPr>
                  <p:cNvPr id="5587" name="Google Shape;5587;p8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4" name="Google Shape;5594;p86"/>
                  <p:cNvGrpSpPr/>
                  <p:nvPr/>
                </p:nvGrpSpPr>
                <p:grpSpPr>
                  <a:xfrm>
                    <a:off x="1839639" y="1475379"/>
                    <a:ext cx="77067" cy="341643"/>
                    <a:chOff x="1839639" y="1475379"/>
                    <a:chExt cx="77067" cy="341643"/>
                  </a:xfrm>
                </p:grpSpPr>
                <p:sp>
                  <p:nvSpPr>
                    <p:cNvPr id="5595" name="Google Shape;5595;p8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97" name="Google Shape;5597;p86"/>
              <p:cNvGrpSpPr/>
              <p:nvPr/>
            </p:nvGrpSpPr>
            <p:grpSpPr>
              <a:xfrm>
                <a:off x="1398451" y="2012951"/>
                <a:ext cx="518255" cy="340828"/>
                <a:chOff x="1398451" y="2012951"/>
                <a:chExt cx="518255" cy="340828"/>
              </a:xfrm>
            </p:grpSpPr>
            <p:sp>
              <p:nvSpPr>
                <p:cNvPr id="5598" name="Google Shape;5598;p8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9" name="Google Shape;5599;p86"/>
                <p:cNvGrpSpPr/>
                <p:nvPr/>
              </p:nvGrpSpPr>
              <p:grpSpPr>
                <a:xfrm>
                  <a:off x="1616453" y="2012951"/>
                  <a:ext cx="300253" cy="340828"/>
                  <a:chOff x="1616453" y="2013538"/>
                  <a:chExt cx="300253" cy="340828"/>
                </a:xfrm>
              </p:grpSpPr>
              <p:sp>
                <p:nvSpPr>
                  <p:cNvPr id="5600" name="Google Shape;5600;p8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7" name="Google Shape;5607;p86"/>
                  <p:cNvGrpSpPr/>
                  <p:nvPr/>
                </p:nvGrpSpPr>
                <p:grpSpPr>
                  <a:xfrm>
                    <a:off x="1839639" y="2013538"/>
                    <a:ext cx="77067" cy="340828"/>
                    <a:chOff x="1839639" y="2013538"/>
                    <a:chExt cx="77067" cy="340828"/>
                  </a:xfrm>
                </p:grpSpPr>
                <p:sp>
                  <p:nvSpPr>
                    <p:cNvPr id="5608" name="Google Shape;5608;p8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610" name="Google Shape;5610;p86"/>
          <p:cNvGrpSpPr/>
          <p:nvPr/>
        </p:nvGrpSpPr>
        <p:grpSpPr>
          <a:xfrm>
            <a:off x="724986" y="3605478"/>
            <a:ext cx="1368681" cy="682918"/>
            <a:chOff x="724986" y="3605478"/>
            <a:chExt cx="1368681" cy="682918"/>
          </a:xfrm>
        </p:grpSpPr>
        <p:grpSp>
          <p:nvGrpSpPr>
            <p:cNvPr id="5611" name="Google Shape;5611;p86"/>
            <p:cNvGrpSpPr/>
            <p:nvPr/>
          </p:nvGrpSpPr>
          <p:grpSpPr>
            <a:xfrm>
              <a:off x="1289102" y="3823629"/>
              <a:ext cx="240442" cy="250435"/>
              <a:chOff x="-165066" y="3843615"/>
              <a:chExt cx="221259" cy="230455"/>
            </a:xfrm>
          </p:grpSpPr>
          <p:sp>
            <p:nvSpPr>
              <p:cNvPr id="5612" name="Google Shape;5612;p8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86"/>
            <p:cNvGrpSpPr/>
            <p:nvPr/>
          </p:nvGrpSpPr>
          <p:grpSpPr>
            <a:xfrm>
              <a:off x="724986" y="3605478"/>
              <a:ext cx="1368681" cy="682918"/>
              <a:chOff x="724986" y="3605478"/>
              <a:chExt cx="1368681" cy="682918"/>
            </a:xfrm>
          </p:grpSpPr>
          <p:grpSp>
            <p:nvGrpSpPr>
              <p:cNvPr id="5633" name="Google Shape;5633;p86"/>
              <p:cNvGrpSpPr/>
              <p:nvPr/>
            </p:nvGrpSpPr>
            <p:grpSpPr>
              <a:xfrm>
                <a:off x="1498221" y="4047614"/>
                <a:ext cx="529172" cy="240783"/>
                <a:chOff x="1498221" y="4047614"/>
                <a:chExt cx="529172" cy="240783"/>
              </a:xfrm>
            </p:grpSpPr>
            <p:grpSp>
              <p:nvGrpSpPr>
                <p:cNvPr id="5634" name="Google Shape;5634;p86"/>
                <p:cNvGrpSpPr/>
                <p:nvPr/>
              </p:nvGrpSpPr>
              <p:grpSpPr>
                <a:xfrm>
                  <a:off x="1826655" y="4224370"/>
                  <a:ext cx="200738" cy="25631"/>
                  <a:chOff x="1826655" y="4224370"/>
                  <a:chExt cx="200738" cy="25631"/>
                </a:xfrm>
              </p:grpSpPr>
              <p:sp>
                <p:nvSpPr>
                  <p:cNvPr id="5635" name="Google Shape;5635;p8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86"/>
                <p:cNvGrpSpPr/>
                <p:nvPr/>
              </p:nvGrpSpPr>
              <p:grpSpPr>
                <a:xfrm>
                  <a:off x="1498221" y="4047614"/>
                  <a:ext cx="328444" cy="240783"/>
                  <a:chOff x="1498221" y="4047614"/>
                  <a:chExt cx="328444" cy="240783"/>
                </a:xfrm>
              </p:grpSpPr>
              <p:sp>
                <p:nvSpPr>
                  <p:cNvPr id="5638" name="Google Shape;5638;p8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9" name="Google Shape;5639;p86"/>
                  <p:cNvGrpSpPr/>
                  <p:nvPr/>
                </p:nvGrpSpPr>
                <p:grpSpPr>
                  <a:xfrm>
                    <a:off x="1498221" y="4047614"/>
                    <a:ext cx="150566" cy="190416"/>
                    <a:chOff x="1498221" y="4047614"/>
                    <a:chExt cx="150566" cy="190416"/>
                  </a:xfrm>
                </p:grpSpPr>
                <p:sp>
                  <p:nvSpPr>
                    <p:cNvPr id="5640" name="Google Shape;5640;p8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42" name="Google Shape;5642;p86"/>
              <p:cNvGrpSpPr/>
              <p:nvPr/>
            </p:nvGrpSpPr>
            <p:grpSpPr>
              <a:xfrm>
                <a:off x="1560718" y="3800594"/>
                <a:ext cx="532948" cy="302090"/>
                <a:chOff x="1560718" y="3800594"/>
                <a:chExt cx="532948" cy="302090"/>
              </a:xfrm>
            </p:grpSpPr>
            <p:grpSp>
              <p:nvGrpSpPr>
                <p:cNvPr id="5643" name="Google Shape;5643;p86"/>
                <p:cNvGrpSpPr/>
                <p:nvPr/>
              </p:nvGrpSpPr>
              <p:grpSpPr>
                <a:xfrm>
                  <a:off x="1912179" y="3827344"/>
                  <a:ext cx="181487" cy="25631"/>
                  <a:chOff x="1912179" y="3827344"/>
                  <a:chExt cx="181487" cy="25631"/>
                </a:xfrm>
              </p:grpSpPr>
              <p:sp>
                <p:nvSpPr>
                  <p:cNvPr id="5644" name="Google Shape;5644;p8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6"/>
                <p:cNvGrpSpPr/>
                <p:nvPr/>
              </p:nvGrpSpPr>
              <p:grpSpPr>
                <a:xfrm>
                  <a:off x="1912179" y="4044505"/>
                  <a:ext cx="181487" cy="25622"/>
                  <a:chOff x="1912179" y="4044506"/>
                  <a:chExt cx="181487" cy="25622"/>
                </a:xfrm>
              </p:grpSpPr>
              <p:sp>
                <p:nvSpPr>
                  <p:cNvPr id="5647" name="Google Shape;5647;p8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86"/>
                <p:cNvGrpSpPr/>
                <p:nvPr/>
              </p:nvGrpSpPr>
              <p:grpSpPr>
                <a:xfrm>
                  <a:off x="1560718" y="3800594"/>
                  <a:ext cx="351472" cy="302090"/>
                  <a:chOff x="1560718" y="3800594"/>
                  <a:chExt cx="351472" cy="302090"/>
                </a:xfrm>
              </p:grpSpPr>
              <p:grpSp>
                <p:nvGrpSpPr>
                  <p:cNvPr id="5650" name="Google Shape;5650;p86"/>
                  <p:cNvGrpSpPr/>
                  <p:nvPr/>
                </p:nvGrpSpPr>
                <p:grpSpPr>
                  <a:xfrm>
                    <a:off x="1560718" y="3842857"/>
                    <a:ext cx="173586" cy="217131"/>
                    <a:chOff x="1560718" y="3842857"/>
                    <a:chExt cx="173586" cy="217131"/>
                  </a:xfrm>
                </p:grpSpPr>
                <p:sp>
                  <p:nvSpPr>
                    <p:cNvPr id="5651" name="Google Shape;5651;p8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4" name="Google Shape;5654;p8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656" name="Google Shape;5656;p8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86"/>
              <p:cNvGrpSpPr/>
              <p:nvPr/>
            </p:nvGrpSpPr>
            <p:grpSpPr>
              <a:xfrm>
                <a:off x="785350" y="3605478"/>
                <a:ext cx="535311" cy="249245"/>
                <a:chOff x="785350" y="3605478"/>
                <a:chExt cx="535311" cy="249245"/>
              </a:xfrm>
            </p:grpSpPr>
            <p:grpSp>
              <p:nvGrpSpPr>
                <p:cNvPr id="5658" name="Google Shape;5658;p86"/>
                <p:cNvGrpSpPr/>
                <p:nvPr/>
              </p:nvGrpSpPr>
              <p:grpSpPr>
                <a:xfrm>
                  <a:off x="785350" y="3605478"/>
                  <a:ext cx="376191" cy="102736"/>
                  <a:chOff x="785350" y="3605478"/>
                  <a:chExt cx="376191" cy="102736"/>
                </a:xfrm>
              </p:grpSpPr>
              <p:sp>
                <p:nvSpPr>
                  <p:cNvPr id="5659" name="Google Shape;5659;p8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86"/>
                <p:cNvGrpSpPr/>
                <p:nvPr/>
              </p:nvGrpSpPr>
              <p:grpSpPr>
                <a:xfrm>
                  <a:off x="1161530" y="3655851"/>
                  <a:ext cx="159131" cy="198872"/>
                  <a:chOff x="1161530" y="3655851"/>
                  <a:chExt cx="159131" cy="198872"/>
                </a:xfrm>
              </p:grpSpPr>
              <p:sp>
                <p:nvSpPr>
                  <p:cNvPr id="5663" name="Google Shape;5663;p8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5" name="Google Shape;5665;p86"/>
              <p:cNvGrpSpPr/>
              <p:nvPr/>
            </p:nvGrpSpPr>
            <p:grpSpPr>
              <a:xfrm>
                <a:off x="785350" y="4047614"/>
                <a:ext cx="535311" cy="240783"/>
                <a:chOff x="785350" y="4047614"/>
                <a:chExt cx="535311" cy="240783"/>
              </a:xfrm>
            </p:grpSpPr>
            <p:grpSp>
              <p:nvGrpSpPr>
                <p:cNvPr id="5666" name="Google Shape;5666;p86"/>
                <p:cNvGrpSpPr/>
                <p:nvPr/>
              </p:nvGrpSpPr>
              <p:grpSpPr>
                <a:xfrm>
                  <a:off x="1161636" y="4047614"/>
                  <a:ext cx="159025" cy="190415"/>
                  <a:chOff x="1161636" y="4047614"/>
                  <a:chExt cx="159025" cy="190415"/>
                </a:xfrm>
              </p:grpSpPr>
              <p:sp>
                <p:nvSpPr>
                  <p:cNvPr id="5667" name="Google Shape;5667;p8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9" name="Google Shape;5669;p86"/>
                <p:cNvGrpSpPr/>
                <p:nvPr/>
              </p:nvGrpSpPr>
              <p:grpSpPr>
                <a:xfrm>
                  <a:off x="785350" y="4185661"/>
                  <a:ext cx="376191" cy="102736"/>
                  <a:chOff x="785350" y="4185661"/>
                  <a:chExt cx="376191" cy="102736"/>
                </a:xfrm>
              </p:grpSpPr>
              <p:sp>
                <p:nvSpPr>
                  <p:cNvPr id="5670" name="Google Shape;5670;p8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3" name="Google Shape;5673;p86"/>
              <p:cNvGrpSpPr/>
              <p:nvPr/>
            </p:nvGrpSpPr>
            <p:grpSpPr>
              <a:xfrm>
                <a:off x="1501054" y="3605478"/>
                <a:ext cx="526340" cy="249240"/>
                <a:chOff x="1501054" y="3605478"/>
                <a:chExt cx="526340" cy="249240"/>
              </a:xfrm>
            </p:grpSpPr>
            <p:grpSp>
              <p:nvGrpSpPr>
                <p:cNvPr id="5674" name="Google Shape;5674;p86"/>
                <p:cNvGrpSpPr/>
                <p:nvPr/>
              </p:nvGrpSpPr>
              <p:grpSpPr>
                <a:xfrm>
                  <a:off x="1834208" y="3643867"/>
                  <a:ext cx="193185" cy="25622"/>
                  <a:chOff x="1834208" y="3643867"/>
                  <a:chExt cx="193185" cy="25622"/>
                </a:xfrm>
              </p:grpSpPr>
              <p:sp>
                <p:nvSpPr>
                  <p:cNvPr id="5675" name="Google Shape;5675;p8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86"/>
                <p:cNvGrpSpPr/>
                <p:nvPr/>
              </p:nvGrpSpPr>
              <p:grpSpPr>
                <a:xfrm>
                  <a:off x="1501054" y="3605478"/>
                  <a:ext cx="333165" cy="249240"/>
                  <a:chOff x="1501054" y="3605478"/>
                  <a:chExt cx="333165" cy="249240"/>
                </a:xfrm>
              </p:grpSpPr>
              <p:sp>
                <p:nvSpPr>
                  <p:cNvPr id="5678" name="Google Shape;5678;p8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9" name="Google Shape;5679;p86"/>
                  <p:cNvGrpSpPr/>
                  <p:nvPr/>
                </p:nvGrpSpPr>
                <p:grpSpPr>
                  <a:xfrm>
                    <a:off x="1501054" y="3655851"/>
                    <a:ext cx="155286" cy="198867"/>
                    <a:chOff x="1501054" y="3655851"/>
                    <a:chExt cx="155286" cy="198867"/>
                  </a:xfrm>
                </p:grpSpPr>
                <p:sp>
                  <p:nvSpPr>
                    <p:cNvPr id="5680" name="Google Shape;5680;p8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82" name="Google Shape;5682;p86"/>
              <p:cNvGrpSpPr/>
              <p:nvPr/>
            </p:nvGrpSpPr>
            <p:grpSpPr>
              <a:xfrm>
                <a:off x="724986" y="3800594"/>
                <a:ext cx="532950" cy="302090"/>
                <a:chOff x="724986" y="3800594"/>
                <a:chExt cx="532950" cy="302090"/>
              </a:xfrm>
            </p:grpSpPr>
            <p:grpSp>
              <p:nvGrpSpPr>
                <p:cNvPr id="5683" name="Google Shape;5683;p86"/>
                <p:cNvGrpSpPr/>
                <p:nvPr/>
              </p:nvGrpSpPr>
              <p:grpSpPr>
                <a:xfrm>
                  <a:off x="724986" y="4044367"/>
                  <a:ext cx="181314" cy="25626"/>
                  <a:chOff x="724986" y="4044367"/>
                  <a:chExt cx="181314" cy="25626"/>
                </a:xfrm>
              </p:grpSpPr>
              <p:sp>
                <p:nvSpPr>
                  <p:cNvPr id="5684" name="Google Shape;5684;p8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86"/>
                <p:cNvGrpSpPr/>
                <p:nvPr/>
              </p:nvGrpSpPr>
              <p:grpSpPr>
                <a:xfrm>
                  <a:off x="906290" y="3800594"/>
                  <a:ext cx="351646" cy="302090"/>
                  <a:chOff x="906290" y="3800594"/>
                  <a:chExt cx="351646" cy="302090"/>
                </a:xfrm>
              </p:grpSpPr>
              <p:grpSp>
                <p:nvGrpSpPr>
                  <p:cNvPr id="5687" name="Google Shape;5687;p86"/>
                  <p:cNvGrpSpPr/>
                  <p:nvPr/>
                </p:nvGrpSpPr>
                <p:grpSpPr>
                  <a:xfrm>
                    <a:off x="1084172" y="3842857"/>
                    <a:ext cx="173764" cy="217131"/>
                    <a:chOff x="1084172" y="3842857"/>
                    <a:chExt cx="173764" cy="217131"/>
                  </a:xfrm>
                </p:grpSpPr>
                <p:grpSp>
                  <p:nvGrpSpPr>
                    <p:cNvPr id="5688" name="Google Shape;5688;p86"/>
                    <p:cNvGrpSpPr/>
                    <p:nvPr/>
                  </p:nvGrpSpPr>
                  <p:grpSpPr>
                    <a:xfrm>
                      <a:off x="1156862" y="3936509"/>
                      <a:ext cx="101073" cy="25622"/>
                      <a:chOff x="1156862" y="3936509"/>
                      <a:chExt cx="101073" cy="25622"/>
                    </a:xfrm>
                  </p:grpSpPr>
                  <p:sp>
                    <p:nvSpPr>
                      <p:cNvPr id="5689" name="Google Shape;5689;p8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1" name="Google Shape;5691;p8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2" name="Google Shape;5692;p8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4" name="Google Shape;5694;p86"/>
                <p:cNvGrpSpPr/>
                <p:nvPr/>
              </p:nvGrpSpPr>
              <p:grpSpPr>
                <a:xfrm>
                  <a:off x="724986" y="3830189"/>
                  <a:ext cx="189533" cy="25626"/>
                  <a:chOff x="724986" y="3830189"/>
                  <a:chExt cx="189533" cy="25626"/>
                </a:xfrm>
              </p:grpSpPr>
              <p:sp>
                <p:nvSpPr>
                  <p:cNvPr id="5695" name="Google Shape;5695;p8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97" name="Google Shape;5697;p86"/>
          <p:cNvGrpSpPr/>
          <p:nvPr/>
        </p:nvGrpSpPr>
        <p:grpSpPr>
          <a:xfrm>
            <a:off x="2253298" y="2455640"/>
            <a:ext cx="948701" cy="935378"/>
            <a:chOff x="2253298" y="2428317"/>
            <a:chExt cx="948701" cy="935378"/>
          </a:xfrm>
        </p:grpSpPr>
        <p:sp>
          <p:nvSpPr>
            <p:cNvPr id="5698" name="Google Shape;5698;p8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734"/>
        <p:cNvGrpSpPr/>
        <p:nvPr/>
      </p:nvGrpSpPr>
      <p:grpSpPr>
        <a:xfrm>
          <a:off x="0" y="0"/>
          <a:ext cx="0" cy="0"/>
          <a:chOff x="0" y="0"/>
          <a:chExt cx="0" cy="0"/>
        </a:xfrm>
      </p:grpSpPr>
      <p:grpSp>
        <p:nvGrpSpPr>
          <p:cNvPr id="5735" name="Google Shape;5735;p87"/>
          <p:cNvGrpSpPr/>
          <p:nvPr/>
        </p:nvGrpSpPr>
        <p:grpSpPr>
          <a:xfrm>
            <a:off x="3353582" y="1145627"/>
            <a:ext cx="2363393" cy="1017867"/>
            <a:chOff x="3292400" y="1219146"/>
            <a:chExt cx="2615240" cy="1110239"/>
          </a:xfrm>
        </p:grpSpPr>
        <p:sp>
          <p:nvSpPr>
            <p:cNvPr id="5736" name="Google Shape;5736;p8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737" name="Google Shape;5737;p8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38" name="Google Shape;5738;p8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739" name="Google Shape;5739;p8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740" name="Google Shape;5740;p8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741" name="Google Shape;5741;p8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742" name="Google Shape;5742;p8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743" name="Google Shape;5743;p8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744" name="Google Shape;5744;p8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745" name="Google Shape;5745;p8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746" name="Google Shape;5746;p8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7" name="Google Shape;5747;p8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748" name="Google Shape;5748;p8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749" name="Google Shape;5749;p8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750" name="Google Shape;5750;p87"/>
            <p:cNvGrpSpPr/>
            <p:nvPr/>
          </p:nvGrpSpPr>
          <p:grpSpPr>
            <a:xfrm>
              <a:off x="3748438" y="1378608"/>
              <a:ext cx="2159202" cy="903971"/>
              <a:chOff x="1683525" y="2179850"/>
              <a:chExt cx="4519050" cy="2134525"/>
            </a:xfrm>
          </p:grpSpPr>
          <p:sp>
            <p:nvSpPr>
              <p:cNvPr id="5751" name="Google Shape;5751;p8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2" name="Google Shape;5752;p8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3" name="Google Shape;5753;p8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4" name="Google Shape;5754;p8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5" name="Google Shape;5755;p8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6" name="Google Shape;5756;p8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7" name="Google Shape;5757;p8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8" name="Google Shape;5758;p8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59" name="Google Shape;5759;p8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0" name="Google Shape;5760;p8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1" name="Google Shape;5761;p8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62" name="Google Shape;5762;p8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63" name="Google Shape;5763;p87"/>
          <p:cNvGraphicFramePr/>
          <p:nvPr/>
        </p:nvGraphicFramePr>
        <p:xfrm>
          <a:off x="5949675" y="2323100"/>
          <a:ext cx="2491300" cy="868600"/>
        </p:xfrm>
        <a:graphic>
          <a:graphicData uri="http://schemas.openxmlformats.org/drawingml/2006/table">
            <a:tbl>
              <a:tblPr>
                <a:noFill/>
                <a:tableStyleId>{7D253304-762B-4002-8C1A-8A1E22B665EE}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64" name="Google Shape;5764;p87"/>
          <p:cNvGrpSpPr/>
          <p:nvPr/>
        </p:nvGrpSpPr>
        <p:grpSpPr>
          <a:xfrm>
            <a:off x="5926924" y="3381697"/>
            <a:ext cx="2519825" cy="1001454"/>
            <a:chOff x="1906114" y="789980"/>
            <a:chExt cx="1487676" cy="606868"/>
          </a:xfrm>
        </p:grpSpPr>
        <p:cxnSp>
          <p:nvCxnSpPr>
            <p:cNvPr id="5765" name="Google Shape;5765;p8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66" name="Google Shape;5766;p8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67" name="Google Shape;5767;p8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68" name="Google Shape;5768;p8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69" name="Google Shape;5769;p8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70" name="Google Shape;5770;p8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71" name="Google Shape;5771;p8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72" name="Google Shape;5772;p8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779" name="Google Shape;5779;p8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80" name="Google Shape;5780;p8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81" name="Google Shape;5781;p8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87"/>
          <p:cNvGrpSpPr/>
          <p:nvPr/>
        </p:nvGrpSpPr>
        <p:grpSpPr>
          <a:xfrm>
            <a:off x="726399" y="1190655"/>
            <a:ext cx="2394370" cy="976502"/>
            <a:chOff x="749309" y="1112739"/>
            <a:chExt cx="2371603" cy="976502"/>
          </a:xfrm>
        </p:grpSpPr>
        <p:sp>
          <p:nvSpPr>
            <p:cNvPr id="5783" name="Google Shape;5783;p8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815" name="Google Shape;5815;p87"/>
          <p:cNvGraphicFramePr/>
          <p:nvPr/>
        </p:nvGraphicFramePr>
        <p:xfrm>
          <a:off x="5949700" y="1188950"/>
          <a:ext cx="2491300" cy="976425"/>
        </p:xfrm>
        <a:graphic>
          <a:graphicData uri="http://schemas.openxmlformats.org/drawingml/2006/table">
            <a:tbl>
              <a:tblPr>
                <a:noFill/>
                <a:tableStyleId>{7D253304-762B-4002-8C1A-8A1E22B665EE}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816" name="Google Shape;5816;p87"/>
          <p:cNvGraphicFramePr/>
          <p:nvPr/>
        </p:nvGraphicFramePr>
        <p:xfrm>
          <a:off x="3356413" y="2323100"/>
          <a:ext cx="2363400" cy="868575"/>
        </p:xfrm>
        <a:graphic>
          <a:graphicData uri="http://schemas.openxmlformats.org/drawingml/2006/table">
            <a:tbl>
              <a:tblPr>
                <a:noFill/>
                <a:tableStyleId>{7D253304-762B-4002-8C1A-8A1E22B665EE}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17" name="Google Shape;5817;p87"/>
          <p:cNvGrpSpPr/>
          <p:nvPr/>
        </p:nvGrpSpPr>
        <p:grpSpPr>
          <a:xfrm>
            <a:off x="4100342" y="2709743"/>
            <a:ext cx="1517436" cy="74460"/>
            <a:chOff x="3980086" y="2804397"/>
            <a:chExt cx="1227600" cy="66900"/>
          </a:xfrm>
        </p:grpSpPr>
        <p:sp>
          <p:nvSpPr>
            <p:cNvPr id="5818" name="Google Shape;5818;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87"/>
          <p:cNvGrpSpPr/>
          <p:nvPr/>
        </p:nvGrpSpPr>
        <p:grpSpPr>
          <a:xfrm>
            <a:off x="4725406" y="3002330"/>
            <a:ext cx="892956" cy="74460"/>
            <a:chOff x="3980086" y="2804397"/>
            <a:chExt cx="1227600" cy="66900"/>
          </a:xfrm>
        </p:grpSpPr>
        <p:sp>
          <p:nvSpPr>
            <p:cNvPr id="5821" name="Google Shape;5821;p8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7"/>
          <p:cNvGrpSpPr/>
          <p:nvPr/>
        </p:nvGrpSpPr>
        <p:grpSpPr>
          <a:xfrm>
            <a:off x="3358498" y="3361213"/>
            <a:ext cx="2363244" cy="1005943"/>
            <a:chOff x="3358415" y="3361302"/>
            <a:chExt cx="2363244" cy="1024695"/>
          </a:xfrm>
        </p:grpSpPr>
        <p:grpSp>
          <p:nvGrpSpPr>
            <p:cNvPr id="5824" name="Google Shape;5824;p87"/>
            <p:cNvGrpSpPr/>
            <p:nvPr/>
          </p:nvGrpSpPr>
          <p:grpSpPr>
            <a:xfrm>
              <a:off x="3358415" y="3361302"/>
              <a:ext cx="441300" cy="1024695"/>
              <a:chOff x="3358415" y="3361302"/>
              <a:chExt cx="441300" cy="1024695"/>
            </a:xfrm>
          </p:grpSpPr>
          <p:sp>
            <p:nvSpPr>
              <p:cNvPr id="5825" name="Google Shape;5825;p8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87"/>
            <p:cNvGrpSpPr/>
            <p:nvPr/>
          </p:nvGrpSpPr>
          <p:grpSpPr>
            <a:xfrm>
              <a:off x="3838901" y="3361302"/>
              <a:ext cx="441300" cy="1024695"/>
              <a:chOff x="3838901" y="3361302"/>
              <a:chExt cx="441300" cy="1024695"/>
            </a:xfrm>
          </p:grpSpPr>
          <p:sp>
            <p:nvSpPr>
              <p:cNvPr id="5832" name="Google Shape;5832;p8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87"/>
            <p:cNvGrpSpPr/>
            <p:nvPr/>
          </p:nvGrpSpPr>
          <p:grpSpPr>
            <a:xfrm>
              <a:off x="4319387" y="3361302"/>
              <a:ext cx="441300" cy="1024695"/>
              <a:chOff x="4319387" y="3361302"/>
              <a:chExt cx="441300" cy="1024695"/>
            </a:xfrm>
          </p:grpSpPr>
          <p:sp>
            <p:nvSpPr>
              <p:cNvPr id="5839" name="Google Shape;5839;p8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87"/>
            <p:cNvGrpSpPr/>
            <p:nvPr/>
          </p:nvGrpSpPr>
          <p:grpSpPr>
            <a:xfrm>
              <a:off x="4799873" y="3361302"/>
              <a:ext cx="441300" cy="1024695"/>
              <a:chOff x="4799873" y="3361302"/>
              <a:chExt cx="441300" cy="1024695"/>
            </a:xfrm>
          </p:grpSpPr>
          <p:sp>
            <p:nvSpPr>
              <p:cNvPr id="5846" name="Google Shape;5846;p8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2" name="Google Shape;5852;p87"/>
            <p:cNvGrpSpPr/>
            <p:nvPr/>
          </p:nvGrpSpPr>
          <p:grpSpPr>
            <a:xfrm>
              <a:off x="5280360" y="3361302"/>
              <a:ext cx="441300" cy="1024695"/>
              <a:chOff x="5280360" y="3361302"/>
              <a:chExt cx="441300" cy="1024695"/>
            </a:xfrm>
          </p:grpSpPr>
          <p:sp>
            <p:nvSpPr>
              <p:cNvPr id="5853" name="Google Shape;5853;p8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859" name="Google Shape;5859;p87"/>
          <p:cNvGraphicFramePr/>
          <p:nvPr/>
        </p:nvGraphicFramePr>
        <p:xfrm>
          <a:off x="724925" y="2323100"/>
          <a:ext cx="2403600" cy="881400"/>
        </p:xfrm>
        <a:graphic>
          <a:graphicData uri="http://schemas.openxmlformats.org/drawingml/2006/table">
            <a:tbl>
              <a:tblPr>
                <a:noFill/>
                <a:tableStyleId>{7D253304-762B-4002-8C1A-8A1E22B665EE}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860" name="Google Shape;5860;p87"/>
          <p:cNvGrpSpPr/>
          <p:nvPr/>
        </p:nvGrpSpPr>
        <p:grpSpPr>
          <a:xfrm>
            <a:off x="726450" y="3372825"/>
            <a:ext cx="2403614" cy="1005900"/>
            <a:chOff x="726450" y="3372825"/>
            <a:chExt cx="2403614" cy="1005900"/>
          </a:xfrm>
        </p:grpSpPr>
        <p:grpSp>
          <p:nvGrpSpPr>
            <p:cNvPr id="5861" name="Google Shape;5861;p87"/>
            <p:cNvGrpSpPr/>
            <p:nvPr/>
          </p:nvGrpSpPr>
          <p:grpSpPr>
            <a:xfrm>
              <a:off x="726450" y="3696000"/>
              <a:ext cx="2403614" cy="500898"/>
              <a:chOff x="726450" y="3696000"/>
              <a:chExt cx="2403614" cy="500898"/>
            </a:xfrm>
          </p:grpSpPr>
          <p:sp>
            <p:nvSpPr>
              <p:cNvPr id="5862" name="Google Shape;5862;p8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3" name="Google Shape;5863;p8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64" name="Google Shape;5864;p87"/>
            <p:cNvGrpSpPr/>
            <p:nvPr/>
          </p:nvGrpSpPr>
          <p:grpSpPr>
            <a:xfrm>
              <a:off x="1348050" y="3372825"/>
              <a:ext cx="1720425" cy="1005900"/>
              <a:chOff x="1348050" y="3372825"/>
              <a:chExt cx="1720425" cy="1005900"/>
            </a:xfrm>
          </p:grpSpPr>
          <p:sp>
            <p:nvSpPr>
              <p:cNvPr id="5865" name="Google Shape;5865;p8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6" name="Google Shape;5866;p8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7" name="Google Shape;5867;p8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8" name="Google Shape;5868;p8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69" name="Google Shape;5869;p8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70" name="Google Shape;5870;p87"/>
            <p:cNvGrpSpPr/>
            <p:nvPr/>
          </p:nvGrpSpPr>
          <p:grpSpPr>
            <a:xfrm>
              <a:off x="1455707" y="3731058"/>
              <a:ext cx="1491150" cy="417657"/>
              <a:chOff x="1455707" y="3731058"/>
              <a:chExt cx="1491150" cy="417657"/>
            </a:xfrm>
          </p:grpSpPr>
          <p:grpSp>
            <p:nvGrpSpPr>
              <p:cNvPr id="5871" name="Google Shape;5871;p87"/>
              <p:cNvGrpSpPr/>
              <p:nvPr/>
            </p:nvGrpSpPr>
            <p:grpSpPr>
              <a:xfrm>
                <a:off x="1472938" y="3745828"/>
                <a:ext cx="72126" cy="53788"/>
                <a:chOff x="1472938" y="3745828"/>
                <a:chExt cx="72126" cy="53788"/>
              </a:xfrm>
            </p:grpSpPr>
            <p:sp>
              <p:nvSpPr>
                <p:cNvPr id="5872" name="Google Shape;5872;p8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87"/>
              <p:cNvGrpSpPr/>
              <p:nvPr/>
            </p:nvGrpSpPr>
            <p:grpSpPr>
              <a:xfrm>
                <a:off x="1819181" y="4089633"/>
                <a:ext cx="72126" cy="53788"/>
                <a:chOff x="1819181" y="4089633"/>
                <a:chExt cx="72126" cy="53788"/>
              </a:xfrm>
            </p:grpSpPr>
            <p:sp>
              <p:nvSpPr>
                <p:cNvPr id="5875" name="Google Shape;5875;p8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87"/>
              <p:cNvGrpSpPr/>
              <p:nvPr/>
            </p:nvGrpSpPr>
            <p:grpSpPr>
              <a:xfrm>
                <a:off x="1455707" y="4084171"/>
                <a:ext cx="64321" cy="64544"/>
                <a:chOff x="1455707" y="4084171"/>
                <a:chExt cx="64321" cy="64544"/>
              </a:xfrm>
            </p:grpSpPr>
            <p:sp>
              <p:nvSpPr>
                <p:cNvPr id="5878" name="Google Shape;5878;p8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87"/>
              <p:cNvGrpSpPr/>
              <p:nvPr/>
            </p:nvGrpSpPr>
            <p:grpSpPr>
              <a:xfrm>
                <a:off x="1818610" y="3731058"/>
                <a:ext cx="64321" cy="64544"/>
                <a:chOff x="1818610" y="3731058"/>
                <a:chExt cx="64321" cy="64544"/>
              </a:xfrm>
            </p:grpSpPr>
            <p:sp>
              <p:nvSpPr>
                <p:cNvPr id="5881" name="Google Shape;5881;p8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87"/>
              <p:cNvGrpSpPr/>
              <p:nvPr/>
            </p:nvGrpSpPr>
            <p:grpSpPr>
              <a:xfrm>
                <a:off x="2172491" y="4089633"/>
                <a:ext cx="72126" cy="53788"/>
                <a:chOff x="2172491" y="4089633"/>
                <a:chExt cx="72126" cy="53788"/>
              </a:xfrm>
            </p:grpSpPr>
            <p:sp>
              <p:nvSpPr>
                <p:cNvPr id="5884" name="Google Shape;5884;p8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87"/>
              <p:cNvGrpSpPr/>
              <p:nvPr/>
            </p:nvGrpSpPr>
            <p:grpSpPr>
              <a:xfrm>
                <a:off x="2171920" y="3731058"/>
                <a:ext cx="64321" cy="64544"/>
                <a:chOff x="2171920" y="3731058"/>
                <a:chExt cx="64321" cy="64544"/>
              </a:xfrm>
            </p:grpSpPr>
            <p:sp>
              <p:nvSpPr>
                <p:cNvPr id="5887" name="Google Shape;5887;p8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87"/>
              <p:cNvGrpSpPr/>
              <p:nvPr/>
            </p:nvGrpSpPr>
            <p:grpSpPr>
              <a:xfrm>
                <a:off x="2874730" y="3745828"/>
                <a:ext cx="72126" cy="53788"/>
                <a:chOff x="2874730" y="3745828"/>
                <a:chExt cx="72126" cy="53788"/>
              </a:xfrm>
            </p:grpSpPr>
            <p:sp>
              <p:nvSpPr>
                <p:cNvPr id="5890" name="Google Shape;5890;p8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7"/>
              <p:cNvGrpSpPr/>
              <p:nvPr/>
            </p:nvGrpSpPr>
            <p:grpSpPr>
              <a:xfrm>
                <a:off x="2878589" y="4081481"/>
                <a:ext cx="64321" cy="64544"/>
                <a:chOff x="2878589" y="4081481"/>
                <a:chExt cx="64321" cy="64544"/>
              </a:xfrm>
            </p:grpSpPr>
            <p:sp>
              <p:nvSpPr>
                <p:cNvPr id="5893" name="Google Shape;5893;p8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7"/>
              <p:cNvGrpSpPr/>
              <p:nvPr/>
            </p:nvGrpSpPr>
            <p:grpSpPr>
              <a:xfrm>
                <a:off x="2525796" y="4089633"/>
                <a:ext cx="72126" cy="53788"/>
                <a:chOff x="2525796" y="4089633"/>
                <a:chExt cx="72126" cy="53788"/>
              </a:xfrm>
            </p:grpSpPr>
            <p:sp>
              <p:nvSpPr>
                <p:cNvPr id="5896" name="Google Shape;5896;p8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87"/>
              <p:cNvGrpSpPr/>
              <p:nvPr/>
            </p:nvGrpSpPr>
            <p:grpSpPr>
              <a:xfrm>
                <a:off x="2525225" y="3731058"/>
                <a:ext cx="64321" cy="64544"/>
                <a:chOff x="2525225" y="3731058"/>
                <a:chExt cx="64321" cy="64544"/>
              </a:xfrm>
            </p:grpSpPr>
            <p:sp>
              <p:nvSpPr>
                <p:cNvPr id="5899" name="Google Shape;5899;p8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5904"/>
        <p:cNvGrpSpPr/>
        <p:nvPr/>
      </p:nvGrpSpPr>
      <p:grpSpPr>
        <a:xfrm>
          <a:off x="0" y="0"/>
          <a:ext cx="0" cy="0"/>
          <a:chOff x="0" y="0"/>
          <a:chExt cx="0" cy="0"/>
        </a:xfrm>
      </p:grpSpPr>
      <p:grpSp>
        <p:nvGrpSpPr>
          <p:cNvPr id="5905" name="Google Shape;5905;p88"/>
          <p:cNvGrpSpPr/>
          <p:nvPr/>
        </p:nvGrpSpPr>
        <p:grpSpPr>
          <a:xfrm>
            <a:off x="732428" y="1171356"/>
            <a:ext cx="845921" cy="690752"/>
            <a:chOff x="732428" y="1198513"/>
            <a:chExt cx="845921" cy="690752"/>
          </a:xfrm>
        </p:grpSpPr>
        <p:grpSp>
          <p:nvGrpSpPr>
            <p:cNvPr id="5906" name="Google Shape;5906;p88"/>
            <p:cNvGrpSpPr/>
            <p:nvPr/>
          </p:nvGrpSpPr>
          <p:grpSpPr>
            <a:xfrm>
              <a:off x="823030" y="1198513"/>
              <a:ext cx="755319" cy="690752"/>
              <a:chOff x="823030" y="1198513"/>
              <a:chExt cx="755319" cy="690752"/>
            </a:xfrm>
          </p:grpSpPr>
          <p:sp>
            <p:nvSpPr>
              <p:cNvPr id="5907" name="Google Shape;5907;p8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88"/>
            <p:cNvGrpSpPr/>
            <p:nvPr/>
          </p:nvGrpSpPr>
          <p:grpSpPr>
            <a:xfrm>
              <a:off x="732428" y="1239937"/>
              <a:ext cx="739912" cy="607886"/>
              <a:chOff x="732428" y="1239937"/>
              <a:chExt cx="739912" cy="607886"/>
            </a:xfrm>
          </p:grpSpPr>
          <p:sp>
            <p:nvSpPr>
              <p:cNvPr id="5910" name="Google Shape;5910;p8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88"/>
            <p:cNvGrpSpPr/>
            <p:nvPr/>
          </p:nvGrpSpPr>
          <p:grpSpPr>
            <a:xfrm>
              <a:off x="732428" y="1277018"/>
              <a:ext cx="702832" cy="533758"/>
              <a:chOff x="732428" y="1277018"/>
              <a:chExt cx="702832" cy="533758"/>
            </a:xfrm>
          </p:grpSpPr>
          <p:sp>
            <p:nvSpPr>
              <p:cNvPr id="5913" name="Google Shape;5913;p8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5" name="Google Shape;5915;p88"/>
            <p:cNvGrpSpPr/>
            <p:nvPr/>
          </p:nvGrpSpPr>
          <p:grpSpPr>
            <a:xfrm>
              <a:off x="931170" y="1306653"/>
              <a:ext cx="647179" cy="474455"/>
              <a:chOff x="931170" y="1306653"/>
              <a:chExt cx="647179" cy="474455"/>
            </a:xfrm>
          </p:grpSpPr>
          <p:sp>
            <p:nvSpPr>
              <p:cNvPr id="5916" name="Google Shape;5916;p8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8" name="Google Shape;5918;p8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8"/>
          <p:cNvGrpSpPr/>
          <p:nvPr/>
        </p:nvGrpSpPr>
        <p:grpSpPr>
          <a:xfrm>
            <a:off x="3964037" y="1171363"/>
            <a:ext cx="634656" cy="699982"/>
            <a:chOff x="5985650" y="2860025"/>
            <a:chExt cx="1396075" cy="1539775"/>
          </a:xfrm>
        </p:grpSpPr>
        <p:sp>
          <p:nvSpPr>
            <p:cNvPr id="5920" name="Google Shape;5920;p8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88"/>
          <p:cNvGrpSpPr/>
          <p:nvPr/>
        </p:nvGrpSpPr>
        <p:grpSpPr>
          <a:xfrm>
            <a:off x="4719687" y="1171356"/>
            <a:ext cx="725845" cy="699975"/>
            <a:chOff x="4249973" y="1201875"/>
            <a:chExt cx="1958568" cy="1888762"/>
          </a:xfrm>
        </p:grpSpPr>
        <p:sp>
          <p:nvSpPr>
            <p:cNvPr id="5953" name="Google Shape;5953;p8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4" name="Google Shape;5954;p88"/>
            <p:cNvGrpSpPr/>
            <p:nvPr/>
          </p:nvGrpSpPr>
          <p:grpSpPr>
            <a:xfrm>
              <a:off x="5853086" y="1789142"/>
              <a:ext cx="355454" cy="1048099"/>
              <a:chOff x="5576108" y="2016725"/>
              <a:chExt cx="565200" cy="1666560"/>
            </a:xfrm>
          </p:grpSpPr>
          <p:sp>
            <p:nvSpPr>
              <p:cNvPr id="5955" name="Google Shape;5955;p8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6" name="Google Shape;5956;p8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88"/>
            <p:cNvGrpSpPr/>
            <p:nvPr/>
          </p:nvGrpSpPr>
          <p:grpSpPr>
            <a:xfrm>
              <a:off x="4869455" y="2691676"/>
              <a:ext cx="1013897" cy="398961"/>
              <a:chOff x="4012057" y="3451825"/>
              <a:chExt cx="1612175" cy="634379"/>
            </a:xfrm>
          </p:grpSpPr>
          <p:sp>
            <p:nvSpPr>
              <p:cNvPr id="5958" name="Google Shape;5958;p8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59" name="Google Shape;5959;p8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88"/>
            <p:cNvGrpSpPr/>
            <p:nvPr/>
          </p:nvGrpSpPr>
          <p:grpSpPr>
            <a:xfrm>
              <a:off x="4276937" y="2155961"/>
              <a:ext cx="651965" cy="891358"/>
              <a:chOff x="3069908" y="2599997"/>
              <a:chExt cx="1036675" cy="1417328"/>
            </a:xfrm>
          </p:grpSpPr>
          <p:sp>
            <p:nvSpPr>
              <p:cNvPr id="5961" name="Google Shape;5961;p8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62" name="Google Shape;5962;p8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88"/>
            <p:cNvGrpSpPr/>
            <p:nvPr/>
          </p:nvGrpSpPr>
          <p:grpSpPr>
            <a:xfrm>
              <a:off x="5054918" y="1201875"/>
              <a:ext cx="999548" cy="602711"/>
              <a:chOff x="4306958" y="1082925"/>
              <a:chExt cx="1589359" cy="958358"/>
            </a:xfrm>
          </p:grpSpPr>
          <p:sp>
            <p:nvSpPr>
              <p:cNvPr id="5964" name="Google Shape;5964;p8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65" name="Google Shape;5965;p8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88"/>
            <p:cNvGrpSpPr/>
            <p:nvPr/>
          </p:nvGrpSpPr>
          <p:grpSpPr>
            <a:xfrm>
              <a:off x="4249973" y="1303451"/>
              <a:ext cx="799317" cy="841334"/>
              <a:chOff x="3027033" y="1244439"/>
              <a:chExt cx="1270977" cy="1337786"/>
            </a:xfrm>
          </p:grpSpPr>
          <p:sp>
            <p:nvSpPr>
              <p:cNvPr id="5967" name="Google Shape;5967;p8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68" name="Google Shape;5968;p8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9" name="Google Shape;5969;p88"/>
          <p:cNvGrpSpPr/>
          <p:nvPr/>
        </p:nvGrpSpPr>
        <p:grpSpPr>
          <a:xfrm>
            <a:off x="4072551" y="2058137"/>
            <a:ext cx="750769" cy="683784"/>
            <a:chOff x="4204684" y="2104422"/>
            <a:chExt cx="699822" cy="637382"/>
          </a:xfrm>
        </p:grpSpPr>
        <p:grpSp>
          <p:nvGrpSpPr>
            <p:cNvPr id="5970" name="Google Shape;5970;p88"/>
            <p:cNvGrpSpPr/>
            <p:nvPr/>
          </p:nvGrpSpPr>
          <p:grpSpPr>
            <a:xfrm>
              <a:off x="4204684" y="2430067"/>
              <a:ext cx="342957" cy="311738"/>
              <a:chOff x="4204684" y="2430067"/>
              <a:chExt cx="342957" cy="311738"/>
            </a:xfrm>
          </p:grpSpPr>
          <p:sp>
            <p:nvSpPr>
              <p:cNvPr id="5971" name="Google Shape;5971;p8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8"/>
            <p:cNvGrpSpPr/>
            <p:nvPr/>
          </p:nvGrpSpPr>
          <p:grpSpPr>
            <a:xfrm>
              <a:off x="4561586" y="2430067"/>
              <a:ext cx="342920" cy="311738"/>
              <a:chOff x="4561586" y="2430067"/>
              <a:chExt cx="342920" cy="311738"/>
            </a:xfrm>
          </p:grpSpPr>
          <p:sp>
            <p:nvSpPr>
              <p:cNvPr id="5974" name="Google Shape;5974;p8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88"/>
            <p:cNvGrpSpPr/>
            <p:nvPr/>
          </p:nvGrpSpPr>
          <p:grpSpPr>
            <a:xfrm>
              <a:off x="4561586" y="2104422"/>
              <a:ext cx="342920" cy="311738"/>
              <a:chOff x="4561586" y="2104422"/>
              <a:chExt cx="342920" cy="311738"/>
            </a:xfrm>
          </p:grpSpPr>
          <p:sp>
            <p:nvSpPr>
              <p:cNvPr id="5977" name="Google Shape;5977;p8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88"/>
            <p:cNvGrpSpPr/>
            <p:nvPr/>
          </p:nvGrpSpPr>
          <p:grpSpPr>
            <a:xfrm>
              <a:off x="4204684" y="2104422"/>
              <a:ext cx="342957" cy="311664"/>
              <a:chOff x="4204684" y="2104422"/>
              <a:chExt cx="342957" cy="311664"/>
            </a:xfrm>
          </p:grpSpPr>
          <p:sp>
            <p:nvSpPr>
              <p:cNvPr id="5980" name="Google Shape;5980;p8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2" name="Google Shape;5982;p88"/>
          <p:cNvGrpSpPr/>
          <p:nvPr/>
        </p:nvGrpSpPr>
        <p:grpSpPr>
          <a:xfrm>
            <a:off x="5536984" y="1171351"/>
            <a:ext cx="660591" cy="688867"/>
            <a:chOff x="5830645" y="1267368"/>
            <a:chExt cx="530340" cy="553040"/>
          </a:xfrm>
        </p:grpSpPr>
        <p:sp>
          <p:nvSpPr>
            <p:cNvPr id="5983" name="Google Shape;5983;p8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4" name="Google Shape;5984;p88"/>
            <p:cNvGrpSpPr/>
            <p:nvPr/>
          </p:nvGrpSpPr>
          <p:grpSpPr>
            <a:xfrm>
              <a:off x="5830645" y="1267368"/>
              <a:ext cx="259743" cy="269909"/>
              <a:chOff x="5830645" y="1267368"/>
              <a:chExt cx="259743" cy="269909"/>
            </a:xfrm>
          </p:grpSpPr>
          <p:sp>
            <p:nvSpPr>
              <p:cNvPr id="5985" name="Google Shape;5985;p8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88"/>
            <p:cNvGrpSpPr/>
            <p:nvPr/>
          </p:nvGrpSpPr>
          <p:grpSpPr>
            <a:xfrm>
              <a:off x="6101293" y="1267368"/>
              <a:ext cx="259692" cy="269909"/>
              <a:chOff x="6101293" y="1267368"/>
              <a:chExt cx="259692" cy="269909"/>
            </a:xfrm>
          </p:grpSpPr>
          <p:sp>
            <p:nvSpPr>
              <p:cNvPr id="5988" name="Google Shape;5988;p8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88"/>
            <p:cNvGrpSpPr/>
            <p:nvPr/>
          </p:nvGrpSpPr>
          <p:grpSpPr>
            <a:xfrm>
              <a:off x="5830645" y="1550500"/>
              <a:ext cx="259692" cy="269909"/>
              <a:chOff x="5830645" y="1550500"/>
              <a:chExt cx="259692" cy="269909"/>
            </a:xfrm>
          </p:grpSpPr>
          <p:sp>
            <p:nvSpPr>
              <p:cNvPr id="5991" name="Google Shape;5991;p8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8"/>
            <p:cNvGrpSpPr/>
            <p:nvPr/>
          </p:nvGrpSpPr>
          <p:grpSpPr>
            <a:xfrm>
              <a:off x="6101293" y="1550500"/>
              <a:ext cx="259692" cy="269909"/>
              <a:chOff x="6101293" y="1550500"/>
              <a:chExt cx="259692" cy="269909"/>
            </a:xfrm>
          </p:grpSpPr>
          <p:sp>
            <p:nvSpPr>
              <p:cNvPr id="5994" name="Google Shape;5994;p8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6" name="Google Shape;5996;p88"/>
          <p:cNvGrpSpPr/>
          <p:nvPr/>
        </p:nvGrpSpPr>
        <p:grpSpPr>
          <a:xfrm>
            <a:off x="739138" y="2061810"/>
            <a:ext cx="697154" cy="679574"/>
            <a:chOff x="2679875" y="2361475"/>
            <a:chExt cx="780425" cy="760575"/>
          </a:xfrm>
        </p:grpSpPr>
        <p:sp>
          <p:nvSpPr>
            <p:cNvPr id="5997" name="Google Shape;5997;p8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3" name="Google Shape;6003;p88"/>
          <p:cNvGrpSpPr/>
          <p:nvPr/>
        </p:nvGrpSpPr>
        <p:grpSpPr>
          <a:xfrm>
            <a:off x="3138297" y="1171402"/>
            <a:ext cx="735829" cy="684547"/>
            <a:chOff x="3351965" y="1148808"/>
            <a:chExt cx="750770" cy="698375"/>
          </a:xfrm>
        </p:grpSpPr>
        <p:grpSp>
          <p:nvGrpSpPr>
            <p:cNvPr id="6004" name="Google Shape;6004;p88"/>
            <p:cNvGrpSpPr/>
            <p:nvPr/>
          </p:nvGrpSpPr>
          <p:grpSpPr>
            <a:xfrm>
              <a:off x="3586796" y="1148808"/>
              <a:ext cx="294857" cy="286830"/>
              <a:chOff x="3750225" y="1774000"/>
              <a:chExt cx="149575" cy="145525"/>
            </a:xfrm>
          </p:grpSpPr>
          <p:sp>
            <p:nvSpPr>
              <p:cNvPr id="6005" name="Google Shape;6005;p8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88"/>
            <p:cNvGrpSpPr/>
            <p:nvPr/>
          </p:nvGrpSpPr>
          <p:grpSpPr>
            <a:xfrm>
              <a:off x="3779245" y="1375768"/>
              <a:ext cx="323490" cy="286978"/>
              <a:chOff x="3847850" y="1889150"/>
              <a:chExt cx="164100" cy="145600"/>
            </a:xfrm>
          </p:grpSpPr>
          <p:sp>
            <p:nvSpPr>
              <p:cNvPr id="6008" name="Google Shape;6008;p8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88"/>
            <p:cNvGrpSpPr/>
            <p:nvPr/>
          </p:nvGrpSpPr>
          <p:grpSpPr>
            <a:xfrm>
              <a:off x="3351965" y="1330435"/>
              <a:ext cx="295449" cy="285401"/>
              <a:chOff x="3631100" y="1866150"/>
              <a:chExt cx="149875" cy="144800"/>
            </a:xfrm>
          </p:grpSpPr>
          <p:sp>
            <p:nvSpPr>
              <p:cNvPr id="6011" name="Google Shape;6011;p8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88"/>
            <p:cNvGrpSpPr/>
            <p:nvPr/>
          </p:nvGrpSpPr>
          <p:grpSpPr>
            <a:xfrm>
              <a:off x="3548208" y="1560352"/>
              <a:ext cx="294808" cy="286830"/>
              <a:chOff x="3730650" y="1982800"/>
              <a:chExt cx="149550" cy="145525"/>
            </a:xfrm>
          </p:grpSpPr>
          <p:sp>
            <p:nvSpPr>
              <p:cNvPr id="6014" name="Google Shape;6014;p8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6" name="Google Shape;6016;p88"/>
          <p:cNvGrpSpPr/>
          <p:nvPr/>
        </p:nvGrpSpPr>
        <p:grpSpPr>
          <a:xfrm>
            <a:off x="7639949" y="1171356"/>
            <a:ext cx="804565" cy="677795"/>
            <a:chOff x="7636443" y="1204988"/>
            <a:chExt cx="804565" cy="677795"/>
          </a:xfrm>
        </p:grpSpPr>
        <p:grpSp>
          <p:nvGrpSpPr>
            <p:cNvPr id="6017" name="Google Shape;6017;p88"/>
            <p:cNvGrpSpPr/>
            <p:nvPr/>
          </p:nvGrpSpPr>
          <p:grpSpPr>
            <a:xfrm>
              <a:off x="7636443" y="1509705"/>
              <a:ext cx="804565" cy="373078"/>
              <a:chOff x="7636443" y="1509705"/>
              <a:chExt cx="804565" cy="373078"/>
            </a:xfrm>
          </p:grpSpPr>
          <p:sp>
            <p:nvSpPr>
              <p:cNvPr id="6018" name="Google Shape;6018;p8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0" name="Google Shape;6020;p88"/>
            <p:cNvGrpSpPr/>
            <p:nvPr/>
          </p:nvGrpSpPr>
          <p:grpSpPr>
            <a:xfrm>
              <a:off x="7636443" y="1408133"/>
              <a:ext cx="804565" cy="373078"/>
              <a:chOff x="7636443" y="1408133"/>
              <a:chExt cx="804565" cy="373078"/>
            </a:xfrm>
          </p:grpSpPr>
          <p:sp>
            <p:nvSpPr>
              <p:cNvPr id="6021" name="Google Shape;6021;p8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88"/>
            <p:cNvGrpSpPr/>
            <p:nvPr/>
          </p:nvGrpSpPr>
          <p:grpSpPr>
            <a:xfrm>
              <a:off x="7636443" y="1306560"/>
              <a:ext cx="804565" cy="373078"/>
              <a:chOff x="7636443" y="1306560"/>
              <a:chExt cx="804565" cy="373078"/>
            </a:xfrm>
          </p:grpSpPr>
          <p:sp>
            <p:nvSpPr>
              <p:cNvPr id="6024" name="Google Shape;6024;p8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88"/>
            <p:cNvGrpSpPr/>
            <p:nvPr/>
          </p:nvGrpSpPr>
          <p:grpSpPr>
            <a:xfrm>
              <a:off x="7636443" y="1204988"/>
              <a:ext cx="804565" cy="373078"/>
              <a:chOff x="7636443" y="1204988"/>
              <a:chExt cx="804565" cy="373078"/>
            </a:xfrm>
          </p:grpSpPr>
          <p:sp>
            <p:nvSpPr>
              <p:cNvPr id="6027" name="Google Shape;6027;p8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29" name="Google Shape;6029;p88"/>
          <p:cNvGrpSpPr/>
          <p:nvPr/>
        </p:nvGrpSpPr>
        <p:grpSpPr>
          <a:xfrm>
            <a:off x="4978796" y="2078771"/>
            <a:ext cx="661339" cy="661188"/>
            <a:chOff x="3990000" y="975400"/>
            <a:chExt cx="3934200" cy="3933300"/>
          </a:xfrm>
        </p:grpSpPr>
        <p:sp>
          <p:nvSpPr>
            <p:cNvPr id="6030" name="Google Shape;6030;p8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8"/>
          <p:cNvGrpSpPr/>
          <p:nvPr/>
        </p:nvGrpSpPr>
        <p:grpSpPr>
          <a:xfrm>
            <a:off x="6622444" y="2057409"/>
            <a:ext cx="868881" cy="684241"/>
            <a:chOff x="6598259" y="2078634"/>
            <a:chExt cx="868881" cy="684241"/>
          </a:xfrm>
        </p:grpSpPr>
        <p:sp>
          <p:nvSpPr>
            <p:cNvPr id="6035" name="Google Shape;6035;p8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1" name="Google Shape;6041;p88"/>
            <p:cNvGrpSpPr/>
            <p:nvPr/>
          </p:nvGrpSpPr>
          <p:grpSpPr>
            <a:xfrm>
              <a:off x="6808175" y="2078634"/>
              <a:ext cx="452229" cy="684241"/>
              <a:chOff x="6808175" y="2078634"/>
              <a:chExt cx="452229" cy="684241"/>
            </a:xfrm>
          </p:grpSpPr>
          <p:sp>
            <p:nvSpPr>
              <p:cNvPr id="6042" name="Google Shape;6042;p8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8" name="Google Shape;6048;p88"/>
              <p:cNvGrpSpPr/>
              <p:nvPr/>
            </p:nvGrpSpPr>
            <p:grpSpPr>
              <a:xfrm>
                <a:off x="6821586" y="2078634"/>
                <a:ext cx="426871" cy="684241"/>
                <a:chOff x="6821586" y="2078634"/>
                <a:chExt cx="426871" cy="684241"/>
              </a:xfrm>
            </p:grpSpPr>
            <p:grpSp>
              <p:nvGrpSpPr>
                <p:cNvPr id="6049" name="Google Shape;6049;p88"/>
                <p:cNvGrpSpPr/>
                <p:nvPr/>
              </p:nvGrpSpPr>
              <p:grpSpPr>
                <a:xfrm>
                  <a:off x="6821586" y="2078634"/>
                  <a:ext cx="426871" cy="684241"/>
                  <a:chOff x="6821586" y="2078634"/>
                  <a:chExt cx="426871" cy="684241"/>
                </a:xfrm>
              </p:grpSpPr>
              <p:sp>
                <p:nvSpPr>
                  <p:cNvPr id="6050" name="Google Shape;6050;p8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9" name="Google Shape;6069;p8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75" name="Google Shape;6075;p88"/>
          <p:cNvGrpSpPr/>
          <p:nvPr/>
        </p:nvGrpSpPr>
        <p:grpSpPr>
          <a:xfrm>
            <a:off x="5795610" y="2063018"/>
            <a:ext cx="671358" cy="671358"/>
            <a:chOff x="6535625" y="760425"/>
            <a:chExt cx="1665900" cy="1665900"/>
          </a:xfrm>
        </p:grpSpPr>
        <p:sp>
          <p:nvSpPr>
            <p:cNvPr id="6076" name="Google Shape;6076;p8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88"/>
          <p:cNvGrpSpPr/>
          <p:nvPr/>
        </p:nvGrpSpPr>
        <p:grpSpPr>
          <a:xfrm>
            <a:off x="732427" y="3731418"/>
            <a:ext cx="1340789" cy="640830"/>
            <a:chOff x="238125" y="1151100"/>
            <a:chExt cx="7139450" cy="3412300"/>
          </a:xfrm>
        </p:grpSpPr>
        <p:sp>
          <p:nvSpPr>
            <p:cNvPr id="6081" name="Google Shape;6081;p8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88"/>
          <p:cNvGrpSpPr/>
          <p:nvPr/>
        </p:nvGrpSpPr>
        <p:grpSpPr>
          <a:xfrm>
            <a:off x="5599650" y="2934699"/>
            <a:ext cx="985357" cy="585764"/>
            <a:chOff x="5145061" y="2881789"/>
            <a:chExt cx="1107641" cy="658458"/>
          </a:xfrm>
        </p:grpSpPr>
        <p:grpSp>
          <p:nvGrpSpPr>
            <p:cNvPr id="6094" name="Google Shape;6094;p88"/>
            <p:cNvGrpSpPr/>
            <p:nvPr/>
          </p:nvGrpSpPr>
          <p:grpSpPr>
            <a:xfrm>
              <a:off x="5722989" y="3244587"/>
              <a:ext cx="529713" cy="295659"/>
              <a:chOff x="5722989" y="3244587"/>
              <a:chExt cx="529713" cy="295659"/>
            </a:xfrm>
          </p:grpSpPr>
          <p:sp>
            <p:nvSpPr>
              <p:cNvPr id="6095" name="Google Shape;6095;p8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6" name="Google Shape;6096;p8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97" name="Google Shape;6097;p88"/>
            <p:cNvGrpSpPr/>
            <p:nvPr/>
          </p:nvGrpSpPr>
          <p:grpSpPr>
            <a:xfrm>
              <a:off x="5145061" y="3244587"/>
              <a:ext cx="536807" cy="295659"/>
              <a:chOff x="5145061" y="3244587"/>
              <a:chExt cx="536807" cy="295659"/>
            </a:xfrm>
          </p:grpSpPr>
          <p:sp>
            <p:nvSpPr>
              <p:cNvPr id="6098" name="Google Shape;6098;p8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99" name="Google Shape;6099;p8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00" name="Google Shape;6100;p88"/>
            <p:cNvGrpSpPr/>
            <p:nvPr/>
          </p:nvGrpSpPr>
          <p:grpSpPr>
            <a:xfrm>
              <a:off x="5341327" y="2898245"/>
              <a:ext cx="532309" cy="614891"/>
              <a:chOff x="5341327" y="2898245"/>
              <a:chExt cx="532309" cy="614891"/>
            </a:xfrm>
          </p:grpSpPr>
          <p:sp>
            <p:nvSpPr>
              <p:cNvPr id="6101" name="Google Shape;6101;p8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02" name="Google Shape;6102;p8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103" name="Google Shape;6103;p88"/>
            <p:cNvGrpSpPr/>
            <p:nvPr/>
          </p:nvGrpSpPr>
          <p:grpSpPr>
            <a:xfrm>
              <a:off x="5532290" y="2881789"/>
              <a:ext cx="620516" cy="305456"/>
              <a:chOff x="5532290" y="2881789"/>
              <a:chExt cx="620516" cy="305456"/>
            </a:xfrm>
          </p:grpSpPr>
          <p:sp>
            <p:nvSpPr>
              <p:cNvPr id="6104" name="Google Shape;6104;p8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105" name="Google Shape;6105;p8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106" name="Google Shape;6106;p88"/>
          <p:cNvGrpSpPr/>
          <p:nvPr/>
        </p:nvGrpSpPr>
        <p:grpSpPr>
          <a:xfrm>
            <a:off x="8178573" y="3726757"/>
            <a:ext cx="269068" cy="645491"/>
            <a:chOff x="7026852" y="3311869"/>
            <a:chExt cx="434331" cy="1041954"/>
          </a:xfrm>
        </p:grpSpPr>
        <p:sp>
          <p:nvSpPr>
            <p:cNvPr id="6107" name="Google Shape;6107;p8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88"/>
          <p:cNvGrpSpPr/>
          <p:nvPr/>
        </p:nvGrpSpPr>
        <p:grpSpPr>
          <a:xfrm>
            <a:off x="6195154" y="3765995"/>
            <a:ext cx="293882" cy="293836"/>
            <a:chOff x="4873519" y="3311869"/>
            <a:chExt cx="499374" cy="499296"/>
          </a:xfrm>
        </p:grpSpPr>
        <p:sp>
          <p:nvSpPr>
            <p:cNvPr id="6111" name="Google Shape;6111;p8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88"/>
          <p:cNvGrpSpPr/>
          <p:nvPr/>
        </p:nvGrpSpPr>
        <p:grpSpPr>
          <a:xfrm>
            <a:off x="6195154" y="4078366"/>
            <a:ext cx="293882" cy="293882"/>
            <a:chOff x="4873519" y="3875839"/>
            <a:chExt cx="499374" cy="499374"/>
          </a:xfrm>
        </p:grpSpPr>
        <p:sp>
          <p:nvSpPr>
            <p:cNvPr id="6114" name="Google Shape;6114;p8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88"/>
          <p:cNvGrpSpPr/>
          <p:nvPr/>
        </p:nvGrpSpPr>
        <p:grpSpPr>
          <a:xfrm>
            <a:off x="2425681" y="2050319"/>
            <a:ext cx="698104" cy="698208"/>
            <a:chOff x="2565073" y="2075876"/>
            <a:chExt cx="672482" cy="672518"/>
          </a:xfrm>
        </p:grpSpPr>
        <p:sp>
          <p:nvSpPr>
            <p:cNvPr id="6117" name="Google Shape;6117;p8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88"/>
          <p:cNvGrpSpPr/>
          <p:nvPr/>
        </p:nvGrpSpPr>
        <p:grpSpPr>
          <a:xfrm>
            <a:off x="5649092" y="3734919"/>
            <a:ext cx="438354" cy="637329"/>
            <a:chOff x="1697726" y="3244179"/>
            <a:chExt cx="788124" cy="1146069"/>
          </a:xfrm>
        </p:grpSpPr>
        <p:sp>
          <p:nvSpPr>
            <p:cNvPr id="6124" name="Google Shape;6124;p8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6" name="Google Shape;6126;p8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7" name="Google Shape;6127;p88"/>
          <p:cNvGrpSpPr/>
          <p:nvPr/>
        </p:nvGrpSpPr>
        <p:grpSpPr>
          <a:xfrm>
            <a:off x="7650306" y="2063282"/>
            <a:ext cx="799565" cy="670282"/>
            <a:chOff x="7617850" y="2063282"/>
            <a:chExt cx="799565" cy="670282"/>
          </a:xfrm>
        </p:grpSpPr>
        <p:cxnSp>
          <p:nvCxnSpPr>
            <p:cNvPr id="6128" name="Google Shape;6128;p8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29" name="Google Shape;6129;p8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30" name="Google Shape;6130;p8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31" name="Google Shape;6131;p8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132" name="Google Shape;6132;p8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133" name="Google Shape;6133;p8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134" name="Google Shape;6134;p88"/>
            <p:cNvGrpSpPr/>
            <p:nvPr/>
          </p:nvGrpSpPr>
          <p:grpSpPr>
            <a:xfrm>
              <a:off x="7734309" y="2063282"/>
              <a:ext cx="570957" cy="620095"/>
              <a:chOff x="7734309" y="2063282"/>
              <a:chExt cx="570957" cy="620095"/>
            </a:xfrm>
          </p:grpSpPr>
          <p:grpSp>
            <p:nvGrpSpPr>
              <p:cNvPr id="6135" name="Google Shape;6135;p88"/>
              <p:cNvGrpSpPr/>
              <p:nvPr/>
            </p:nvGrpSpPr>
            <p:grpSpPr>
              <a:xfrm>
                <a:off x="8031573" y="2063282"/>
                <a:ext cx="273693" cy="620095"/>
                <a:chOff x="8031573" y="2063282"/>
                <a:chExt cx="273693" cy="620095"/>
              </a:xfrm>
            </p:grpSpPr>
            <p:sp>
              <p:nvSpPr>
                <p:cNvPr id="6136" name="Google Shape;6136;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88"/>
              <p:cNvGrpSpPr/>
              <p:nvPr/>
            </p:nvGrpSpPr>
            <p:grpSpPr>
              <a:xfrm flipH="1">
                <a:off x="7734309" y="2063282"/>
                <a:ext cx="273693" cy="620095"/>
                <a:chOff x="8031573" y="2063282"/>
                <a:chExt cx="273693" cy="620095"/>
              </a:xfrm>
            </p:grpSpPr>
            <p:sp>
              <p:nvSpPr>
                <p:cNvPr id="6141" name="Google Shape;6141;p8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145" name="Google Shape;6145;p8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7" name="Google Shape;6147;p88"/>
          <p:cNvGrpSpPr/>
          <p:nvPr/>
        </p:nvGrpSpPr>
        <p:grpSpPr>
          <a:xfrm>
            <a:off x="7836913" y="2916765"/>
            <a:ext cx="602567" cy="601884"/>
            <a:chOff x="1186975" y="238125"/>
            <a:chExt cx="5244275" cy="5238325"/>
          </a:xfrm>
        </p:grpSpPr>
        <p:sp>
          <p:nvSpPr>
            <p:cNvPr id="6148" name="Google Shape;6148;p8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2" name="Google Shape;6152;p88"/>
          <p:cNvGrpSpPr/>
          <p:nvPr/>
        </p:nvGrpSpPr>
        <p:grpSpPr>
          <a:xfrm>
            <a:off x="3279650" y="2056249"/>
            <a:ext cx="651848" cy="687338"/>
            <a:chOff x="3400515" y="2056248"/>
            <a:chExt cx="698134" cy="735987"/>
          </a:xfrm>
        </p:grpSpPr>
        <p:grpSp>
          <p:nvGrpSpPr>
            <p:cNvPr id="6153" name="Google Shape;6153;p88"/>
            <p:cNvGrpSpPr/>
            <p:nvPr/>
          </p:nvGrpSpPr>
          <p:grpSpPr>
            <a:xfrm>
              <a:off x="3400515" y="2283913"/>
              <a:ext cx="312919" cy="219900"/>
              <a:chOff x="3400515" y="2283913"/>
              <a:chExt cx="312919" cy="219900"/>
            </a:xfrm>
          </p:grpSpPr>
          <p:sp>
            <p:nvSpPr>
              <p:cNvPr id="6154" name="Google Shape;6154;p8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55" name="Google Shape;6155;p8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156" name="Google Shape;6156;p88"/>
            <p:cNvGrpSpPr/>
            <p:nvPr/>
          </p:nvGrpSpPr>
          <p:grpSpPr>
            <a:xfrm>
              <a:off x="3547823" y="2461089"/>
              <a:ext cx="219900" cy="331146"/>
              <a:chOff x="3547823" y="2461089"/>
              <a:chExt cx="219900" cy="331146"/>
            </a:xfrm>
          </p:grpSpPr>
          <p:sp>
            <p:nvSpPr>
              <p:cNvPr id="6157" name="Google Shape;6157;p8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58" name="Google Shape;6158;p8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159" name="Google Shape;6159;p88"/>
            <p:cNvGrpSpPr/>
            <p:nvPr/>
          </p:nvGrpSpPr>
          <p:grpSpPr>
            <a:xfrm>
              <a:off x="3734138" y="2461089"/>
              <a:ext cx="219900" cy="331146"/>
              <a:chOff x="3734138" y="2461089"/>
              <a:chExt cx="219900" cy="331146"/>
            </a:xfrm>
          </p:grpSpPr>
          <p:sp>
            <p:nvSpPr>
              <p:cNvPr id="6160" name="Google Shape;6160;p8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61" name="Google Shape;6161;p8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62" name="Google Shape;6162;p88"/>
            <p:cNvGrpSpPr/>
            <p:nvPr/>
          </p:nvGrpSpPr>
          <p:grpSpPr>
            <a:xfrm>
              <a:off x="3787560" y="2281742"/>
              <a:ext cx="311089" cy="219900"/>
              <a:chOff x="3787560" y="2281742"/>
              <a:chExt cx="311089" cy="219900"/>
            </a:xfrm>
          </p:grpSpPr>
          <p:sp>
            <p:nvSpPr>
              <p:cNvPr id="6163" name="Google Shape;6163;p8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64" name="Google Shape;6164;p8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65" name="Google Shape;6165;p88"/>
            <p:cNvGrpSpPr/>
            <p:nvPr/>
          </p:nvGrpSpPr>
          <p:grpSpPr>
            <a:xfrm>
              <a:off x="3637290" y="2056248"/>
              <a:ext cx="219900" cy="330736"/>
              <a:chOff x="3637290" y="2056248"/>
              <a:chExt cx="219900" cy="330736"/>
            </a:xfrm>
          </p:grpSpPr>
          <p:sp>
            <p:nvSpPr>
              <p:cNvPr id="6166" name="Google Shape;6166;p8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67" name="Google Shape;6167;p8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68" name="Google Shape;6168;p88"/>
          <p:cNvGrpSpPr/>
          <p:nvPr/>
        </p:nvGrpSpPr>
        <p:grpSpPr>
          <a:xfrm>
            <a:off x="2571356" y="2926255"/>
            <a:ext cx="1268144" cy="592394"/>
            <a:chOff x="238125" y="1188750"/>
            <a:chExt cx="7140450" cy="3335550"/>
          </a:xfrm>
        </p:grpSpPr>
        <p:sp>
          <p:nvSpPr>
            <p:cNvPr id="6169" name="Google Shape;6169;p8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4" name="Google Shape;6174;p88"/>
          <p:cNvGrpSpPr/>
          <p:nvPr/>
        </p:nvGrpSpPr>
        <p:grpSpPr>
          <a:xfrm>
            <a:off x="6679257" y="2928410"/>
            <a:ext cx="1053944" cy="590147"/>
            <a:chOff x="238125" y="1335475"/>
            <a:chExt cx="5418735" cy="3034175"/>
          </a:xfrm>
        </p:grpSpPr>
        <p:sp>
          <p:nvSpPr>
            <p:cNvPr id="6175" name="Google Shape;6175;p8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88"/>
          <p:cNvGrpSpPr/>
          <p:nvPr/>
        </p:nvGrpSpPr>
        <p:grpSpPr>
          <a:xfrm>
            <a:off x="4110066" y="3733309"/>
            <a:ext cx="1268207" cy="638939"/>
            <a:chOff x="3967651" y="3645904"/>
            <a:chExt cx="1479304" cy="745292"/>
          </a:xfrm>
        </p:grpSpPr>
        <p:grpSp>
          <p:nvGrpSpPr>
            <p:cNvPr id="6179" name="Google Shape;6179;p88"/>
            <p:cNvGrpSpPr/>
            <p:nvPr/>
          </p:nvGrpSpPr>
          <p:grpSpPr>
            <a:xfrm>
              <a:off x="3967651" y="4009026"/>
              <a:ext cx="1479304" cy="382170"/>
              <a:chOff x="3967651" y="4009026"/>
              <a:chExt cx="1479304" cy="382170"/>
            </a:xfrm>
          </p:grpSpPr>
          <p:grpSp>
            <p:nvGrpSpPr>
              <p:cNvPr id="6180" name="Google Shape;6180;p88"/>
              <p:cNvGrpSpPr/>
              <p:nvPr/>
            </p:nvGrpSpPr>
            <p:grpSpPr>
              <a:xfrm>
                <a:off x="4892216" y="4195630"/>
                <a:ext cx="554739" cy="195566"/>
                <a:chOff x="3604375" y="4892160"/>
                <a:chExt cx="1651500" cy="582215"/>
              </a:xfrm>
            </p:grpSpPr>
            <p:sp>
              <p:nvSpPr>
                <p:cNvPr id="6181" name="Google Shape;6181;p8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88"/>
              <p:cNvGrpSpPr/>
              <p:nvPr/>
            </p:nvGrpSpPr>
            <p:grpSpPr>
              <a:xfrm>
                <a:off x="3967651" y="4146303"/>
                <a:ext cx="579402" cy="244893"/>
                <a:chOff x="851875" y="4745310"/>
                <a:chExt cx="1724925" cy="729065"/>
              </a:xfrm>
            </p:grpSpPr>
            <p:sp>
              <p:nvSpPr>
                <p:cNvPr id="6184" name="Google Shape;6184;p8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88"/>
              <p:cNvGrpSpPr/>
              <p:nvPr/>
            </p:nvGrpSpPr>
            <p:grpSpPr>
              <a:xfrm>
                <a:off x="4460753" y="4009026"/>
                <a:ext cx="493110" cy="382170"/>
                <a:chOff x="2319875" y="4336625"/>
                <a:chExt cx="1468025" cy="1137750"/>
              </a:xfrm>
            </p:grpSpPr>
            <p:sp>
              <p:nvSpPr>
                <p:cNvPr id="6187" name="Google Shape;6187;p8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9" name="Google Shape;6189;p88"/>
            <p:cNvGrpSpPr/>
            <p:nvPr/>
          </p:nvGrpSpPr>
          <p:grpSpPr>
            <a:xfrm>
              <a:off x="4479443" y="3645904"/>
              <a:ext cx="455965" cy="388789"/>
              <a:chOff x="2957425" y="238100"/>
              <a:chExt cx="1910200" cy="1628775"/>
            </a:xfrm>
          </p:grpSpPr>
          <p:sp>
            <p:nvSpPr>
              <p:cNvPr id="6190" name="Google Shape;6190;p8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0" name="Google Shape;6200;p88"/>
          <p:cNvGrpSpPr/>
          <p:nvPr/>
        </p:nvGrpSpPr>
        <p:grpSpPr>
          <a:xfrm>
            <a:off x="2496179" y="3734510"/>
            <a:ext cx="1243128" cy="637739"/>
            <a:chOff x="2496310" y="3693351"/>
            <a:chExt cx="1342906" cy="688926"/>
          </a:xfrm>
        </p:grpSpPr>
        <p:grpSp>
          <p:nvGrpSpPr>
            <p:cNvPr id="6201" name="Google Shape;6201;p88"/>
            <p:cNvGrpSpPr/>
            <p:nvPr/>
          </p:nvGrpSpPr>
          <p:grpSpPr>
            <a:xfrm>
              <a:off x="2496310" y="3693351"/>
              <a:ext cx="1342906" cy="688875"/>
              <a:chOff x="2496310" y="3693351"/>
              <a:chExt cx="1342906" cy="688875"/>
            </a:xfrm>
          </p:grpSpPr>
          <p:sp>
            <p:nvSpPr>
              <p:cNvPr id="6202" name="Google Shape;6202;p8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08" name="Google Shape;6208;p88"/>
              <p:cNvCxnSpPr>
                <a:stCxn id="6206"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209" name="Google Shape;6209;p88"/>
              <p:cNvCxnSpPr>
                <a:stCxn id="6203"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210" name="Google Shape;6210;p88"/>
              <p:cNvCxnSpPr>
                <a:stCxn id="6204"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11" name="Google Shape;6211;p88"/>
              <p:cNvCxnSpPr>
                <a:stCxn id="6207"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212" name="Google Shape;6212;p88"/>
              <p:cNvCxnSpPr>
                <a:stCxn id="6205"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213" name="Google Shape;6213;p88"/>
            <p:cNvGrpSpPr/>
            <p:nvPr/>
          </p:nvGrpSpPr>
          <p:grpSpPr>
            <a:xfrm>
              <a:off x="2675275" y="3930557"/>
              <a:ext cx="1003306" cy="451719"/>
              <a:chOff x="2675275" y="4174282"/>
              <a:chExt cx="1003306" cy="451719"/>
            </a:xfrm>
          </p:grpSpPr>
          <p:sp>
            <p:nvSpPr>
              <p:cNvPr id="6214" name="Google Shape;6214;p8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7" name="Google Shape;6217;p88"/>
          <p:cNvGrpSpPr/>
          <p:nvPr/>
        </p:nvGrpSpPr>
        <p:grpSpPr>
          <a:xfrm>
            <a:off x="1669850" y="1171356"/>
            <a:ext cx="574511" cy="874709"/>
            <a:chOff x="1715404" y="1112080"/>
            <a:chExt cx="642270" cy="977984"/>
          </a:xfrm>
        </p:grpSpPr>
        <p:grpSp>
          <p:nvGrpSpPr>
            <p:cNvPr id="6218" name="Google Shape;6218;p88"/>
            <p:cNvGrpSpPr/>
            <p:nvPr/>
          </p:nvGrpSpPr>
          <p:grpSpPr>
            <a:xfrm>
              <a:off x="1715404" y="1112080"/>
              <a:ext cx="642270" cy="977984"/>
              <a:chOff x="1715404" y="1112080"/>
              <a:chExt cx="642270" cy="977984"/>
            </a:xfrm>
          </p:grpSpPr>
          <p:sp>
            <p:nvSpPr>
              <p:cNvPr id="6219" name="Google Shape;6219;p8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88"/>
            <p:cNvGrpSpPr/>
            <p:nvPr/>
          </p:nvGrpSpPr>
          <p:grpSpPr>
            <a:xfrm>
              <a:off x="1768927" y="1165603"/>
              <a:ext cx="535225" cy="851367"/>
              <a:chOff x="1768927" y="1165603"/>
              <a:chExt cx="535225" cy="851367"/>
            </a:xfrm>
          </p:grpSpPr>
          <p:sp>
            <p:nvSpPr>
              <p:cNvPr id="6222" name="Google Shape;6222;p8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88"/>
            <p:cNvGrpSpPr/>
            <p:nvPr/>
          </p:nvGrpSpPr>
          <p:grpSpPr>
            <a:xfrm>
              <a:off x="1822449" y="1219125"/>
              <a:ext cx="428180" cy="718859"/>
              <a:chOff x="1822449" y="1219125"/>
              <a:chExt cx="428180" cy="718859"/>
            </a:xfrm>
          </p:grpSpPr>
          <p:sp>
            <p:nvSpPr>
              <p:cNvPr id="6225" name="Google Shape;6225;p8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88"/>
            <p:cNvGrpSpPr/>
            <p:nvPr/>
          </p:nvGrpSpPr>
          <p:grpSpPr>
            <a:xfrm>
              <a:off x="1875972" y="1272648"/>
              <a:ext cx="321135" cy="586939"/>
              <a:chOff x="1875972" y="1272648"/>
              <a:chExt cx="321135" cy="586939"/>
            </a:xfrm>
          </p:grpSpPr>
          <p:sp>
            <p:nvSpPr>
              <p:cNvPr id="6228" name="Google Shape;6228;p8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0" name="Google Shape;6230;p88"/>
          <p:cNvGrpSpPr/>
          <p:nvPr/>
        </p:nvGrpSpPr>
        <p:grpSpPr>
          <a:xfrm>
            <a:off x="7777011" y="3728078"/>
            <a:ext cx="293855" cy="644170"/>
            <a:chOff x="241025" y="3151575"/>
            <a:chExt cx="293855" cy="644170"/>
          </a:xfrm>
        </p:grpSpPr>
        <p:sp>
          <p:nvSpPr>
            <p:cNvPr id="6231" name="Google Shape;6231;p8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88"/>
          <p:cNvGrpSpPr/>
          <p:nvPr/>
        </p:nvGrpSpPr>
        <p:grpSpPr>
          <a:xfrm>
            <a:off x="724994" y="2928078"/>
            <a:ext cx="1779649" cy="591620"/>
            <a:chOff x="246070" y="1983375"/>
            <a:chExt cx="1855347" cy="616849"/>
          </a:xfrm>
        </p:grpSpPr>
        <p:sp>
          <p:nvSpPr>
            <p:cNvPr id="6234" name="Google Shape;6234;p8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88"/>
          <p:cNvGrpSpPr/>
          <p:nvPr/>
        </p:nvGrpSpPr>
        <p:grpSpPr>
          <a:xfrm>
            <a:off x="2335861" y="1171356"/>
            <a:ext cx="711055" cy="745993"/>
            <a:chOff x="2496269" y="1171698"/>
            <a:chExt cx="761953" cy="799392"/>
          </a:xfrm>
        </p:grpSpPr>
        <p:grpSp>
          <p:nvGrpSpPr>
            <p:cNvPr id="6244" name="Google Shape;6244;p88"/>
            <p:cNvGrpSpPr/>
            <p:nvPr/>
          </p:nvGrpSpPr>
          <p:grpSpPr>
            <a:xfrm>
              <a:off x="2496269" y="1171698"/>
              <a:ext cx="761953" cy="723022"/>
              <a:chOff x="2496269" y="1171698"/>
              <a:chExt cx="761953" cy="723022"/>
            </a:xfrm>
          </p:grpSpPr>
          <p:sp>
            <p:nvSpPr>
              <p:cNvPr id="6245" name="Google Shape;6245;p8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7" name="Google Shape;6247;p88"/>
              <p:cNvGrpSpPr/>
              <p:nvPr/>
            </p:nvGrpSpPr>
            <p:grpSpPr>
              <a:xfrm>
                <a:off x="2496269" y="1171698"/>
                <a:ext cx="761953" cy="723022"/>
                <a:chOff x="2496269" y="1120652"/>
                <a:chExt cx="761953" cy="723022"/>
              </a:xfrm>
            </p:grpSpPr>
            <p:grpSp>
              <p:nvGrpSpPr>
                <p:cNvPr id="6248" name="Google Shape;6248;p88"/>
                <p:cNvGrpSpPr/>
                <p:nvPr/>
              </p:nvGrpSpPr>
              <p:grpSpPr>
                <a:xfrm>
                  <a:off x="2496269" y="1120652"/>
                  <a:ext cx="761953" cy="723022"/>
                  <a:chOff x="2496269" y="1120652"/>
                  <a:chExt cx="761953" cy="723022"/>
                </a:xfrm>
              </p:grpSpPr>
              <p:grpSp>
                <p:nvGrpSpPr>
                  <p:cNvPr id="6249" name="Google Shape;6249;p88"/>
                  <p:cNvGrpSpPr/>
                  <p:nvPr/>
                </p:nvGrpSpPr>
                <p:grpSpPr>
                  <a:xfrm>
                    <a:off x="2496269" y="1304589"/>
                    <a:ext cx="407089" cy="305057"/>
                    <a:chOff x="2496269" y="1304589"/>
                    <a:chExt cx="407089" cy="305057"/>
                  </a:xfrm>
                </p:grpSpPr>
                <p:sp>
                  <p:nvSpPr>
                    <p:cNvPr id="6250" name="Google Shape;6250;p8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88"/>
                  <p:cNvGrpSpPr/>
                  <p:nvPr/>
                </p:nvGrpSpPr>
                <p:grpSpPr>
                  <a:xfrm>
                    <a:off x="2586468" y="1493376"/>
                    <a:ext cx="358850" cy="349656"/>
                    <a:chOff x="2586468" y="1493376"/>
                    <a:chExt cx="358850" cy="349656"/>
                  </a:xfrm>
                </p:grpSpPr>
                <p:sp>
                  <p:nvSpPr>
                    <p:cNvPr id="6253" name="Google Shape;6253;p8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5" name="Google Shape;6255;p88"/>
                  <p:cNvGrpSpPr/>
                  <p:nvPr/>
                </p:nvGrpSpPr>
                <p:grpSpPr>
                  <a:xfrm>
                    <a:off x="2807939" y="1494024"/>
                    <a:ext cx="358857" cy="349650"/>
                    <a:chOff x="2807939" y="1494024"/>
                    <a:chExt cx="358857" cy="349650"/>
                  </a:xfrm>
                </p:grpSpPr>
                <p:sp>
                  <p:nvSpPr>
                    <p:cNvPr id="6256" name="Google Shape;6256;p8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8" name="Google Shape;6258;p88"/>
                  <p:cNvGrpSpPr/>
                  <p:nvPr/>
                </p:nvGrpSpPr>
                <p:grpSpPr>
                  <a:xfrm>
                    <a:off x="2851133" y="1305635"/>
                    <a:ext cx="407089" cy="305057"/>
                    <a:chOff x="2851133" y="1305635"/>
                    <a:chExt cx="407089" cy="305057"/>
                  </a:xfrm>
                </p:grpSpPr>
                <p:sp>
                  <p:nvSpPr>
                    <p:cNvPr id="6259" name="Google Shape;6259;p8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88"/>
                  <p:cNvGrpSpPr/>
                  <p:nvPr/>
                </p:nvGrpSpPr>
                <p:grpSpPr>
                  <a:xfrm>
                    <a:off x="2727495" y="1120652"/>
                    <a:ext cx="300271" cy="396358"/>
                    <a:chOff x="2727495" y="1120652"/>
                    <a:chExt cx="300271" cy="396358"/>
                  </a:xfrm>
                </p:grpSpPr>
                <p:sp>
                  <p:nvSpPr>
                    <p:cNvPr id="6262" name="Google Shape;6262;p8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64" name="Google Shape;6264;p88"/>
                <p:cNvGrpSpPr/>
                <p:nvPr/>
              </p:nvGrpSpPr>
              <p:grpSpPr>
                <a:xfrm>
                  <a:off x="2722305" y="1350460"/>
                  <a:ext cx="308357" cy="308344"/>
                  <a:chOff x="2722305" y="1350460"/>
                  <a:chExt cx="308357" cy="308344"/>
                </a:xfrm>
              </p:grpSpPr>
              <p:sp>
                <p:nvSpPr>
                  <p:cNvPr id="6265" name="Google Shape;6265;p8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6" name="Google Shape;6266;p88"/>
                  <p:cNvGrpSpPr/>
                  <p:nvPr/>
                </p:nvGrpSpPr>
                <p:grpSpPr>
                  <a:xfrm>
                    <a:off x="2725064" y="1364529"/>
                    <a:ext cx="297954" cy="280182"/>
                    <a:chOff x="2725064" y="1364529"/>
                    <a:chExt cx="297954" cy="280182"/>
                  </a:xfrm>
                </p:grpSpPr>
                <p:sp>
                  <p:nvSpPr>
                    <p:cNvPr id="6267" name="Google Shape;6267;p8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72" name="Google Shape;6272;p8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88"/>
          <p:cNvGrpSpPr/>
          <p:nvPr/>
        </p:nvGrpSpPr>
        <p:grpSpPr>
          <a:xfrm>
            <a:off x="3924561" y="2927462"/>
            <a:ext cx="1569144" cy="591015"/>
            <a:chOff x="3820100" y="3023049"/>
            <a:chExt cx="1303926" cy="491162"/>
          </a:xfrm>
        </p:grpSpPr>
        <p:grpSp>
          <p:nvGrpSpPr>
            <p:cNvPr id="6278" name="Google Shape;6278;p88"/>
            <p:cNvGrpSpPr/>
            <p:nvPr/>
          </p:nvGrpSpPr>
          <p:grpSpPr>
            <a:xfrm>
              <a:off x="3820100" y="3023072"/>
              <a:ext cx="1303926" cy="491139"/>
              <a:chOff x="3820100" y="3023072"/>
              <a:chExt cx="1303926" cy="491139"/>
            </a:xfrm>
          </p:grpSpPr>
          <p:sp>
            <p:nvSpPr>
              <p:cNvPr id="6279" name="Google Shape;6279;p8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88"/>
            <p:cNvGrpSpPr/>
            <p:nvPr/>
          </p:nvGrpSpPr>
          <p:grpSpPr>
            <a:xfrm>
              <a:off x="4132439" y="3023645"/>
              <a:ext cx="393633" cy="177096"/>
              <a:chOff x="4132439" y="3023645"/>
              <a:chExt cx="393633" cy="177096"/>
            </a:xfrm>
          </p:grpSpPr>
          <p:sp>
            <p:nvSpPr>
              <p:cNvPr id="6282" name="Google Shape;6282;p8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88"/>
            <p:cNvGrpSpPr/>
            <p:nvPr/>
          </p:nvGrpSpPr>
          <p:grpSpPr>
            <a:xfrm>
              <a:off x="3921811" y="3023049"/>
              <a:ext cx="1002397" cy="388943"/>
              <a:chOff x="3921811" y="3023049"/>
              <a:chExt cx="1002397" cy="388943"/>
            </a:xfrm>
          </p:grpSpPr>
          <p:sp>
            <p:nvSpPr>
              <p:cNvPr id="6285" name="Google Shape;6285;p8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88"/>
            <p:cNvGrpSpPr/>
            <p:nvPr/>
          </p:nvGrpSpPr>
          <p:grpSpPr>
            <a:xfrm>
              <a:off x="4023645" y="3023049"/>
              <a:ext cx="683032" cy="286722"/>
              <a:chOff x="4023645" y="3023049"/>
              <a:chExt cx="683032" cy="286722"/>
            </a:xfrm>
          </p:grpSpPr>
          <p:sp>
            <p:nvSpPr>
              <p:cNvPr id="6288" name="Google Shape;6288;p8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0" name="Google Shape;6290;p88"/>
          <p:cNvGrpSpPr/>
          <p:nvPr/>
        </p:nvGrpSpPr>
        <p:grpSpPr>
          <a:xfrm>
            <a:off x="1556683" y="2054307"/>
            <a:ext cx="713522" cy="688025"/>
            <a:chOff x="1706078" y="2092648"/>
            <a:chExt cx="660913" cy="637296"/>
          </a:xfrm>
        </p:grpSpPr>
        <p:sp>
          <p:nvSpPr>
            <p:cNvPr id="6291" name="Google Shape;6291;p8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2" name="Google Shape;6292;p88"/>
            <p:cNvGrpSpPr/>
            <p:nvPr/>
          </p:nvGrpSpPr>
          <p:grpSpPr>
            <a:xfrm>
              <a:off x="1706078" y="2092648"/>
              <a:ext cx="660913" cy="575241"/>
              <a:chOff x="1706078" y="2092648"/>
              <a:chExt cx="660913" cy="575241"/>
            </a:xfrm>
          </p:grpSpPr>
          <p:sp>
            <p:nvSpPr>
              <p:cNvPr id="6293" name="Google Shape;6293;p8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6" name="Google Shape;6296;p88"/>
          <p:cNvGrpSpPr/>
          <p:nvPr/>
        </p:nvGrpSpPr>
        <p:grpSpPr>
          <a:xfrm>
            <a:off x="6318542" y="1171856"/>
            <a:ext cx="1317459" cy="684168"/>
            <a:chOff x="238125" y="999450"/>
            <a:chExt cx="7140700" cy="3708225"/>
          </a:xfrm>
        </p:grpSpPr>
        <p:sp>
          <p:nvSpPr>
            <p:cNvPr id="6297" name="Google Shape;6297;p8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309"/>
        <p:cNvGrpSpPr/>
        <p:nvPr/>
      </p:nvGrpSpPr>
      <p:grpSpPr>
        <a:xfrm>
          <a:off x="0" y="0"/>
          <a:ext cx="0" cy="0"/>
          <a:chOff x="0" y="0"/>
          <a:chExt cx="0" cy="0"/>
        </a:xfrm>
      </p:grpSpPr>
      <p:grpSp>
        <p:nvGrpSpPr>
          <p:cNvPr id="6310" name="Google Shape;6310;p89"/>
          <p:cNvGrpSpPr/>
          <p:nvPr/>
        </p:nvGrpSpPr>
        <p:grpSpPr>
          <a:xfrm>
            <a:off x="729238" y="1179665"/>
            <a:ext cx="1636117" cy="1526144"/>
            <a:chOff x="729238" y="1179665"/>
            <a:chExt cx="1636117" cy="1526144"/>
          </a:xfrm>
        </p:grpSpPr>
        <p:grpSp>
          <p:nvGrpSpPr>
            <p:cNvPr id="6311" name="Google Shape;6311;p89"/>
            <p:cNvGrpSpPr/>
            <p:nvPr/>
          </p:nvGrpSpPr>
          <p:grpSpPr>
            <a:xfrm>
              <a:off x="729238" y="1179665"/>
              <a:ext cx="80700" cy="1526144"/>
              <a:chOff x="729238" y="1179665"/>
              <a:chExt cx="80700" cy="1526144"/>
            </a:xfrm>
          </p:grpSpPr>
          <p:sp>
            <p:nvSpPr>
              <p:cNvPr id="6312" name="Google Shape;6312;p89"/>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9"/>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9"/>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9"/>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2" name="Google Shape;6322;p89"/>
            <p:cNvGrpSpPr/>
            <p:nvPr/>
          </p:nvGrpSpPr>
          <p:grpSpPr>
            <a:xfrm>
              <a:off x="903098" y="1179665"/>
              <a:ext cx="80700" cy="1526144"/>
              <a:chOff x="903098" y="1179665"/>
              <a:chExt cx="80700" cy="1526144"/>
            </a:xfrm>
          </p:grpSpPr>
          <p:sp>
            <p:nvSpPr>
              <p:cNvPr id="6323" name="Google Shape;6323;p89"/>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9"/>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9"/>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9"/>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9"/>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9"/>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89"/>
            <p:cNvGrpSpPr/>
            <p:nvPr/>
          </p:nvGrpSpPr>
          <p:grpSpPr>
            <a:xfrm>
              <a:off x="1076958" y="1179665"/>
              <a:ext cx="80700" cy="1526144"/>
              <a:chOff x="1076958" y="1179665"/>
              <a:chExt cx="80700" cy="1526144"/>
            </a:xfrm>
          </p:grpSpPr>
          <p:sp>
            <p:nvSpPr>
              <p:cNvPr id="6334" name="Google Shape;6334;p89"/>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9"/>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9"/>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9"/>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9"/>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9"/>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9"/>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4" name="Google Shape;6344;p89"/>
            <p:cNvGrpSpPr/>
            <p:nvPr/>
          </p:nvGrpSpPr>
          <p:grpSpPr>
            <a:xfrm>
              <a:off x="1247707" y="1179665"/>
              <a:ext cx="80700" cy="1526144"/>
              <a:chOff x="1247707" y="1179665"/>
              <a:chExt cx="80700" cy="1526144"/>
            </a:xfrm>
          </p:grpSpPr>
          <p:sp>
            <p:nvSpPr>
              <p:cNvPr id="6345" name="Google Shape;6345;p89"/>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9"/>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9"/>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89"/>
            <p:cNvGrpSpPr/>
            <p:nvPr/>
          </p:nvGrpSpPr>
          <p:grpSpPr>
            <a:xfrm>
              <a:off x="1421567" y="1179665"/>
              <a:ext cx="80700" cy="1526144"/>
              <a:chOff x="1421567" y="1179665"/>
              <a:chExt cx="80700" cy="1526144"/>
            </a:xfrm>
          </p:grpSpPr>
          <p:sp>
            <p:nvSpPr>
              <p:cNvPr id="6356" name="Google Shape;6356;p89"/>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9"/>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9"/>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9"/>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9"/>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9"/>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9"/>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9"/>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89"/>
            <p:cNvGrpSpPr/>
            <p:nvPr/>
          </p:nvGrpSpPr>
          <p:grpSpPr>
            <a:xfrm>
              <a:off x="1592327" y="1179665"/>
              <a:ext cx="80700" cy="1526144"/>
              <a:chOff x="1592327" y="1179665"/>
              <a:chExt cx="80700" cy="1526144"/>
            </a:xfrm>
          </p:grpSpPr>
          <p:sp>
            <p:nvSpPr>
              <p:cNvPr id="6367" name="Google Shape;6367;p89"/>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9"/>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9"/>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9"/>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9"/>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9"/>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89"/>
            <p:cNvGrpSpPr/>
            <p:nvPr/>
          </p:nvGrpSpPr>
          <p:grpSpPr>
            <a:xfrm>
              <a:off x="1766187" y="1179665"/>
              <a:ext cx="80700" cy="1526144"/>
              <a:chOff x="1766187" y="1179665"/>
              <a:chExt cx="80700" cy="1526144"/>
            </a:xfrm>
          </p:grpSpPr>
          <p:sp>
            <p:nvSpPr>
              <p:cNvPr id="6378" name="Google Shape;6378;p89"/>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9"/>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9"/>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9"/>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9"/>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9"/>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9"/>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9"/>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9"/>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89"/>
            <p:cNvGrpSpPr/>
            <p:nvPr/>
          </p:nvGrpSpPr>
          <p:grpSpPr>
            <a:xfrm>
              <a:off x="1936935" y="1179665"/>
              <a:ext cx="80700" cy="1526144"/>
              <a:chOff x="1936935" y="1179665"/>
              <a:chExt cx="80700" cy="1526144"/>
            </a:xfrm>
          </p:grpSpPr>
          <p:sp>
            <p:nvSpPr>
              <p:cNvPr id="6389" name="Google Shape;6389;p89"/>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9"/>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9"/>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9"/>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9"/>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89"/>
            <p:cNvGrpSpPr/>
            <p:nvPr/>
          </p:nvGrpSpPr>
          <p:grpSpPr>
            <a:xfrm>
              <a:off x="2110795" y="1179665"/>
              <a:ext cx="80700" cy="1526144"/>
              <a:chOff x="2110795" y="1179665"/>
              <a:chExt cx="80700" cy="1526144"/>
            </a:xfrm>
          </p:grpSpPr>
          <p:sp>
            <p:nvSpPr>
              <p:cNvPr id="6400" name="Google Shape;6400;p89"/>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9"/>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9"/>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9"/>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9"/>
            <p:cNvGrpSpPr/>
            <p:nvPr/>
          </p:nvGrpSpPr>
          <p:grpSpPr>
            <a:xfrm>
              <a:off x="2284655" y="1179665"/>
              <a:ext cx="80700" cy="1526144"/>
              <a:chOff x="2284655" y="1179665"/>
              <a:chExt cx="80700" cy="1526144"/>
            </a:xfrm>
          </p:grpSpPr>
          <p:sp>
            <p:nvSpPr>
              <p:cNvPr id="6411" name="Google Shape;6411;p89"/>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9"/>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9"/>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9"/>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9"/>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9"/>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1" name="Google Shape;6421;p89"/>
          <p:cNvGrpSpPr/>
          <p:nvPr/>
        </p:nvGrpSpPr>
        <p:grpSpPr>
          <a:xfrm>
            <a:off x="2623904" y="1198803"/>
            <a:ext cx="1364248" cy="1102133"/>
            <a:chOff x="2623904" y="1198803"/>
            <a:chExt cx="1364248" cy="1102133"/>
          </a:xfrm>
        </p:grpSpPr>
        <p:grpSp>
          <p:nvGrpSpPr>
            <p:cNvPr id="6422" name="Google Shape;6422;p89"/>
            <p:cNvGrpSpPr/>
            <p:nvPr/>
          </p:nvGrpSpPr>
          <p:grpSpPr>
            <a:xfrm>
              <a:off x="2623907" y="1198803"/>
              <a:ext cx="1364245" cy="273000"/>
              <a:chOff x="2623907" y="1198803"/>
              <a:chExt cx="1364245" cy="273000"/>
            </a:xfrm>
          </p:grpSpPr>
          <p:sp>
            <p:nvSpPr>
              <p:cNvPr id="6423" name="Google Shape;6423;p8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9"/>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89"/>
            <p:cNvGrpSpPr/>
            <p:nvPr/>
          </p:nvGrpSpPr>
          <p:grpSpPr>
            <a:xfrm>
              <a:off x="2623904" y="1476964"/>
              <a:ext cx="1364245" cy="273000"/>
              <a:chOff x="2623904" y="1476964"/>
              <a:chExt cx="1364245" cy="273000"/>
            </a:xfrm>
          </p:grpSpPr>
          <p:sp>
            <p:nvSpPr>
              <p:cNvPr id="6429" name="Google Shape;6429;p8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9"/>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9"/>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9"/>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9"/>
            <p:cNvGrpSpPr/>
            <p:nvPr/>
          </p:nvGrpSpPr>
          <p:grpSpPr>
            <a:xfrm>
              <a:off x="2623907" y="1749775"/>
              <a:ext cx="1364245" cy="273000"/>
              <a:chOff x="2623907" y="1749775"/>
              <a:chExt cx="1364245" cy="273000"/>
            </a:xfrm>
          </p:grpSpPr>
          <p:sp>
            <p:nvSpPr>
              <p:cNvPr id="6435" name="Google Shape;6435;p8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9"/>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9"/>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89"/>
            <p:cNvGrpSpPr/>
            <p:nvPr/>
          </p:nvGrpSpPr>
          <p:grpSpPr>
            <a:xfrm>
              <a:off x="2623904" y="2027936"/>
              <a:ext cx="1364245" cy="273000"/>
              <a:chOff x="2623904" y="2027936"/>
              <a:chExt cx="1364245" cy="273000"/>
            </a:xfrm>
          </p:grpSpPr>
          <p:sp>
            <p:nvSpPr>
              <p:cNvPr id="6441" name="Google Shape;6441;p8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6" name="Google Shape;6446;p89"/>
          <p:cNvGrpSpPr/>
          <p:nvPr/>
        </p:nvGrpSpPr>
        <p:grpSpPr>
          <a:xfrm>
            <a:off x="2613365" y="2657876"/>
            <a:ext cx="1387541" cy="159124"/>
            <a:chOff x="3200660" y="2180272"/>
            <a:chExt cx="2563824" cy="378237"/>
          </a:xfrm>
        </p:grpSpPr>
        <p:sp>
          <p:nvSpPr>
            <p:cNvPr id="6447" name="Google Shape;6447;p8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89"/>
          <p:cNvGrpSpPr/>
          <p:nvPr/>
        </p:nvGrpSpPr>
        <p:grpSpPr>
          <a:xfrm>
            <a:off x="2609890" y="2935640"/>
            <a:ext cx="1390502" cy="159625"/>
            <a:chOff x="3530150" y="2790075"/>
            <a:chExt cx="1962600" cy="225300"/>
          </a:xfrm>
        </p:grpSpPr>
        <p:sp>
          <p:nvSpPr>
            <p:cNvPr id="6466" name="Google Shape;6466;p89"/>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9"/>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89"/>
          <p:cNvGrpSpPr/>
          <p:nvPr/>
        </p:nvGrpSpPr>
        <p:grpSpPr>
          <a:xfrm>
            <a:off x="2609948" y="3213905"/>
            <a:ext cx="1411629" cy="154175"/>
            <a:chOff x="3558802" y="4011244"/>
            <a:chExt cx="1866000" cy="111600"/>
          </a:xfrm>
        </p:grpSpPr>
        <p:sp>
          <p:nvSpPr>
            <p:cNvPr id="6469" name="Google Shape;6469;p89"/>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9"/>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89"/>
          <p:cNvGrpSpPr/>
          <p:nvPr/>
        </p:nvGrpSpPr>
        <p:grpSpPr>
          <a:xfrm>
            <a:off x="2610235" y="2419475"/>
            <a:ext cx="1383503" cy="119761"/>
            <a:chOff x="3465975" y="2270258"/>
            <a:chExt cx="1986364" cy="171947"/>
          </a:xfrm>
        </p:grpSpPr>
        <p:sp>
          <p:nvSpPr>
            <p:cNvPr id="6472" name="Google Shape;6472;p8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9"/>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9"/>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9"/>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9"/>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9"/>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0" name="Google Shape;6480;p89"/>
          <p:cNvGrpSpPr/>
          <p:nvPr/>
        </p:nvGrpSpPr>
        <p:grpSpPr>
          <a:xfrm>
            <a:off x="2621243" y="3783248"/>
            <a:ext cx="1369531" cy="195460"/>
            <a:chOff x="723300" y="4253549"/>
            <a:chExt cx="2276482" cy="324900"/>
          </a:xfrm>
        </p:grpSpPr>
        <p:sp>
          <p:nvSpPr>
            <p:cNvPr id="6481" name="Google Shape;6481;p8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9"/>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9"/>
          <p:cNvGrpSpPr/>
          <p:nvPr/>
        </p:nvGrpSpPr>
        <p:grpSpPr>
          <a:xfrm>
            <a:off x="2610803" y="3484489"/>
            <a:ext cx="1389066" cy="180119"/>
            <a:chOff x="705948" y="3788465"/>
            <a:chExt cx="2308953" cy="299400"/>
          </a:xfrm>
        </p:grpSpPr>
        <p:sp>
          <p:nvSpPr>
            <p:cNvPr id="6487" name="Google Shape;6487;p8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9"/>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9"/>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89"/>
          <p:cNvGrpSpPr/>
          <p:nvPr/>
        </p:nvGrpSpPr>
        <p:grpSpPr>
          <a:xfrm>
            <a:off x="4207794" y="2088443"/>
            <a:ext cx="1433821" cy="191501"/>
            <a:chOff x="4273350" y="2088443"/>
            <a:chExt cx="1433821" cy="191501"/>
          </a:xfrm>
        </p:grpSpPr>
        <p:grpSp>
          <p:nvGrpSpPr>
            <p:cNvPr id="6493" name="Google Shape;6493;p89"/>
            <p:cNvGrpSpPr/>
            <p:nvPr/>
          </p:nvGrpSpPr>
          <p:grpSpPr>
            <a:xfrm>
              <a:off x="4273350" y="2088443"/>
              <a:ext cx="1433821" cy="0"/>
              <a:chOff x="5224975" y="2962250"/>
              <a:chExt cx="1544400" cy="0"/>
            </a:xfrm>
          </p:grpSpPr>
          <p:cxnSp>
            <p:nvCxnSpPr>
              <p:cNvPr id="6494" name="Google Shape;6494;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95" name="Google Shape;6495;p89"/>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96" name="Google Shape;6496;p89"/>
            <p:cNvGrpSpPr/>
            <p:nvPr/>
          </p:nvGrpSpPr>
          <p:grpSpPr>
            <a:xfrm>
              <a:off x="4273350" y="2279944"/>
              <a:ext cx="1433821" cy="0"/>
              <a:chOff x="5224975" y="2962250"/>
              <a:chExt cx="1544400" cy="0"/>
            </a:xfrm>
          </p:grpSpPr>
          <p:cxnSp>
            <p:nvCxnSpPr>
              <p:cNvPr id="6497" name="Google Shape;6497;p89"/>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98" name="Google Shape;6498;p89"/>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99" name="Google Shape;6499;p89"/>
          <p:cNvGrpSpPr/>
          <p:nvPr/>
        </p:nvGrpSpPr>
        <p:grpSpPr>
          <a:xfrm>
            <a:off x="2658741" y="4097347"/>
            <a:ext cx="1304609" cy="294074"/>
            <a:chOff x="2658741" y="4097347"/>
            <a:chExt cx="1304609" cy="294074"/>
          </a:xfrm>
        </p:grpSpPr>
        <p:grpSp>
          <p:nvGrpSpPr>
            <p:cNvPr id="6500" name="Google Shape;6500;p89"/>
            <p:cNvGrpSpPr/>
            <p:nvPr/>
          </p:nvGrpSpPr>
          <p:grpSpPr>
            <a:xfrm>
              <a:off x="2658741" y="4097347"/>
              <a:ext cx="118572" cy="294074"/>
              <a:chOff x="3343310" y="4475555"/>
              <a:chExt cx="127717" cy="316753"/>
            </a:xfrm>
          </p:grpSpPr>
          <p:sp>
            <p:nvSpPr>
              <p:cNvPr id="6501" name="Google Shape;6501;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89"/>
            <p:cNvGrpSpPr/>
            <p:nvPr/>
          </p:nvGrpSpPr>
          <p:grpSpPr>
            <a:xfrm>
              <a:off x="3815519" y="4098388"/>
              <a:ext cx="147831" cy="291991"/>
              <a:chOff x="3527539" y="4476677"/>
              <a:chExt cx="159232" cy="314510"/>
            </a:xfrm>
          </p:grpSpPr>
          <p:sp>
            <p:nvSpPr>
              <p:cNvPr id="6504" name="Google Shape;6504;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89"/>
            <p:cNvGrpSpPr/>
            <p:nvPr/>
          </p:nvGrpSpPr>
          <p:grpSpPr>
            <a:xfrm>
              <a:off x="3511696" y="4098388"/>
              <a:ext cx="147831" cy="291991"/>
              <a:chOff x="3527539" y="4476677"/>
              <a:chExt cx="159232" cy="314510"/>
            </a:xfrm>
          </p:grpSpPr>
          <p:sp>
            <p:nvSpPr>
              <p:cNvPr id="6507" name="Google Shape;6507;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89"/>
            <p:cNvGrpSpPr/>
            <p:nvPr/>
          </p:nvGrpSpPr>
          <p:grpSpPr>
            <a:xfrm>
              <a:off x="3207874" y="4098388"/>
              <a:ext cx="147831" cy="291991"/>
              <a:chOff x="3527539" y="4476677"/>
              <a:chExt cx="159232" cy="314510"/>
            </a:xfrm>
          </p:grpSpPr>
          <p:sp>
            <p:nvSpPr>
              <p:cNvPr id="6510" name="Google Shape;6510;p8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89"/>
            <p:cNvGrpSpPr/>
            <p:nvPr/>
          </p:nvGrpSpPr>
          <p:grpSpPr>
            <a:xfrm>
              <a:off x="2933305" y="4097347"/>
              <a:ext cx="118572" cy="294074"/>
              <a:chOff x="3343310" y="4475555"/>
              <a:chExt cx="127717" cy="316753"/>
            </a:xfrm>
          </p:grpSpPr>
          <p:sp>
            <p:nvSpPr>
              <p:cNvPr id="6513" name="Google Shape;6513;p8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15" name="Google Shape;6515;p89"/>
          <p:cNvGrpSpPr/>
          <p:nvPr/>
        </p:nvGrpSpPr>
        <p:grpSpPr>
          <a:xfrm>
            <a:off x="4209349" y="1176041"/>
            <a:ext cx="1430711" cy="751237"/>
            <a:chOff x="5159450" y="1919950"/>
            <a:chExt cx="1541050" cy="862500"/>
          </a:xfrm>
        </p:grpSpPr>
        <p:sp>
          <p:nvSpPr>
            <p:cNvPr id="6516" name="Google Shape;6516;p8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517" name="Google Shape;6517;p89"/>
            <p:cNvGrpSpPr/>
            <p:nvPr/>
          </p:nvGrpSpPr>
          <p:grpSpPr>
            <a:xfrm>
              <a:off x="5159450" y="1919950"/>
              <a:ext cx="1541050" cy="862500"/>
              <a:chOff x="5159450" y="1919950"/>
              <a:chExt cx="1541050" cy="862500"/>
            </a:xfrm>
          </p:grpSpPr>
          <p:cxnSp>
            <p:nvCxnSpPr>
              <p:cNvPr id="6518" name="Google Shape;6518;p8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519" name="Google Shape;6519;p8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520" name="Google Shape;6520;p89"/>
          <p:cNvGrpSpPr/>
          <p:nvPr/>
        </p:nvGrpSpPr>
        <p:grpSpPr>
          <a:xfrm>
            <a:off x="4257486" y="2439811"/>
            <a:ext cx="1334436" cy="967914"/>
            <a:chOff x="4294923" y="2439811"/>
            <a:chExt cx="1334436" cy="967914"/>
          </a:xfrm>
        </p:grpSpPr>
        <p:grpSp>
          <p:nvGrpSpPr>
            <p:cNvPr id="6521" name="Google Shape;6521;p89"/>
            <p:cNvGrpSpPr/>
            <p:nvPr/>
          </p:nvGrpSpPr>
          <p:grpSpPr>
            <a:xfrm>
              <a:off x="4960455" y="2469658"/>
              <a:ext cx="668904" cy="885524"/>
              <a:chOff x="4960455" y="2469658"/>
              <a:chExt cx="668904" cy="885524"/>
            </a:xfrm>
          </p:grpSpPr>
          <p:sp>
            <p:nvSpPr>
              <p:cNvPr id="6522" name="Google Shape;6522;p89"/>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9"/>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9"/>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9"/>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9"/>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9"/>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89"/>
            <p:cNvGrpSpPr/>
            <p:nvPr/>
          </p:nvGrpSpPr>
          <p:grpSpPr>
            <a:xfrm>
              <a:off x="4294923" y="2469658"/>
              <a:ext cx="668951" cy="885524"/>
              <a:chOff x="4294923" y="2469658"/>
              <a:chExt cx="668951" cy="885524"/>
            </a:xfrm>
          </p:grpSpPr>
          <p:sp>
            <p:nvSpPr>
              <p:cNvPr id="6529" name="Google Shape;6529;p89"/>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9"/>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9"/>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9"/>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9"/>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9"/>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35" name="Google Shape;6535;p89"/>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6" name="Google Shape;6536;p89"/>
          <p:cNvGrpSpPr/>
          <p:nvPr/>
        </p:nvGrpSpPr>
        <p:grpSpPr>
          <a:xfrm>
            <a:off x="4243690" y="3494256"/>
            <a:ext cx="1430949" cy="897289"/>
            <a:chOff x="4351371" y="3547942"/>
            <a:chExt cx="1345130" cy="843475"/>
          </a:xfrm>
        </p:grpSpPr>
        <p:grpSp>
          <p:nvGrpSpPr>
            <p:cNvPr id="6537" name="Google Shape;6537;p89"/>
            <p:cNvGrpSpPr/>
            <p:nvPr/>
          </p:nvGrpSpPr>
          <p:grpSpPr>
            <a:xfrm>
              <a:off x="4351371" y="4209917"/>
              <a:ext cx="1345130" cy="181500"/>
              <a:chOff x="4351371" y="4209917"/>
              <a:chExt cx="1345130" cy="181500"/>
            </a:xfrm>
          </p:grpSpPr>
          <p:sp>
            <p:nvSpPr>
              <p:cNvPr id="6538" name="Google Shape;6538;p89"/>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9" name="Google Shape;6539;p89"/>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540" name="Google Shape;6540;p89"/>
            <p:cNvGrpSpPr/>
            <p:nvPr/>
          </p:nvGrpSpPr>
          <p:grpSpPr>
            <a:xfrm>
              <a:off x="4403010" y="3985221"/>
              <a:ext cx="1109518" cy="181500"/>
              <a:chOff x="4403010" y="3985221"/>
              <a:chExt cx="1109518" cy="181500"/>
            </a:xfrm>
          </p:grpSpPr>
          <p:sp>
            <p:nvSpPr>
              <p:cNvPr id="6541" name="Google Shape;6541;p89"/>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2" name="Google Shape;6542;p89"/>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543" name="Google Shape;6543;p89"/>
            <p:cNvGrpSpPr/>
            <p:nvPr/>
          </p:nvGrpSpPr>
          <p:grpSpPr>
            <a:xfrm>
              <a:off x="4618704" y="3766582"/>
              <a:ext cx="807858" cy="181500"/>
              <a:chOff x="4618704" y="3766582"/>
              <a:chExt cx="807858" cy="181500"/>
            </a:xfrm>
          </p:grpSpPr>
          <p:sp>
            <p:nvSpPr>
              <p:cNvPr id="6544" name="Google Shape;6544;p89"/>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5" name="Google Shape;6545;p89"/>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546" name="Google Shape;6546;p89"/>
            <p:cNvGrpSpPr/>
            <p:nvPr/>
          </p:nvGrpSpPr>
          <p:grpSpPr>
            <a:xfrm>
              <a:off x="4735238" y="3547942"/>
              <a:ext cx="462839" cy="181500"/>
              <a:chOff x="4735238" y="3547942"/>
              <a:chExt cx="462839" cy="181500"/>
            </a:xfrm>
          </p:grpSpPr>
          <p:sp>
            <p:nvSpPr>
              <p:cNvPr id="6547" name="Google Shape;6547;p89"/>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48" name="Google Shape;6548;p89"/>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549" name="Google Shape;6549;p89"/>
          <p:cNvGrpSpPr/>
          <p:nvPr/>
        </p:nvGrpSpPr>
        <p:grpSpPr>
          <a:xfrm>
            <a:off x="7420047" y="2429580"/>
            <a:ext cx="1020955" cy="928853"/>
            <a:chOff x="926675" y="238125"/>
            <a:chExt cx="5755100" cy="5232975"/>
          </a:xfrm>
        </p:grpSpPr>
        <p:sp>
          <p:nvSpPr>
            <p:cNvPr id="6550" name="Google Shape;6550;p89"/>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9"/>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9"/>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9"/>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89"/>
          <p:cNvGrpSpPr/>
          <p:nvPr/>
        </p:nvGrpSpPr>
        <p:grpSpPr>
          <a:xfrm>
            <a:off x="727421" y="2828315"/>
            <a:ext cx="1695374" cy="1560837"/>
            <a:chOff x="727421" y="2828315"/>
            <a:chExt cx="1695374" cy="1560837"/>
          </a:xfrm>
        </p:grpSpPr>
        <p:grpSp>
          <p:nvGrpSpPr>
            <p:cNvPr id="6555" name="Google Shape;6555;p89"/>
            <p:cNvGrpSpPr/>
            <p:nvPr/>
          </p:nvGrpSpPr>
          <p:grpSpPr>
            <a:xfrm>
              <a:off x="727421" y="2828315"/>
              <a:ext cx="1695374" cy="1560837"/>
              <a:chOff x="734799" y="2782450"/>
              <a:chExt cx="1571100" cy="1577400"/>
            </a:xfrm>
          </p:grpSpPr>
          <p:cxnSp>
            <p:nvCxnSpPr>
              <p:cNvPr id="6556" name="Google Shape;6556;p8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557" name="Google Shape;6557;p8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558" name="Google Shape;6558;p89"/>
            <p:cNvGrpSpPr/>
            <p:nvPr/>
          </p:nvGrpSpPr>
          <p:grpSpPr>
            <a:xfrm>
              <a:off x="819108" y="2882501"/>
              <a:ext cx="1556791" cy="1426186"/>
              <a:chOff x="819108" y="2882501"/>
              <a:chExt cx="1556791" cy="1426186"/>
            </a:xfrm>
          </p:grpSpPr>
          <p:grpSp>
            <p:nvGrpSpPr>
              <p:cNvPr id="6559" name="Google Shape;6559;p89"/>
              <p:cNvGrpSpPr/>
              <p:nvPr/>
            </p:nvGrpSpPr>
            <p:grpSpPr>
              <a:xfrm>
                <a:off x="819108" y="2882501"/>
                <a:ext cx="103104" cy="1426186"/>
                <a:chOff x="4674013" y="3100904"/>
                <a:chExt cx="122758" cy="1698043"/>
              </a:xfrm>
            </p:grpSpPr>
            <p:sp>
              <p:nvSpPr>
                <p:cNvPr id="6560" name="Google Shape;6560;p8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89"/>
              <p:cNvGrpSpPr/>
              <p:nvPr/>
            </p:nvGrpSpPr>
            <p:grpSpPr>
              <a:xfrm>
                <a:off x="1062475" y="2882501"/>
                <a:ext cx="103104" cy="1426186"/>
                <a:chOff x="4940438" y="3100904"/>
                <a:chExt cx="122758" cy="1698043"/>
              </a:xfrm>
            </p:grpSpPr>
            <p:sp>
              <p:nvSpPr>
                <p:cNvPr id="6568" name="Google Shape;6568;p8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89"/>
              <p:cNvGrpSpPr/>
              <p:nvPr/>
            </p:nvGrpSpPr>
            <p:grpSpPr>
              <a:xfrm>
                <a:off x="1299324" y="2882501"/>
                <a:ext cx="103104" cy="1426186"/>
                <a:chOff x="5206863" y="3100904"/>
                <a:chExt cx="122758" cy="1698043"/>
              </a:xfrm>
            </p:grpSpPr>
            <p:sp>
              <p:nvSpPr>
                <p:cNvPr id="6576" name="Google Shape;6576;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9"/>
              <p:cNvGrpSpPr/>
              <p:nvPr/>
            </p:nvGrpSpPr>
            <p:grpSpPr>
              <a:xfrm>
                <a:off x="1786057" y="2882501"/>
                <a:ext cx="103104" cy="1426186"/>
                <a:chOff x="6006138" y="3143629"/>
                <a:chExt cx="122758" cy="1698043"/>
              </a:xfrm>
            </p:grpSpPr>
            <p:sp>
              <p:nvSpPr>
                <p:cNvPr id="6584" name="Google Shape;6584;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89"/>
              <p:cNvGrpSpPr/>
              <p:nvPr/>
            </p:nvGrpSpPr>
            <p:grpSpPr>
              <a:xfrm>
                <a:off x="2029422" y="2882501"/>
                <a:ext cx="103104" cy="1426186"/>
                <a:chOff x="6805413" y="3100904"/>
                <a:chExt cx="122758" cy="1698043"/>
              </a:xfrm>
            </p:grpSpPr>
            <p:sp>
              <p:nvSpPr>
                <p:cNvPr id="6592" name="Google Shape;6592;p8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9" name="Google Shape;6599;p89"/>
              <p:cNvGrpSpPr/>
              <p:nvPr/>
            </p:nvGrpSpPr>
            <p:grpSpPr>
              <a:xfrm>
                <a:off x="2272795" y="2882501"/>
                <a:ext cx="103104" cy="1426186"/>
                <a:chOff x="5206863" y="3100904"/>
                <a:chExt cx="122758" cy="1698043"/>
              </a:xfrm>
            </p:grpSpPr>
            <p:sp>
              <p:nvSpPr>
                <p:cNvPr id="6600" name="Google Shape;6600;p8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89"/>
              <p:cNvGrpSpPr/>
              <p:nvPr/>
            </p:nvGrpSpPr>
            <p:grpSpPr>
              <a:xfrm>
                <a:off x="1542694" y="2882501"/>
                <a:ext cx="103104" cy="1426186"/>
                <a:chOff x="6006138" y="3143629"/>
                <a:chExt cx="122758" cy="1698043"/>
              </a:xfrm>
            </p:grpSpPr>
            <p:sp>
              <p:nvSpPr>
                <p:cNvPr id="6608" name="Google Shape;6608;p8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15" name="Google Shape;6615;p89"/>
          <p:cNvGrpSpPr/>
          <p:nvPr/>
        </p:nvGrpSpPr>
        <p:grpSpPr>
          <a:xfrm>
            <a:off x="5683472" y="3518037"/>
            <a:ext cx="2749952" cy="870677"/>
            <a:chOff x="238125" y="1725700"/>
            <a:chExt cx="7139025" cy="2260325"/>
          </a:xfrm>
        </p:grpSpPr>
        <p:sp>
          <p:nvSpPr>
            <p:cNvPr id="6616" name="Google Shape;6616;p89"/>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9"/>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9"/>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9"/>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9"/>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9"/>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9"/>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9"/>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9"/>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9"/>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6" name="Google Shape;6626;p89"/>
          <p:cNvGrpSpPr/>
          <p:nvPr/>
        </p:nvGrpSpPr>
        <p:grpSpPr>
          <a:xfrm>
            <a:off x="5953636" y="2459783"/>
            <a:ext cx="1105452" cy="916747"/>
            <a:chOff x="5249100" y="1210600"/>
            <a:chExt cx="3502700" cy="2904775"/>
          </a:xfrm>
        </p:grpSpPr>
        <p:sp>
          <p:nvSpPr>
            <p:cNvPr id="6627" name="Google Shape;6627;p8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31" name="Google Shape;6631;p89"/>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632" name="Google Shape;6632;p89"/>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633" name="Google Shape;6633;p89"/>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634" name="Google Shape;6634;p89"/>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635" name="Google Shape;6635;p89"/>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89"/>
          <p:cNvGrpSpPr/>
          <p:nvPr/>
        </p:nvGrpSpPr>
        <p:grpSpPr>
          <a:xfrm>
            <a:off x="7136183" y="1179201"/>
            <a:ext cx="1304650" cy="1124856"/>
            <a:chOff x="7287122" y="1165658"/>
            <a:chExt cx="1219413" cy="1051365"/>
          </a:xfrm>
        </p:grpSpPr>
        <p:grpSp>
          <p:nvGrpSpPr>
            <p:cNvPr id="6637" name="Google Shape;6637;p89"/>
            <p:cNvGrpSpPr/>
            <p:nvPr/>
          </p:nvGrpSpPr>
          <p:grpSpPr>
            <a:xfrm>
              <a:off x="7287122" y="1969723"/>
              <a:ext cx="1219413" cy="247300"/>
              <a:chOff x="7287122" y="1969723"/>
              <a:chExt cx="1219413" cy="247300"/>
            </a:xfrm>
          </p:grpSpPr>
          <p:sp>
            <p:nvSpPr>
              <p:cNvPr id="6638" name="Google Shape;6638;p8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89"/>
              <p:cNvGrpSpPr/>
              <p:nvPr/>
            </p:nvGrpSpPr>
            <p:grpSpPr>
              <a:xfrm>
                <a:off x="7287122" y="2063892"/>
                <a:ext cx="1151753" cy="73428"/>
                <a:chOff x="7287122" y="2063892"/>
                <a:chExt cx="1151753" cy="73428"/>
              </a:xfrm>
            </p:grpSpPr>
            <p:sp>
              <p:nvSpPr>
                <p:cNvPr id="6640" name="Google Shape;6640;p8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1" name="Google Shape;6641;p8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642" name="Google Shape;6642;p89"/>
            <p:cNvGrpSpPr/>
            <p:nvPr/>
          </p:nvGrpSpPr>
          <p:grpSpPr>
            <a:xfrm>
              <a:off x="7287122" y="1712201"/>
              <a:ext cx="1219403" cy="246767"/>
              <a:chOff x="7287122" y="1712201"/>
              <a:chExt cx="1219403" cy="246767"/>
            </a:xfrm>
          </p:grpSpPr>
          <p:sp>
            <p:nvSpPr>
              <p:cNvPr id="6643" name="Google Shape;6643;p8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4" name="Google Shape;6644;p89"/>
              <p:cNvGrpSpPr/>
              <p:nvPr/>
            </p:nvGrpSpPr>
            <p:grpSpPr>
              <a:xfrm>
                <a:off x="7287122" y="1842861"/>
                <a:ext cx="1005303" cy="73419"/>
                <a:chOff x="7287122" y="1842861"/>
                <a:chExt cx="1005303" cy="73419"/>
              </a:xfrm>
            </p:grpSpPr>
            <p:sp>
              <p:nvSpPr>
                <p:cNvPr id="6645" name="Google Shape;6645;p8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6" name="Google Shape;6646;p8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647" name="Google Shape;6647;p89"/>
            <p:cNvGrpSpPr/>
            <p:nvPr/>
          </p:nvGrpSpPr>
          <p:grpSpPr>
            <a:xfrm>
              <a:off x="7287122" y="1447520"/>
              <a:ext cx="1219403" cy="286667"/>
              <a:chOff x="7287122" y="1447520"/>
              <a:chExt cx="1219403" cy="286667"/>
            </a:xfrm>
          </p:grpSpPr>
          <p:sp>
            <p:nvSpPr>
              <p:cNvPr id="6648" name="Google Shape;6648;p8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9" name="Google Shape;6649;p89"/>
              <p:cNvGrpSpPr/>
              <p:nvPr/>
            </p:nvGrpSpPr>
            <p:grpSpPr>
              <a:xfrm>
                <a:off x="7287122" y="1581977"/>
                <a:ext cx="852803" cy="73428"/>
                <a:chOff x="7287122" y="1581977"/>
                <a:chExt cx="852803" cy="73428"/>
              </a:xfrm>
            </p:grpSpPr>
            <p:sp>
              <p:nvSpPr>
                <p:cNvPr id="6650" name="Google Shape;6650;p8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1" name="Google Shape;6651;p8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652" name="Google Shape;6652;p89"/>
            <p:cNvGrpSpPr/>
            <p:nvPr/>
          </p:nvGrpSpPr>
          <p:grpSpPr>
            <a:xfrm>
              <a:off x="7287122" y="1165658"/>
              <a:ext cx="1219403" cy="344253"/>
              <a:chOff x="7287122" y="1165658"/>
              <a:chExt cx="1219403" cy="344253"/>
            </a:xfrm>
          </p:grpSpPr>
          <p:sp>
            <p:nvSpPr>
              <p:cNvPr id="6653" name="Google Shape;6653;p8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89"/>
              <p:cNvGrpSpPr/>
              <p:nvPr/>
            </p:nvGrpSpPr>
            <p:grpSpPr>
              <a:xfrm>
                <a:off x="7287122" y="1341025"/>
                <a:ext cx="695703" cy="73419"/>
                <a:chOff x="7287122" y="1341025"/>
                <a:chExt cx="695703" cy="73419"/>
              </a:xfrm>
            </p:grpSpPr>
            <p:sp>
              <p:nvSpPr>
                <p:cNvPr id="6655" name="Google Shape;6655;p8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6" name="Google Shape;6656;p8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657" name="Google Shape;6657;p89"/>
          <p:cNvGrpSpPr/>
          <p:nvPr/>
        </p:nvGrpSpPr>
        <p:grpSpPr>
          <a:xfrm>
            <a:off x="5802676" y="1185224"/>
            <a:ext cx="1397729" cy="1098540"/>
            <a:chOff x="5900602" y="1193063"/>
            <a:chExt cx="1299851" cy="1021707"/>
          </a:xfrm>
        </p:grpSpPr>
        <p:grpSp>
          <p:nvGrpSpPr>
            <p:cNvPr id="6658" name="Google Shape;6658;p89"/>
            <p:cNvGrpSpPr/>
            <p:nvPr/>
          </p:nvGrpSpPr>
          <p:grpSpPr>
            <a:xfrm>
              <a:off x="6520337" y="1193063"/>
              <a:ext cx="341815" cy="799959"/>
              <a:chOff x="6520337" y="1193063"/>
              <a:chExt cx="341815" cy="799959"/>
            </a:xfrm>
          </p:grpSpPr>
          <p:grpSp>
            <p:nvGrpSpPr>
              <p:cNvPr id="6659" name="Google Shape;6659;p89"/>
              <p:cNvGrpSpPr/>
              <p:nvPr/>
            </p:nvGrpSpPr>
            <p:grpSpPr>
              <a:xfrm>
                <a:off x="6520337" y="1589527"/>
                <a:ext cx="213950" cy="403494"/>
                <a:chOff x="6520337" y="1589527"/>
                <a:chExt cx="213950" cy="403494"/>
              </a:xfrm>
            </p:grpSpPr>
            <p:sp>
              <p:nvSpPr>
                <p:cNvPr id="6660" name="Google Shape;6660;p8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9"/>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89"/>
              <p:cNvGrpSpPr/>
              <p:nvPr/>
            </p:nvGrpSpPr>
            <p:grpSpPr>
              <a:xfrm>
                <a:off x="6577204" y="1193063"/>
                <a:ext cx="284947" cy="464512"/>
                <a:chOff x="6577204" y="1193063"/>
                <a:chExt cx="284947" cy="464512"/>
              </a:xfrm>
            </p:grpSpPr>
            <p:sp>
              <p:nvSpPr>
                <p:cNvPr id="6663" name="Google Shape;6663;p8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4" name="Google Shape;6664;p89"/>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65" name="Google Shape;6665;p89"/>
            <p:cNvGrpSpPr/>
            <p:nvPr/>
          </p:nvGrpSpPr>
          <p:grpSpPr>
            <a:xfrm>
              <a:off x="6238903" y="1193063"/>
              <a:ext cx="300475" cy="900152"/>
              <a:chOff x="6238903" y="1193063"/>
              <a:chExt cx="300475" cy="900152"/>
            </a:xfrm>
          </p:grpSpPr>
          <p:grpSp>
            <p:nvGrpSpPr>
              <p:cNvPr id="6666" name="Google Shape;6666;p89"/>
              <p:cNvGrpSpPr/>
              <p:nvPr/>
            </p:nvGrpSpPr>
            <p:grpSpPr>
              <a:xfrm>
                <a:off x="6290865" y="1489315"/>
                <a:ext cx="248514" cy="603900"/>
                <a:chOff x="6290865" y="1489315"/>
                <a:chExt cx="248514" cy="603900"/>
              </a:xfrm>
            </p:grpSpPr>
            <p:sp>
              <p:nvSpPr>
                <p:cNvPr id="6667" name="Google Shape;6667;p8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9"/>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89"/>
              <p:cNvGrpSpPr/>
              <p:nvPr/>
            </p:nvGrpSpPr>
            <p:grpSpPr>
              <a:xfrm>
                <a:off x="6238903" y="1193063"/>
                <a:ext cx="284947" cy="333087"/>
                <a:chOff x="6238903" y="1193063"/>
                <a:chExt cx="284947" cy="333087"/>
              </a:xfrm>
            </p:grpSpPr>
            <p:sp>
              <p:nvSpPr>
                <p:cNvPr id="6670" name="Google Shape;6670;p8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1" name="Google Shape;6671;p89"/>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72" name="Google Shape;6672;p89"/>
            <p:cNvGrpSpPr/>
            <p:nvPr/>
          </p:nvGrpSpPr>
          <p:grpSpPr>
            <a:xfrm>
              <a:off x="5900602" y="1193063"/>
              <a:ext cx="444345" cy="1021707"/>
              <a:chOff x="5900602" y="1193063"/>
              <a:chExt cx="444345" cy="1021707"/>
            </a:xfrm>
          </p:grpSpPr>
          <p:grpSp>
            <p:nvGrpSpPr>
              <p:cNvPr id="6673" name="Google Shape;6673;p89"/>
              <p:cNvGrpSpPr/>
              <p:nvPr/>
            </p:nvGrpSpPr>
            <p:grpSpPr>
              <a:xfrm>
                <a:off x="6046501" y="1367785"/>
                <a:ext cx="298446" cy="846986"/>
                <a:chOff x="6046501" y="1367785"/>
                <a:chExt cx="298446" cy="846986"/>
              </a:xfrm>
            </p:grpSpPr>
            <p:sp>
              <p:nvSpPr>
                <p:cNvPr id="6674" name="Google Shape;6674;p8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9"/>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9"/>
              <p:cNvGrpSpPr/>
              <p:nvPr/>
            </p:nvGrpSpPr>
            <p:grpSpPr>
              <a:xfrm>
                <a:off x="5900602" y="1193063"/>
                <a:ext cx="284947" cy="182312"/>
                <a:chOff x="5900602" y="1193063"/>
                <a:chExt cx="284947" cy="182312"/>
              </a:xfrm>
            </p:grpSpPr>
            <p:sp>
              <p:nvSpPr>
                <p:cNvPr id="6677" name="Google Shape;6677;p8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8" name="Google Shape;6678;p8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679" name="Google Shape;6679;p89"/>
            <p:cNvGrpSpPr/>
            <p:nvPr/>
          </p:nvGrpSpPr>
          <p:grpSpPr>
            <a:xfrm>
              <a:off x="6738300" y="1193063"/>
              <a:ext cx="462153" cy="707634"/>
              <a:chOff x="6738300" y="1193063"/>
              <a:chExt cx="462153" cy="707634"/>
            </a:xfrm>
          </p:grpSpPr>
          <p:grpSp>
            <p:nvGrpSpPr>
              <p:cNvPr id="6680" name="Google Shape;6680;p89"/>
              <p:cNvGrpSpPr/>
              <p:nvPr/>
            </p:nvGrpSpPr>
            <p:grpSpPr>
              <a:xfrm>
                <a:off x="6915505" y="1193063"/>
                <a:ext cx="284947" cy="597387"/>
                <a:chOff x="6915505" y="1193063"/>
                <a:chExt cx="284947" cy="597387"/>
              </a:xfrm>
            </p:grpSpPr>
            <p:sp>
              <p:nvSpPr>
                <p:cNvPr id="6681" name="Google Shape;6681;p8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2" name="Google Shape;6682;p89"/>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683" name="Google Shape;6683;p89"/>
              <p:cNvGrpSpPr/>
              <p:nvPr/>
            </p:nvGrpSpPr>
            <p:grpSpPr>
              <a:xfrm>
                <a:off x="6738300" y="1684725"/>
                <a:ext cx="230066" cy="215971"/>
                <a:chOff x="6738300" y="1684725"/>
                <a:chExt cx="230066" cy="215971"/>
              </a:xfrm>
            </p:grpSpPr>
            <p:sp>
              <p:nvSpPr>
                <p:cNvPr id="6684" name="Google Shape;6684;p89"/>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9"/>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sp>
        <p:nvSpPr>
          <p:cNvPr id="389" name="Google Shape;389;p42"/>
          <p:cNvSpPr txBox="1">
            <a:spLocks noGrp="1"/>
          </p:cNvSpPr>
          <p:nvPr>
            <p:ph type="title"/>
          </p:nvPr>
        </p:nvSpPr>
        <p:spPr>
          <a:xfrm>
            <a:off x="1281675" y="1098609"/>
            <a:ext cx="27231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t>معرفی </a:t>
            </a:r>
            <a:r>
              <a:rPr lang="fa-IR" dirty="0" smtClean="0"/>
              <a:t>نگاران </a:t>
            </a:r>
            <a:r>
              <a:rPr lang="fa-IR" dirty="0"/>
              <a:t>کالا</a:t>
            </a:r>
            <a:endParaRPr dirty="0"/>
          </a:p>
        </p:txBody>
      </p:sp>
      <p:sp>
        <p:nvSpPr>
          <p:cNvPr id="390" name="Google Shape;390;p42"/>
          <p:cNvSpPr txBox="1">
            <a:spLocks noGrp="1"/>
          </p:cNvSpPr>
          <p:nvPr>
            <p:ph type="body" idx="1"/>
          </p:nvPr>
        </p:nvSpPr>
        <p:spPr>
          <a:xfrm>
            <a:off x="1281675" y="2009764"/>
            <a:ext cx="2723100" cy="1368900"/>
          </a:xfrm>
          <a:prstGeom prst="rect">
            <a:avLst/>
          </a:prstGeom>
        </p:spPr>
        <p:txBody>
          <a:bodyPr spcFirstLastPara="1" wrap="square" lIns="91425" tIns="91425" rIns="91425" bIns="91425" anchor="t" anchorCtr="0">
            <a:noAutofit/>
          </a:bodyPr>
          <a:lstStyle/>
          <a:p>
            <a:pPr marL="0" lvl="0" indent="0">
              <a:lnSpc>
                <a:spcPct val="150000"/>
              </a:lnSpc>
              <a:spcBef>
                <a:spcPts val="0"/>
              </a:spcBef>
              <a:spcAft>
                <a:spcPts val="1600"/>
              </a:spcAft>
              <a:buNone/>
            </a:pPr>
            <a:r>
              <a:rPr lang="fa-IR" dirty="0"/>
              <a:t>در این اسلاید، مختصر و مفید برند و حوزه فعالیت‌تان را معرفی کنید.</a:t>
            </a:r>
            <a:endParaRPr dirty="0"/>
          </a:p>
        </p:txBody>
      </p:sp>
      <p:grpSp>
        <p:nvGrpSpPr>
          <p:cNvPr id="391" name="Google Shape;391;p42"/>
          <p:cNvGrpSpPr/>
          <p:nvPr/>
        </p:nvGrpSpPr>
        <p:grpSpPr>
          <a:xfrm>
            <a:off x="4671625" y="920100"/>
            <a:ext cx="3699100" cy="3303300"/>
            <a:chOff x="4519225" y="1228050"/>
            <a:chExt cx="3699100" cy="3303300"/>
          </a:xfrm>
        </p:grpSpPr>
        <p:pic>
          <p:nvPicPr>
            <p:cNvPr id="392" name="Google Shape;392;p42" descr="Slidesgo" title="image02"/>
            <p:cNvPicPr preferRelativeResize="0"/>
            <p:nvPr/>
          </p:nvPicPr>
          <p:blipFill rotWithShape="1">
            <a:blip r:embed="rId3">
              <a:alphaModFix amt="50000"/>
            </a:blip>
            <a:srcRect l="42313"/>
            <a:stretch/>
          </p:blipFill>
          <p:spPr>
            <a:xfrm>
              <a:off x="7067550" y="1314338"/>
              <a:ext cx="999849" cy="2990025"/>
            </a:xfrm>
            <a:prstGeom prst="rect">
              <a:avLst/>
            </a:prstGeom>
            <a:noFill/>
            <a:ln>
              <a:noFill/>
            </a:ln>
          </p:spPr>
        </p:pic>
        <p:pic>
          <p:nvPicPr>
            <p:cNvPr id="393" name="Google Shape;393;p42" descr="Slidesgo" title="Image01"/>
            <p:cNvPicPr preferRelativeResize="0"/>
            <p:nvPr/>
          </p:nvPicPr>
          <p:blipFill rotWithShape="1">
            <a:blip r:embed="rId4">
              <a:alphaModFix/>
            </a:blip>
            <a:srcRect l="10905" t="13043" r="32766" b="2475"/>
            <a:stretch/>
          </p:blipFill>
          <p:spPr>
            <a:xfrm>
              <a:off x="4569013" y="1228050"/>
              <a:ext cx="3303300" cy="3303300"/>
            </a:xfrm>
            <a:prstGeom prst="ellipse">
              <a:avLst/>
            </a:prstGeom>
            <a:noFill/>
            <a:ln>
              <a:noFill/>
            </a:ln>
          </p:spPr>
        </p:pic>
        <p:sp>
          <p:nvSpPr>
            <p:cNvPr id="394" name="Google Shape;394;p42" descr="Slidesgo" title="Image03"/>
            <p:cNvSpPr/>
            <p:nvPr/>
          </p:nvSpPr>
          <p:spPr>
            <a:xfrm>
              <a:off x="7411925" y="2055550"/>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42" descr="Slidesgo" title="Image02"/>
            <p:cNvSpPr/>
            <p:nvPr/>
          </p:nvSpPr>
          <p:spPr>
            <a:xfrm>
              <a:off x="4519225" y="3542625"/>
              <a:ext cx="806400" cy="806400"/>
            </a:xfrm>
            <a:prstGeom prst="ellipse">
              <a:avLst/>
            </a:prstGeom>
            <a:solidFill>
              <a:srgbClr val="A15887">
                <a:alpha val="72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6968310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457"/>
        <p:cNvGrpSpPr/>
        <p:nvPr/>
      </p:nvGrpSpPr>
      <p:grpSpPr>
        <a:xfrm>
          <a:off x="0" y="0"/>
          <a:ext cx="0" cy="0"/>
          <a:chOff x="0" y="0"/>
          <a:chExt cx="0" cy="0"/>
        </a:xfrm>
      </p:grpSpPr>
      <p:sp>
        <p:nvSpPr>
          <p:cNvPr id="7458" name="Google Shape;7458;p91"/>
          <p:cNvSpPr txBox="1">
            <a:spLocks noGrp="1"/>
          </p:cNvSpPr>
          <p:nvPr>
            <p:ph type="title" idx="4294967295"/>
          </p:nvPr>
        </p:nvSpPr>
        <p:spPr>
          <a:xfrm>
            <a:off x="805579" y="7785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Educational I</a:t>
            </a:r>
            <a:r>
              <a:rPr lang="en"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7459" name="Google Shape;7459;p91"/>
          <p:cNvSpPr txBox="1">
            <a:spLocks noGrp="1"/>
          </p:cNvSpPr>
          <p:nvPr>
            <p:ph type="title" idx="4294967295"/>
          </p:nvPr>
        </p:nvSpPr>
        <p:spPr>
          <a:xfrm>
            <a:off x="4856321" y="7785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Medical Icons</a:t>
            </a:r>
            <a:endParaRPr dirty="0">
              <a:solidFill>
                <a:srgbClr val="FFFFFF"/>
              </a:solidFill>
              <a:latin typeface="Arial"/>
              <a:ea typeface="Arial"/>
              <a:cs typeface="Arial"/>
              <a:sym typeface="Arial"/>
            </a:endParaRPr>
          </a:p>
        </p:txBody>
      </p:sp>
      <p:grpSp>
        <p:nvGrpSpPr>
          <p:cNvPr id="7460" name="Google Shape;7460;p91"/>
          <p:cNvGrpSpPr/>
          <p:nvPr/>
        </p:nvGrpSpPr>
        <p:grpSpPr>
          <a:xfrm>
            <a:off x="7075663" y="2444129"/>
            <a:ext cx="362163" cy="347098"/>
            <a:chOff x="7075663" y="2444129"/>
            <a:chExt cx="362163" cy="347098"/>
          </a:xfrm>
        </p:grpSpPr>
        <p:sp>
          <p:nvSpPr>
            <p:cNvPr id="7461" name="Google Shape;7461;p91"/>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1"/>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1"/>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1"/>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1"/>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1"/>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1"/>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1"/>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91"/>
          <p:cNvGrpSpPr/>
          <p:nvPr/>
        </p:nvGrpSpPr>
        <p:grpSpPr>
          <a:xfrm>
            <a:off x="6638175" y="2436584"/>
            <a:ext cx="372197" cy="362163"/>
            <a:chOff x="6638175" y="2436584"/>
            <a:chExt cx="372197" cy="362163"/>
          </a:xfrm>
        </p:grpSpPr>
        <p:sp>
          <p:nvSpPr>
            <p:cNvPr id="7470" name="Google Shape;7470;p91"/>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1"/>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1"/>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1"/>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1"/>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1"/>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1"/>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1"/>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1"/>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1"/>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1"/>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1"/>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1"/>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91"/>
          <p:cNvGrpSpPr/>
          <p:nvPr/>
        </p:nvGrpSpPr>
        <p:grpSpPr>
          <a:xfrm>
            <a:off x="6192906" y="2439440"/>
            <a:ext cx="371699" cy="356084"/>
            <a:chOff x="6192906" y="2439440"/>
            <a:chExt cx="371699" cy="356084"/>
          </a:xfrm>
        </p:grpSpPr>
        <p:sp>
          <p:nvSpPr>
            <p:cNvPr id="7484" name="Google Shape;7484;p91"/>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1"/>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1"/>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1"/>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1"/>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1"/>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1"/>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1"/>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1"/>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1"/>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1"/>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1"/>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1"/>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91"/>
          <p:cNvGrpSpPr/>
          <p:nvPr/>
        </p:nvGrpSpPr>
        <p:grpSpPr>
          <a:xfrm>
            <a:off x="5762467" y="2436584"/>
            <a:ext cx="362163" cy="362163"/>
            <a:chOff x="5762467" y="2436584"/>
            <a:chExt cx="362163" cy="362163"/>
          </a:xfrm>
        </p:grpSpPr>
        <p:sp>
          <p:nvSpPr>
            <p:cNvPr id="7498" name="Google Shape;7498;p91"/>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1"/>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1"/>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91"/>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1"/>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1"/>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1"/>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1"/>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1"/>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1"/>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1"/>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1"/>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1"/>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1"/>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1"/>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1"/>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1"/>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1"/>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1"/>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1"/>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1"/>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1"/>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1"/>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91"/>
          <p:cNvGrpSpPr/>
          <p:nvPr/>
        </p:nvGrpSpPr>
        <p:grpSpPr>
          <a:xfrm>
            <a:off x="5323721" y="2437029"/>
            <a:ext cx="362922" cy="361219"/>
            <a:chOff x="5323721" y="2437029"/>
            <a:chExt cx="362922" cy="361219"/>
          </a:xfrm>
        </p:grpSpPr>
        <p:sp>
          <p:nvSpPr>
            <p:cNvPr id="7524" name="Google Shape;7524;p91"/>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1"/>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1"/>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1"/>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1"/>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1"/>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1"/>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1"/>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1"/>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91"/>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91"/>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1"/>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1"/>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1"/>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1"/>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1"/>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1"/>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91"/>
          <p:cNvGrpSpPr/>
          <p:nvPr/>
        </p:nvGrpSpPr>
        <p:grpSpPr>
          <a:xfrm>
            <a:off x="4875937" y="2468731"/>
            <a:ext cx="407122" cy="315448"/>
            <a:chOff x="4875937" y="2468731"/>
            <a:chExt cx="407122" cy="315448"/>
          </a:xfrm>
        </p:grpSpPr>
        <p:sp>
          <p:nvSpPr>
            <p:cNvPr id="7542" name="Google Shape;7542;p91"/>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1"/>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1"/>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1"/>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1"/>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1"/>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1"/>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1"/>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1"/>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1"/>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1"/>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1"/>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1"/>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91"/>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1"/>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1"/>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1"/>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1"/>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1"/>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91"/>
          <p:cNvGrpSpPr/>
          <p:nvPr/>
        </p:nvGrpSpPr>
        <p:grpSpPr>
          <a:xfrm>
            <a:off x="4893282" y="3804774"/>
            <a:ext cx="242114" cy="362163"/>
            <a:chOff x="4893282" y="3804774"/>
            <a:chExt cx="242114" cy="362163"/>
          </a:xfrm>
        </p:grpSpPr>
        <p:sp>
          <p:nvSpPr>
            <p:cNvPr id="7562" name="Google Shape;7562;p91"/>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1"/>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1"/>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1"/>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1"/>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1"/>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1"/>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1"/>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1"/>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91"/>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1"/>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1"/>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1"/>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1"/>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1"/>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1"/>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1"/>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1"/>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1"/>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1"/>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1"/>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1"/>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1"/>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1"/>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1"/>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1"/>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91"/>
          <p:cNvGrpSpPr/>
          <p:nvPr/>
        </p:nvGrpSpPr>
        <p:grpSpPr>
          <a:xfrm>
            <a:off x="6248162" y="3804774"/>
            <a:ext cx="231058" cy="362425"/>
            <a:chOff x="6248162" y="3804774"/>
            <a:chExt cx="231058" cy="362425"/>
          </a:xfrm>
        </p:grpSpPr>
        <p:sp>
          <p:nvSpPr>
            <p:cNvPr id="7589" name="Google Shape;7589;p91"/>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1"/>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1"/>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1"/>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91"/>
          <p:cNvGrpSpPr/>
          <p:nvPr/>
        </p:nvGrpSpPr>
        <p:grpSpPr>
          <a:xfrm>
            <a:off x="5346568" y="3804774"/>
            <a:ext cx="233337" cy="362163"/>
            <a:chOff x="5346568" y="3804774"/>
            <a:chExt cx="233337" cy="362163"/>
          </a:xfrm>
        </p:grpSpPr>
        <p:sp>
          <p:nvSpPr>
            <p:cNvPr id="7594" name="Google Shape;7594;p91"/>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1"/>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1"/>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1"/>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1"/>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1"/>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1"/>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1"/>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1"/>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1"/>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1"/>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1"/>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1"/>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1"/>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1"/>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1"/>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1"/>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1"/>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1"/>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91"/>
          <p:cNvGrpSpPr/>
          <p:nvPr/>
        </p:nvGrpSpPr>
        <p:grpSpPr>
          <a:xfrm>
            <a:off x="6704985" y="3805141"/>
            <a:ext cx="209967" cy="361639"/>
            <a:chOff x="6704985" y="3805141"/>
            <a:chExt cx="209967" cy="361639"/>
          </a:xfrm>
        </p:grpSpPr>
        <p:sp>
          <p:nvSpPr>
            <p:cNvPr id="7614" name="Google Shape;7614;p91"/>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1"/>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1"/>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1"/>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1"/>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1"/>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1"/>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1"/>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1"/>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1"/>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1"/>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1"/>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91"/>
          <p:cNvGrpSpPr/>
          <p:nvPr/>
        </p:nvGrpSpPr>
        <p:grpSpPr>
          <a:xfrm>
            <a:off x="7513884" y="2448269"/>
            <a:ext cx="363184" cy="338792"/>
            <a:chOff x="7513884" y="2448269"/>
            <a:chExt cx="363184" cy="338792"/>
          </a:xfrm>
        </p:grpSpPr>
        <p:sp>
          <p:nvSpPr>
            <p:cNvPr id="7627" name="Google Shape;7627;p91"/>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1"/>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1"/>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1"/>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1"/>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1"/>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91"/>
          <p:cNvGrpSpPr/>
          <p:nvPr/>
        </p:nvGrpSpPr>
        <p:grpSpPr>
          <a:xfrm>
            <a:off x="5777767" y="3804826"/>
            <a:ext cx="258699" cy="362136"/>
            <a:chOff x="5777767" y="3804826"/>
            <a:chExt cx="258699" cy="362136"/>
          </a:xfrm>
        </p:grpSpPr>
        <p:sp>
          <p:nvSpPr>
            <p:cNvPr id="7634" name="Google Shape;7634;p91"/>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1"/>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1"/>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91"/>
          <p:cNvGrpSpPr/>
          <p:nvPr/>
        </p:nvGrpSpPr>
        <p:grpSpPr>
          <a:xfrm>
            <a:off x="7953101" y="2436584"/>
            <a:ext cx="361691" cy="362163"/>
            <a:chOff x="7953101" y="2436584"/>
            <a:chExt cx="361691" cy="362163"/>
          </a:xfrm>
        </p:grpSpPr>
        <p:sp>
          <p:nvSpPr>
            <p:cNvPr id="7638" name="Google Shape;7638;p91"/>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1"/>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1"/>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1"/>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1"/>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1"/>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1"/>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1"/>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91"/>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91"/>
          <p:cNvGrpSpPr/>
          <p:nvPr/>
        </p:nvGrpSpPr>
        <p:grpSpPr>
          <a:xfrm>
            <a:off x="4859353" y="3355130"/>
            <a:ext cx="373481" cy="362267"/>
            <a:chOff x="4859353" y="3355130"/>
            <a:chExt cx="373481" cy="362267"/>
          </a:xfrm>
        </p:grpSpPr>
        <p:sp>
          <p:nvSpPr>
            <p:cNvPr id="7648" name="Google Shape;7648;p91"/>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1"/>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1"/>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1"/>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1"/>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1"/>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1"/>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1"/>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1"/>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1"/>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1"/>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1"/>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1"/>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1"/>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91"/>
          <p:cNvGrpSpPr/>
          <p:nvPr/>
        </p:nvGrpSpPr>
        <p:grpSpPr>
          <a:xfrm>
            <a:off x="6637678" y="1500982"/>
            <a:ext cx="378721" cy="362005"/>
            <a:chOff x="6637678" y="1500982"/>
            <a:chExt cx="378721" cy="362005"/>
          </a:xfrm>
        </p:grpSpPr>
        <p:sp>
          <p:nvSpPr>
            <p:cNvPr id="7663" name="Google Shape;7663;p91"/>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1"/>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1"/>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91"/>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91"/>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1"/>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1"/>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1"/>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1"/>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1"/>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1"/>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1"/>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1"/>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1"/>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1"/>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1"/>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91"/>
          <p:cNvGrpSpPr/>
          <p:nvPr/>
        </p:nvGrpSpPr>
        <p:grpSpPr>
          <a:xfrm>
            <a:off x="5827993" y="3355496"/>
            <a:ext cx="223041" cy="362163"/>
            <a:chOff x="5827993" y="3355496"/>
            <a:chExt cx="223041" cy="362163"/>
          </a:xfrm>
        </p:grpSpPr>
        <p:sp>
          <p:nvSpPr>
            <p:cNvPr id="7680" name="Google Shape;7680;p91"/>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1"/>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91"/>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1"/>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1"/>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1"/>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1"/>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1"/>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1"/>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1"/>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1"/>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1"/>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1"/>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1"/>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91"/>
          <p:cNvGrpSpPr/>
          <p:nvPr/>
        </p:nvGrpSpPr>
        <p:grpSpPr>
          <a:xfrm>
            <a:off x="7528713" y="1500641"/>
            <a:ext cx="370520" cy="361586"/>
            <a:chOff x="7528713" y="1500641"/>
            <a:chExt cx="370520" cy="361586"/>
          </a:xfrm>
        </p:grpSpPr>
        <p:sp>
          <p:nvSpPr>
            <p:cNvPr id="7696" name="Google Shape;7696;p91"/>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1"/>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9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1"/>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1"/>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1"/>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1"/>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91"/>
          <p:cNvGrpSpPr/>
          <p:nvPr/>
        </p:nvGrpSpPr>
        <p:grpSpPr>
          <a:xfrm>
            <a:off x="5317198" y="3355496"/>
            <a:ext cx="367429" cy="362163"/>
            <a:chOff x="5317198" y="3355496"/>
            <a:chExt cx="367429" cy="362163"/>
          </a:xfrm>
        </p:grpSpPr>
        <p:sp>
          <p:nvSpPr>
            <p:cNvPr id="7704" name="Google Shape;7704;p91"/>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1"/>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1"/>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1"/>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1"/>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1"/>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1"/>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1"/>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91"/>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91"/>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1"/>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1"/>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1"/>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1"/>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1"/>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1"/>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91"/>
          <p:cNvGrpSpPr/>
          <p:nvPr/>
        </p:nvGrpSpPr>
        <p:grpSpPr>
          <a:xfrm>
            <a:off x="5302971" y="1500563"/>
            <a:ext cx="383175" cy="362241"/>
            <a:chOff x="5302971" y="1500563"/>
            <a:chExt cx="383175" cy="362241"/>
          </a:xfrm>
        </p:grpSpPr>
        <p:sp>
          <p:nvSpPr>
            <p:cNvPr id="7721" name="Google Shape;7721;p91"/>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1"/>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91"/>
          <p:cNvGrpSpPr/>
          <p:nvPr/>
        </p:nvGrpSpPr>
        <p:grpSpPr>
          <a:xfrm>
            <a:off x="6202705" y="1525453"/>
            <a:ext cx="364180" cy="312461"/>
            <a:chOff x="6202705" y="1525453"/>
            <a:chExt cx="364180" cy="312461"/>
          </a:xfrm>
        </p:grpSpPr>
        <p:sp>
          <p:nvSpPr>
            <p:cNvPr id="7724" name="Google Shape;7724;p91"/>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1"/>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1"/>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1"/>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1"/>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91"/>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1"/>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91"/>
          <p:cNvGrpSpPr/>
          <p:nvPr/>
        </p:nvGrpSpPr>
        <p:grpSpPr>
          <a:xfrm>
            <a:off x="7087217" y="1503602"/>
            <a:ext cx="362398" cy="356163"/>
            <a:chOff x="7087217" y="1503602"/>
            <a:chExt cx="362398" cy="356163"/>
          </a:xfrm>
        </p:grpSpPr>
        <p:sp>
          <p:nvSpPr>
            <p:cNvPr id="7732" name="Google Shape;7732;p91"/>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1"/>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1"/>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1"/>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1"/>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1"/>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1"/>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1"/>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1"/>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1"/>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91"/>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1"/>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1"/>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1"/>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1"/>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1"/>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1"/>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1"/>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1"/>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1"/>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1"/>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91"/>
          <p:cNvGrpSpPr/>
          <p:nvPr/>
        </p:nvGrpSpPr>
        <p:grpSpPr>
          <a:xfrm>
            <a:off x="7968952" y="1500877"/>
            <a:ext cx="378747" cy="361455"/>
            <a:chOff x="7968952" y="1500877"/>
            <a:chExt cx="378747" cy="361455"/>
          </a:xfrm>
        </p:grpSpPr>
        <p:sp>
          <p:nvSpPr>
            <p:cNvPr id="7754" name="Google Shape;7754;p91"/>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1"/>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1"/>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1"/>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1"/>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1"/>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1"/>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1"/>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1"/>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1"/>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1"/>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1"/>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1"/>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1"/>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1"/>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9" name="Google Shape;7769;p91"/>
          <p:cNvGrpSpPr/>
          <p:nvPr/>
        </p:nvGrpSpPr>
        <p:grpSpPr>
          <a:xfrm>
            <a:off x="5761445" y="1541723"/>
            <a:ext cx="362163" cy="279737"/>
            <a:chOff x="5761445" y="1541723"/>
            <a:chExt cx="362163" cy="279737"/>
          </a:xfrm>
        </p:grpSpPr>
        <p:sp>
          <p:nvSpPr>
            <p:cNvPr id="7770" name="Google Shape;7770;p91"/>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1"/>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1"/>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1"/>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91"/>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1"/>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91"/>
          <p:cNvGrpSpPr/>
          <p:nvPr/>
        </p:nvGrpSpPr>
        <p:grpSpPr>
          <a:xfrm>
            <a:off x="6204958" y="3355575"/>
            <a:ext cx="358390" cy="362320"/>
            <a:chOff x="6204958" y="3355575"/>
            <a:chExt cx="358390" cy="362320"/>
          </a:xfrm>
        </p:grpSpPr>
        <p:sp>
          <p:nvSpPr>
            <p:cNvPr id="7777" name="Google Shape;7777;p91"/>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1"/>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1"/>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1"/>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1"/>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1"/>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1"/>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1"/>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1"/>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91"/>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91"/>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1"/>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1"/>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1"/>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1"/>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1"/>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91"/>
          <p:cNvGrpSpPr/>
          <p:nvPr/>
        </p:nvGrpSpPr>
        <p:grpSpPr>
          <a:xfrm>
            <a:off x="4939970" y="1499855"/>
            <a:ext cx="242979" cy="362660"/>
            <a:chOff x="4939970" y="1499855"/>
            <a:chExt cx="242979" cy="362660"/>
          </a:xfrm>
        </p:grpSpPr>
        <p:sp>
          <p:nvSpPr>
            <p:cNvPr id="7794" name="Google Shape;7794;p91"/>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1"/>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1"/>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1"/>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1"/>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1"/>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91"/>
          <p:cNvGrpSpPr/>
          <p:nvPr/>
        </p:nvGrpSpPr>
        <p:grpSpPr>
          <a:xfrm>
            <a:off x="8023448" y="3355496"/>
            <a:ext cx="284322" cy="362163"/>
            <a:chOff x="8023448" y="3355496"/>
            <a:chExt cx="284322" cy="362163"/>
          </a:xfrm>
        </p:grpSpPr>
        <p:sp>
          <p:nvSpPr>
            <p:cNvPr id="7801" name="Google Shape;7801;p91"/>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91"/>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91"/>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1"/>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1"/>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1"/>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1"/>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1"/>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1"/>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0" name="Google Shape;7810;p91"/>
          <p:cNvGrpSpPr/>
          <p:nvPr/>
        </p:nvGrpSpPr>
        <p:grpSpPr>
          <a:xfrm>
            <a:off x="6644201" y="3355496"/>
            <a:ext cx="366695" cy="361979"/>
            <a:chOff x="6644201" y="3355496"/>
            <a:chExt cx="366695" cy="361979"/>
          </a:xfrm>
        </p:grpSpPr>
        <p:sp>
          <p:nvSpPr>
            <p:cNvPr id="7811" name="Google Shape;7811;p91"/>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1"/>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91"/>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91"/>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1"/>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1"/>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1"/>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1"/>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1"/>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1"/>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1"/>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1"/>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1"/>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1"/>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1"/>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1"/>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1"/>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91"/>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1"/>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1"/>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1"/>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1"/>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91"/>
          <p:cNvGrpSpPr/>
          <p:nvPr/>
        </p:nvGrpSpPr>
        <p:grpSpPr>
          <a:xfrm>
            <a:off x="7955145" y="2019192"/>
            <a:ext cx="365176" cy="271013"/>
            <a:chOff x="7955145" y="2019192"/>
            <a:chExt cx="365176" cy="271013"/>
          </a:xfrm>
        </p:grpSpPr>
        <p:sp>
          <p:nvSpPr>
            <p:cNvPr id="7834" name="Google Shape;7834;p91"/>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1"/>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1"/>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1"/>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91"/>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91"/>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91"/>
          <p:cNvGrpSpPr/>
          <p:nvPr/>
        </p:nvGrpSpPr>
        <p:grpSpPr>
          <a:xfrm>
            <a:off x="7518155" y="2009471"/>
            <a:ext cx="361927" cy="290270"/>
            <a:chOff x="7518155" y="2009471"/>
            <a:chExt cx="361927" cy="290270"/>
          </a:xfrm>
        </p:grpSpPr>
        <p:sp>
          <p:nvSpPr>
            <p:cNvPr id="7841" name="Google Shape;7841;p91"/>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1"/>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1"/>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1"/>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1"/>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1"/>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1"/>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1"/>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1"/>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1"/>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1"/>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1"/>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1"/>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91"/>
          <p:cNvGrpSpPr/>
          <p:nvPr/>
        </p:nvGrpSpPr>
        <p:grpSpPr>
          <a:xfrm>
            <a:off x="7079672" y="1991053"/>
            <a:ext cx="362163" cy="327264"/>
            <a:chOff x="7079672" y="1991053"/>
            <a:chExt cx="362163" cy="327264"/>
          </a:xfrm>
        </p:grpSpPr>
        <p:sp>
          <p:nvSpPr>
            <p:cNvPr id="7855" name="Google Shape;7855;p91"/>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1"/>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1"/>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1"/>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1"/>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1"/>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1"/>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1"/>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1"/>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1"/>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1"/>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1"/>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1"/>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1"/>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91"/>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91"/>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91"/>
          <p:cNvGrpSpPr/>
          <p:nvPr/>
        </p:nvGrpSpPr>
        <p:grpSpPr>
          <a:xfrm>
            <a:off x="6641188" y="2035514"/>
            <a:ext cx="361901" cy="238132"/>
            <a:chOff x="6641188" y="2035514"/>
            <a:chExt cx="361901" cy="238132"/>
          </a:xfrm>
        </p:grpSpPr>
        <p:sp>
          <p:nvSpPr>
            <p:cNvPr id="7872" name="Google Shape;7872;p91"/>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1"/>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1"/>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1"/>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1"/>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1"/>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1"/>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1"/>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1"/>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1"/>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1"/>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1"/>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1"/>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1"/>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1"/>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1"/>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1"/>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1"/>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1"/>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91"/>
          <p:cNvGrpSpPr/>
          <p:nvPr/>
        </p:nvGrpSpPr>
        <p:grpSpPr>
          <a:xfrm>
            <a:off x="6202443" y="1986677"/>
            <a:ext cx="362425" cy="335884"/>
            <a:chOff x="6202443" y="1986677"/>
            <a:chExt cx="362425" cy="335884"/>
          </a:xfrm>
        </p:grpSpPr>
        <p:sp>
          <p:nvSpPr>
            <p:cNvPr id="7892" name="Google Shape;7892;p91"/>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1"/>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1"/>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1"/>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1"/>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1"/>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91"/>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91"/>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1"/>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1"/>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1"/>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1"/>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1"/>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1"/>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1"/>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1"/>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1"/>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1"/>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1"/>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1"/>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91"/>
          <p:cNvGrpSpPr/>
          <p:nvPr/>
        </p:nvGrpSpPr>
        <p:grpSpPr>
          <a:xfrm>
            <a:off x="5764222" y="2016598"/>
            <a:ext cx="374293" cy="276069"/>
            <a:chOff x="5764222" y="2016598"/>
            <a:chExt cx="374293" cy="276069"/>
          </a:xfrm>
        </p:grpSpPr>
        <p:sp>
          <p:nvSpPr>
            <p:cNvPr id="7913" name="Google Shape;7913;p91"/>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1"/>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1"/>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1"/>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1"/>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1"/>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1"/>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1"/>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1"/>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1"/>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1"/>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91"/>
          <p:cNvGrpSpPr/>
          <p:nvPr/>
        </p:nvGrpSpPr>
        <p:grpSpPr>
          <a:xfrm>
            <a:off x="5325477" y="2016441"/>
            <a:ext cx="361927" cy="276515"/>
            <a:chOff x="5325477" y="2016441"/>
            <a:chExt cx="361927" cy="276515"/>
          </a:xfrm>
        </p:grpSpPr>
        <p:sp>
          <p:nvSpPr>
            <p:cNvPr id="7925" name="Google Shape;7925;p91"/>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1"/>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1"/>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1"/>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1"/>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1"/>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1"/>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1"/>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1"/>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1"/>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1"/>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1"/>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1"/>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1"/>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1"/>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1"/>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1"/>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91"/>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91"/>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1"/>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91"/>
          <p:cNvGrpSpPr/>
          <p:nvPr/>
        </p:nvGrpSpPr>
        <p:grpSpPr>
          <a:xfrm>
            <a:off x="4870671" y="2017200"/>
            <a:ext cx="364180" cy="274812"/>
            <a:chOff x="4870671" y="2017200"/>
            <a:chExt cx="364180" cy="274812"/>
          </a:xfrm>
        </p:grpSpPr>
        <p:sp>
          <p:nvSpPr>
            <p:cNvPr id="7946" name="Google Shape;7946;p91"/>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1"/>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1"/>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1"/>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1"/>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1"/>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1"/>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1"/>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1"/>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1"/>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1"/>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1"/>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1"/>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91"/>
          <p:cNvGrpSpPr/>
          <p:nvPr/>
        </p:nvGrpSpPr>
        <p:grpSpPr>
          <a:xfrm>
            <a:off x="7144726" y="3355496"/>
            <a:ext cx="260690" cy="362032"/>
            <a:chOff x="7144726" y="3355496"/>
            <a:chExt cx="260690" cy="362032"/>
          </a:xfrm>
        </p:grpSpPr>
        <p:sp>
          <p:nvSpPr>
            <p:cNvPr id="7960" name="Google Shape;7960;p91"/>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1"/>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1"/>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1"/>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1"/>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1"/>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91"/>
          <p:cNvGrpSpPr/>
          <p:nvPr/>
        </p:nvGrpSpPr>
        <p:grpSpPr>
          <a:xfrm>
            <a:off x="6705719" y="4278051"/>
            <a:ext cx="261712" cy="361770"/>
            <a:chOff x="6705719" y="4278051"/>
            <a:chExt cx="261712" cy="361770"/>
          </a:xfrm>
        </p:grpSpPr>
        <p:sp>
          <p:nvSpPr>
            <p:cNvPr id="7967" name="Google Shape;7967;p91"/>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1"/>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1"/>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1"/>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1"/>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1"/>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1"/>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1"/>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1"/>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1"/>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1"/>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1"/>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1"/>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1"/>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1"/>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91"/>
          <p:cNvGrpSpPr/>
          <p:nvPr/>
        </p:nvGrpSpPr>
        <p:grpSpPr>
          <a:xfrm>
            <a:off x="5750650" y="2891652"/>
            <a:ext cx="320216" cy="361403"/>
            <a:chOff x="5750650" y="2891652"/>
            <a:chExt cx="320216" cy="361403"/>
          </a:xfrm>
        </p:grpSpPr>
        <p:sp>
          <p:nvSpPr>
            <p:cNvPr id="7983" name="Google Shape;7983;p91"/>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1"/>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1"/>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1"/>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1"/>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1"/>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1"/>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1"/>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1"/>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1"/>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1"/>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1"/>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1"/>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1"/>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1"/>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91"/>
          <p:cNvGrpSpPr/>
          <p:nvPr/>
        </p:nvGrpSpPr>
        <p:grpSpPr>
          <a:xfrm>
            <a:off x="6658009" y="2891390"/>
            <a:ext cx="315972" cy="361927"/>
            <a:chOff x="6658009" y="2891390"/>
            <a:chExt cx="315972" cy="361927"/>
          </a:xfrm>
        </p:grpSpPr>
        <p:sp>
          <p:nvSpPr>
            <p:cNvPr id="7999" name="Google Shape;7999;p91"/>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1"/>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1"/>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1"/>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1"/>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1"/>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1"/>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91"/>
          <p:cNvGrpSpPr/>
          <p:nvPr/>
        </p:nvGrpSpPr>
        <p:grpSpPr>
          <a:xfrm>
            <a:off x="6203465" y="2891206"/>
            <a:ext cx="320478" cy="362110"/>
            <a:chOff x="6203465" y="2891206"/>
            <a:chExt cx="320478" cy="362110"/>
          </a:xfrm>
        </p:grpSpPr>
        <p:sp>
          <p:nvSpPr>
            <p:cNvPr id="8007" name="Google Shape;8007;p91"/>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1"/>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1"/>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1"/>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1"/>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91"/>
          <p:cNvGrpSpPr/>
          <p:nvPr/>
        </p:nvGrpSpPr>
        <p:grpSpPr>
          <a:xfrm>
            <a:off x="7567280" y="2891259"/>
            <a:ext cx="307116" cy="362294"/>
            <a:chOff x="7567280" y="2891259"/>
            <a:chExt cx="307116" cy="362294"/>
          </a:xfrm>
        </p:grpSpPr>
        <p:sp>
          <p:nvSpPr>
            <p:cNvPr id="8013" name="Google Shape;8013;p91"/>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91"/>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1"/>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1"/>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1"/>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1"/>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1"/>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1"/>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1"/>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1"/>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1"/>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1"/>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5" name="Google Shape;8025;p91"/>
          <p:cNvGrpSpPr/>
          <p:nvPr/>
        </p:nvGrpSpPr>
        <p:grpSpPr>
          <a:xfrm>
            <a:off x="7112579" y="2891521"/>
            <a:ext cx="338556" cy="361534"/>
            <a:chOff x="7112579" y="2891521"/>
            <a:chExt cx="338556" cy="361534"/>
          </a:xfrm>
        </p:grpSpPr>
        <p:sp>
          <p:nvSpPr>
            <p:cNvPr id="8026" name="Google Shape;8026;p91"/>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1"/>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8" name="Google Shape;8028;p91"/>
          <p:cNvGrpSpPr/>
          <p:nvPr/>
        </p:nvGrpSpPr>
        <p:grpSpPr>
          <a:xfrm>
            <a:off x="7155259" y="3805036"/>
            <a:ext cx="207478" cy="361272"/>
            <a:chOff x="7155259" y="3805036"/>
            <a:chExt cx="207478" cy="361272"/>
          </a:xfrm>
        </p:grpSpPr>
        <p:sp>
          <p:nvSpPr>
            <p:cNvPr id="8029" name="Google Shape;8029;p91"/>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1"/>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1"/>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1"/>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1"/>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1"/>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1"/>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1"/>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1"/>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1"/>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1"/>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1"/>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91"/>
          <p:cNvGrpSpPr/>
          <p:nvPr/>
        </p:nvGrpSpPr>
        <p:grpSpPr>
          <a:xfrm>
            <a:off x="4915368" y="2891390"/>
            <a:ext cx="182850" cy="361927"/>
            <a:chOff x="4915368" y="2891390"/>
            <a:chExt cx="182850" cy="361927"/>
          </a:xfrm>
        </p:grpSpPr>
        <p:sp>
          <p:nvSpPr>
            <p:cNvPr id="8042" name="Google Shape;8042;p91"/>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1"/>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1"/>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1"/>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1"/>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1"/>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1"/>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1"/>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1"/>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1"/>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1"/>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91"/>
          <p:cNvGrpSpPr/>
          <p:nvPr/>
        </p:nvGrpSpPr>
        <p:grpSpPr>
          <a:xfrm>
            <a:off x="8028714" y="2891652"/>
            <a:ext cx="289589" cy="361403"/>
            <a:chOff x="8028714" y="2891652"/>
            <a:chExt cx="289589" cy="361403"/>
          </a:xfrm>
        </p:grpSpPr>
        <p:sp>
          <p:nvSpPr>
            <p:cNvPr id="8054" name="Google Shape;8054;p91"/>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1"/>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1"/>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1"/>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1"/>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1"/>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1"/>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1"/>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1"/>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1"/>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1"/>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1"/>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1"/>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91"/>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1"/>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1"/>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1"/>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1"/>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1"/>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1"/>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91"/>
          <p:cNvGrpSpPr/>
          <p:nvPr/>
        </p:nvGrpSpPr>
        <p:grpSpPr>
          <a:xfrm>
            <a:off x="7551822" y="3804774"/>
            <a:ext cx="293335" cy="361927"/>
            <a:chOff x="7551822" y="3804774"/>
            <a:chExt cx="293335" cy="361927"/>
          </a:xfrm>
        </p:grpSpPr>
        <p:sp>
          <p:nvSpPr>
            <p:cNvPr id="8075" name="Google Shape;8075;p91"/>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1"/>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1"/>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1"/>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1"/>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1"/>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1"/>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1"/>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1"/>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1"/>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91"/>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91"/>
          <p:cNvGrpSpPr/>
          <p:nvPr/>
        </p:nvGrpSpPr>
        <p:grpSpPr>
          <a:xfrm>
            <a:off x="6263725" y="4277658"/>
            <a:ext cx="210491" cy="362163"/>
            <a:chOff x="6263725" y="4277658"/>
            <a:chExt cx="210491" cy="362163"/>
          </a:xfrm>
        </p:grpSpPr>
        <p:sp>
          <p:nvSpPr>
            <p:cNvPr id="8087" name="Google Shape;8087;p91"/>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1"/>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1"/>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1"/>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1"/>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1"/>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1"/>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1"/>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1"/>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1"/>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1"/>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1"/>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1"/>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1"/>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1"/>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91"/>
          <p:cNvGrpSpPr/>
          <p:nvPr/>
        </p:nvGrpSpPr>
        <p:grpSpPr>
          <a:xfrm>
            <a:off x="7987790" y="3804695"/>
            <a:ext cx="336303" cy="362005"/>
            <a:chOff x="7987790" y="3804695"/>
            <a:chExt cx="336303" cy="362005"/>
          </a:xfrm>
        </p:grpSpPr>
        <p:sp>
          <p:nvSpPr>
            <p:cNvPr id="8103" name="Google Shape;8103;p91"/>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1"/>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1"/>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1"/>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1"/>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1"/>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1"/>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1"/>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1"/>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1"/>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91"/>
          <p:cNvGrpSpPr/>
          <p:nvPr/>
        </p:nvGrpSpPr>
        <p:grpSpPr>
          <a:xfrm>
            <a:off x="5273444" y="2891285"/>
            <a:ext cx="371123" cy="362267"/>
            <a:chOff x="5273444" y="2891285"/>
            <a:chExt cx="371123" cy="362267"/>
          </a:xfrm>
        </p:grpSpPr>
        <p:sp>
          <p:nvSpPr>
            <p:cNvPr id="8114" name="Google Shape;8114;p91"/>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1"/>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1"/>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1"/>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1"/>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1"/>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1"/>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1"/>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1"/>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1"/>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1"/>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1"/>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91"/>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1"/>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91"/>
          <p:cNvGrpSpPr/>
          <p:nvPr/>
        </p:nvGrpSpPr>
        <p:grpSpPr>
          <a:xfrm>
            <a:off x="7630397" y="3358399"/>
            <a:ext cx="214759" cy="357030"/>
            <a:chOff x="2235125" y="238075"/>
            <a:chExt cx="3144350" cy="5227375"/>
          </a:xfrm>
        </p:grpSpPr>
        <p:sp>
          <p:nvSpPr>
            <p:cNvPr id="8129" name="Google Shape;8129;p91"/>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1"/>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1"/>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1"/>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1"/>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1"/>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1"/>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1"/>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1"/>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91"/>
          <p:cNvGrpSpPr/>
          <p:nvPr/>
        </p:nvGrpSpPr>
        <p:grpSpPr>
          <a:xfrm>
            <a:off x="2810729" y="4267107"/>
            <a:ext cx="342496" cy="351944"/>
            <a:chOff x="2810729" y="4267107"/>
            <a:chExt cx="342496" cy="351944"/>
          </a:xfrm>
        </p:grpSpPr>
        <p:sp>
          <p:nvSpPr>
            <p:cNvPr id="8139" name="Google Shape;8139;p91"/>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1"/>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1"/>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1"/>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1"/>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1"/>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1"/>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1"/>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1"/>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1"/>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1"/>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1"/>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1"/>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1"/>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1"/>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1"/>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1"/>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1"/>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1"/>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1"/>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1"/>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1"/>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1"/>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1"/>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1"/>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1"/>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1"/>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1"/>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1"/>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1"/>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9" name="Google Shape;8169;p91"/>
          <p:cNvGrpSpPr/>
          <p:nvPr/>
        </p:nvGrpSpPr>
        <p:grpSpPr>
          <a:xfrm>
            <a:off x="1779168" y="3805625"/>
            <a:ext cx="282381" cy="343454"/>
            <a:chOff x="1779168" y="3805625"/>
            <a:chExt cx="282381" cy="343454"/>
          </a:xfrm>
        </p:grpSpPr>
        <p:sp>
          <p:nvSpPr>
            <p:cNvPr id="8170" name="Google Shape;8170;p91"/>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1"/>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1"/>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1"/>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1"/>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1"/>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1"/>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1"/>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1"/>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1"/>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1"/>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1"/>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1"/>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1"/>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91"/>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1"/>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1"/>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1"/>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1"/>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1"/>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1"/>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1"/>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1"/>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91"/>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1"/>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1"/>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1"/>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1"/>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91"/>
          <p:cNvGrpSpPr/>
          <p:nvPr/>
        </p:nvGrpSpPr>
        <p:grpSpPr>
          <a:xfrm>
            <a:off x="2593522" y="2407029"/>
            <a:ext cx="391606" cy="364535"/>
            <a:chOff x="2593522" y="2407029"/>
            <a:chExt cx="391606" cy="364535"/>
          </a:xfrm>
        </p:grpSpPr>
        <p:sp>
          <p:nvSpPr>
            <p:cNvPr id="8199" name="Google Shape;8199;p91"/>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1"/>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1"/>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1"/>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1"/>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1"/>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1"/>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1"/>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1"/>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1"/>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1"/>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1"/>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1"/>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1"/>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91"/>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1"/>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1"/>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1"/>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1"/>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1"/>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1"/>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1"/>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1"/>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1"/>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1"/>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1"/>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1"/>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1"/>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1"/>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1"/>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1"/>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1"/>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1"/>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1"/>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1"/>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1"/>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1"/>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1"/>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8" name="Google Shape;8238;p91"/>
          <p:cNvGrpSpPr/>
          <p:nvPr/>
        </p:nvGrpSpPr>
        <p:grpSpPr>
          <a:xfrm>
            <a:off x="3955047" y="2432242"/>
            <a:ext cx="322912" cy="334396"/>
            <a:chOff x="3955047" y="2432242"/>
            <a:chExt cx="322912" cy="334396"/>
          </a:xfrm>
        </p:grpSpPr>
        <p:sp>
          <p:nvSpPr>
            <p:cNvPr id="8239" name="Google Shape;8239;p91"/>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1"/>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1"/>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91"/>
          <p:cNvGrpSpPr/>
          <p:nvPr/>
        </p:nvGrpSpPr>
        <p:grpSpPr>
          <a:xfrm>
            <a:off x="1802465" y="1962854"/>
            <a:ext cx="265373" cy="351944"/>
            <a:chOff x="1802465" y="1962854"/>
            <a:chExt cx="265373" cy="351944"/>
          </a:xfrm>
        </p:grpSpPr>
        <p:sp>
          <p:nvSpPr>
            <p:cNvPr id="8243" name="Google Shape;8243;p91"/>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1"/>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1"/>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1"/>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1"/>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1"/>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1"/>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91"/>
          <p:cNvGrpSpPr/>
          <p:nvPr/>
        </p:nvGrpSpPr>
        <p:grpSpPr>
          <a:xfrm>
            <a:off x="3512070" y="1956222"/>
            <a:ext cx="373983" cy="363622"/>
            <a:chOff x="3512070" y="1956222"/>
            <a:chExt cx="373983" cy="363622"/>
          </a:xfrm>
        </p:grpSpPr>
        <p:sp>
          <p:nvSpPr>
            <p:cNvPr id="8251" name="Google Shape;8251;p91"/>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1"/>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1"/>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1"/>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1"/>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1"/>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1"/>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1"/>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1"/>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1"/>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1"/>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1"/>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1"/>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1"/>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1"/>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1"/>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1"/>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91"/>
          <p:cNvGrpSpPr/>
          <p:nvPr/>
        </p:nvGrpSpPr>
        <p:grpSpPr>
          <a:xfrm>
            <a:off x="842683" y="2394751"/>
            <a:ext cx="345640" cy="356660"/>
            <a:chOff x="842683" y="2394751"/>
            <a:chExt cx="345640" cy="356660"/>
          </a:xfrm>
        </p:grpSpPr>
        <p:sp>
          <p:nvSpPr>
            <p:cNvPr id="8269" name="Google Shape;8269;p91"/>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1"/>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1"/>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1"/>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1"/>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1"/>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1"/>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1"/>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91"/>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91"/>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1"/>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1"/>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1"/>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1"/>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1"/>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1"/>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91"/>
          <p:cNvGrpSpPr/>
          <p:nvPr/>
        </p:nvGrpSpPr>
        <p:grpSpPr>
          <a:xfrm>
            <a:off x="1290615" y="2399467"/>
            <a:ext cx="336836" cy="342511"/>
            <a:chOff x="1290615" y="2399467"/>
            <a:chExt cx="336836" cy="342511"/>
          </a:xfrm>
        </p:grpSpPr>
        <p:sp>
          <p:nvSpPr>
            <p:cNvPr id="8286" name="Google Shape;8286;p91"/>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1"/>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1"/>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1"/>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1"/>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1"/>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1"/>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1"/>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1"/>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1"/>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1"/>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1"/>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1"/>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1"/>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91"/>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1"/>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1"/>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1"/>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1"/>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91"/>
          <p:cNvGrpSpPr/>
          <p:nvPr/>
        </p:nvGrpSpPr>
        <p:grpSpPr>
          <a:xfrm>
            <a:off x="1748310" y="2408601"/>
            <a:ext cx="308508" cy="333378"/>
            <a:chOff x="1748310" y="2408601"/>
            <a:chExt cx="308508" cy="333378"/>
          </a:xfrm>
        </p:grpSpPr>
        <p:sp>
          <p:nvSpPr>
            <p:cNvPr id="8306" name="Google Shape;8306;p91"/>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1"/>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1"/>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1"/>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1"/>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1"/>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1"/>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1"/>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91"/>
          <p:cNvGrpSpPr/>
          <p:nvPr/>
        </p:nvGrpSpPr>
        <p:grpSpPr>
          <a:xfrm>
            <a:off x="3044614" y="2418033"/>
            <a:ext cx="376184" cy="315141"/>
            <a:chOff x="3044614" y="2418033"/>
            <a:chExt cx="376184" cy="315141"/>
          </a:xfrm>
        </p:grpSpPr>
        <p:sp>
          <p:nvSpPr>
            <p:cNvPr id="8315" name="Google Shape;8315;p91"/>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1"/>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1"/>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1"/>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1"/>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1"/>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1"/>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1"/>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1"/>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91"/>
          <p:cNvGrpSpPr/>
          <p:nvPr/>
        </p:nvGrpSpPr>
        <p:grpSpPr>
          <a:xfrm>
            <a:off x="3943638" y="3815072"/>
            <a:ext cx="357933" cy="342676"/>
            <a:chOff x="3943638" y="3815072"/>
            <a:chExt cx="357933" cy="342676"/>
          </a:xfrm>
        </p:grpSpPr>
        <p:sp>
          <p:nvSpPr>
            <p:cNvPr id="8325" name="Google Shape;8325;p91"/>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1"/>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1"/>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1"/>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1"/>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1"/>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1"/>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1"/>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1"/>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91"/>
          <p:cNvGrpSpPr/>
          <p:nvPr/>
        </p:nvGrpSpPr>
        <p:grpSpPr>
          <a:xfrm>
            <a:off x="3508282" y="3810341"/>
            <a:ext cx="351644" cy="351959"/>
            <a:chOff x="3508282" y="3810341"/>
            <a:chExt cx="351644" cy="351959"/>
          </a:xfrm>
        </p:grpSpPr>
        <p:sp>
          <p:nvSpPr>
            <p:cNvPr id="8335" name="Google Shape;8335;p91"/>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1"/>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1"/>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1"/>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1"/>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1"/>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1"/>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1"/>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1"/>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1"/>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1"/>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1"/>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1"/>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91"/>
          <p:cNvGrpSpPr/>
          <p:nvPr/>
        </p:nvGrpSpPr>
        <p:grpSpPr>
          <a:xfrm>
            <a:off x="2224585" y="1962854"/>
            <a:ext cx="303163" cy="351809"/>
            <a:chOff x="2224585" y="1962854"/>
            <a:chExt cx="303163" cy="351809"/>
          </a:xfrm>
        </p:grpSpPr>
        <p:sp>
          <p:nvSpPr>
            <p:cNvPr id="8349" name="Google Shape;8349;p91"/>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1"/>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1"/>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1"/>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1"/>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1"/>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1"/>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1"/>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91"/>
          <p:cNvGrpSpPr/>
          <p:nvPr/>
        </p:nvGrpSpPr>
        <p:grpSpPr>
          <a:xfrm>
            <a:off x="2622794" y="1990868"/>
            <a:ext cx="389090" cy="296231"/>
            <a:chOff x="2622794" y="1990868"/>
            <a:chExt cx="389090" cy="296231"/>
          </a:xfrm>
        </p:grpSpPr>
        <p:sp>
          <p:nvSpPr>
            <p:cNvPr id="8358" name="Google Shape;8358;p91"/>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1"/>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1"/>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1"/>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1"/>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1"/>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1"/>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1"/>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1"/>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91"/>
          <p:cNvGrpSpPr/>
          <p:nvPr/>
        </p:nvGrpSpPr>
        <p:grpSpPr>
          <a:xfrm>
            <a:off x="3977326" y="1952149"/>
            <a:ext cx="327074" cy="375241"/>
            <a:chOff x="3977326" y="1952149"/>
            <a:chExt cx="327074" cy="375241"/>
          </a:xfrm>
        </p:grpSpPr>
        <p:sp>
          <p:nvSpPr>
            <p:cNvPr id="8368" name="Google Shape;8368;p91"/>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1"/>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1"/>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1"/>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1"/>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1"/>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1"/>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1"/>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1"/>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1"/>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1"/>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1"/>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1"/>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1"/>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1"/>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1"/>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1"/>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91"/>
          <p:cNvGrpSpPr/>
          <p:nvPr/>
        </p:nvGrpSpPr>
        <p:grpSpPr>
          <a:xfrm>
            <a:off x="1341612" y="3340055"/>
            <a:ext cx="259399" cy="370524"/>
            <a:chOff x="1341612" y="3340055"/>
            <a:chExt cx="259399" cy="370524"/>
          </a:xfrm>
        </p:grpSpPr>
        <p:sp>
          <p:nvSpPr>
            <p:cNvPr id="8386" name="Google Shape;8386;p91"/>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1"/>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1"/>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1"/>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1"/>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1"/>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1"/>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1"/>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1"/>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1"/>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1"/>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1"/>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1"/>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1"/>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1"/>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1"/>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1"/>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1"/>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91"/>
          <p:cNvGrpSpPr/>
          <p:nvPr/>
        </p:nvGrpSpPr>
        <p:grpSpPr>
          <a:xfrm>
            <a:off x="2179892" y="3844972"/>
            <a:ext cx="351629" cy="282381"/>
            <a:chOff x="2179892" y="3844972"/>
            <a:chExt cx="351629" cy="282381"/>
          </a:xfrm>
        </p:grpSpPr>
        <p:sp>
          <p:nvSpPr>
            <p:cNvPr id="8405" name="Google Shape;8405;p91"/>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1"/>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1"/>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1"/>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1"/>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1"/>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1"/>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1"/>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1"/>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1"/>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1"/>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1"/>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1"/>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1"/>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1"/>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1"/>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1"/>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1"/>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1"/>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1"/>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91"/>
          <p:cNvGrpSpPr/>
          <p:nvPr/>
        </p:nvGrpSpPr>
        <p:grpSpPr>
          <a:xfrm>
            <a:off x="3131170" y="3816884"/>
            <a:ext cx="220051" cy="338169"/>
            <a:chOff x="3131170" y="3816884"/>
            <a:chExt cx="220051" cy="338169"/>
          </a:xfrm>
        </p:grpSpPr>
        <p:sp>
          <p:nvSpPr>
            <p:cNvPr id="8426" name="Google Shape;8426;p91"/>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1"/>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1"/>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1"/>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1"/>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1"/>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1"/>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1"/>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1"/>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91"/>
          <p:cNvGrpSpPr/>
          <p:nvPr/>
        </p:nvGrpSpPr>
        <p:grpSpPr>
          <a:xfrm>
            <a:off x="903502" y="3359564"/>
            <a:ext cx="247990" cy="333393"/>
            <a:chOff x="903502" y="3359564"/>
            <a:chExt cx="247990" cy="333393"/>
          </a:xfrm>
        </p:grpSpPr>
        <p:sp>
          <p:nvSpPr>
            <p:cNvPr id="8436" name="Google Shape;8436;p91"/>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1"/>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1"/>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1"/>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1"/>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1"/>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1"/>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1"/>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1"/>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1"/>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1"/>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1"/>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1"/>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1"/>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1"/>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1"/>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1"/>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1"/>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1"/>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1"/>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1"/>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1"/>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91"/>
          <p:cNvGrpSpPr/>
          <p:nvPr/>
        </p:nvGrpSpPr>
        <p:grpSpPr>
          <a:xfrm>
            <a:off x="2616191" y="2890461"/>
            <a:ext cx="365793" cy="361152"/>
            <a:chOff x="2616191" y="2890461"/>
            <a:chExt cx="365793" cy="361152"/>
          </a:xfrm>
        </p:grpSpPr>
        <p:sp>
          <p:nvSpPr>
            <p:cNvPr id="8459" name="Google Shape;8459;p91"/>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1"/>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1"/>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1"/>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1"/>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1"/>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1"/>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1"/>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1"/>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1"/>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91"/>
          <p:cNvGrpSpPr/>
          <p:nvPr/>
        </p:nvGrpSpPr>
        <p:grpSpPr>
          <a:xfrm>
            <a:off x="3049959" y="1945861"/>
            <a:ext cx="402940" cy="388536"/>
            <a:chOff x="3049959" y="1945861"/>
            <a:chExt cx="402940" cy="388536"/>
          </a:xfrm>
        </p:grpSpPr>
        <p:sp>
          <p:nvSpPr>
            <p:cNvPr id="8471" name="Google Shape;8471;p91"/>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1"/>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1"/>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1"/>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1"/>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1"/>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91"/>
          <p:cNvGrpSpPr/>
          <p:nvPr/>
        </p:nvGrpSpPr>
        <p:grpSpPr>
          <a:xfrm>
            <a:off x="2483025" y="4268679"/>
            <a:ext cx="202428" cy="349114"/>
            <a:chOff x="2483025" y="4268679"/>
            <a:chExt cx="202428" cy="349114"/>
          </a:xfrm>
        </p:grpSpPr>
        <p:sp>
          <p:nvSpPr>
            <p:cNvPr id="8478" name="Google Shape;8478;p91"/>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1"/>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1"/>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1"/>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1"/>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1"/>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91"/>
          <p:cNvGrpSpPr/>
          <p:nvPr/>
        </p:nvGrpSpPr>
        <p:grpSpPr>
          <a:xfrm>
            <a:off x="862507" y="2885984"/>
            <a:ext cx="329590" cy="365000"/>
            <a:chOff x="862507" y="2885984"/>
            <a:chExt cx="329590" cy="365000"/>
          </a:xfrm>
        </p:grpSpPr>
        <p:sp>
          <p:nvSpPr>
            <p:cNvPr id="8485" name="Google Shape;8485;p91"/>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1"/>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1"/>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1"/>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1"/>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1"/>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1"/>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91"/>
          <p:cNvGrpSpPr/>
          <p:nvPr/>
        </p:nvGrpSpPr>
        <p:grpSpPr>
          <a:xfrm>
            <a:off x="3082075" y="2871805"/>
            <a:ext cx="318884" cy="379807"/>
            <a:chOff x="3082075" y="2871805"/>
            <a:chExt cx="318884" cy="379807"/>
          </a:xfrm>
        </p:grpSpPr>
        <p:sp>
          <p:nvSpPr>
            <p:cNvPr id="8493" name="Google Shape;8493;p91"/>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1"/>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1"/>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1"/>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1"/>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1"/>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1"/>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1"/>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1"/>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1"/>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1"/>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1"/>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1"/>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1"/>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1"/>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1"/>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1"/>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1"/>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1"/>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1"/>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91"/>
          <p:cNvGrpSpPr/>
          <p:nvPr/>
        </p:nvGrpSpPr>
        <p:grpSpPr>
          <a:xfrm>
            <a:off x="2594780" y="1516494"/>
            <a:ext cx="410187" cy="324244"/>
            <a:chOff x="2594780" y="1516494"/>
            <a:chExt cx="410187" cy="324244"/>
          </a:xfrm>
        </p:grpSpPr>
        <p:sp>
          <p:nvSpPr>
            <p:cNvPr id="8514" name="Google Shape;8514;p91"/>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1"/>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1"/>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1"/>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1"/>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1"/>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1"/>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1"/>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91"/>
          <p:cNvGrpSpPr/>
          <p:nvPr/>
        </p:nvGrpSpPr>
        <p:grpSpPr>
          <a:xfrm>
            <a:off x="1742965" y="1502959"/>
            <a:ext cx="333692" cy="333363"/>
            <a:chOff x="1742965" y="1502959"/>
            <a:chExt cx="333692" cy="333363"/>
          </a:xfrm>
        </p:grpSpPr>
        <p:sp>
          <p:nvSpPr>
            <p:cNvPr id="8523" name="Google Shape;8523;p91"/>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1"/>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1"/>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1"/>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7" name="Google Shape;8527;p91"/>
          <p:cNvGrpSpPr/>
          <p:nvPr/>
        </p:nvGrpSpPr>
        <p:grpSpPr>
          <a:xfrm>
            <a:off x="3051531" y="1516809"/>
            <a:ext cx="390034" cy="296545"/>
            <a:chOff x="3051531" y="1516809"/>
            <a:chExt cx="390034" cy="296545"/>
          </a:xfrm>
        </p:grpSpPr>
        <p:sp>
          <p:nvSpPr>
            <p:cNvPr id="8528" name="Google Shape;8528;p91"/>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1"/>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1"/>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1"/>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1"/>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1"/>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1"/>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1"/>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1"/>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1"/>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1"/>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1"/>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1"/>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1"/>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1"/>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91"/>
          <p:cNvGrpSpPr/>
          <p:nvPr/>
        </p:nvGrpSpPr>
        <p:grpSpPr>
          <a:xfrm>
            <a:off x="3514900" y="1489020"/>
            <a:ext cx="354145" cy="351869"/>
            <a:chOff x="3514900" y="1489020"/>
            <a:chExt cx="354145" cy="351869"/>
          </a:xfrm>
        </p:grpSpPr>
        <p:sp>
          <p:nvSpPr>
            <p:cNvPr id="8544" name="Google Shape;8544;p91"/>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1"/>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1"/>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1"/>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1"/>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1"/>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1"/>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1"/>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1"/>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1"/>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1"/>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1"/>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1"/>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1"/>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1"/>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1"/>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1"/>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1"/>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1"/>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1"/>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91"/>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1"/>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91"/>
          <p:cNvGrpSpPr/>
          <p:nvPr/>
        </p:nvGrpSpPr>
        <p:grpSpPr>
          <a:xfrm>
            <a:off x="3066324" y="3350446"/>
            <a:ext cx="346598" cy="333183"/>
            <a:chOff x="3066324" y="3350446"/>
            <a:chExt cx="346598" cy="333183"/>
          </a:xfrm>
        </p:grpSpPr>
        <p:sp>
          <p:nvSpPr>
            <p:cNvPr id="8567" name="Google Shape;8567;p91"/>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1"/>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1"/>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1"/>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1"/>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1"/>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1"/>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1"/>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1"/>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1"/>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91"/>
          <p:cNvGrpSpPr/>
          <p:nvPr/>
        </p:nvGrpSpPr>
        <p:grpSpPr>
          <a:xfrm>
            <a:off x="1282755" y="1952089"/>
            <a:ext cx="363278" cy="363338"/>
            <a:chOff x="1282755" y="1952089"/>
            <a:chExt cx="363278" cy="363338"/>
          </a:xfrm>
        </p:grpSpPr>
        <p:sp>
          <p:nvSpPr>
            <p:cNvPr id="8578" name="Google Shape;8578;p91"/>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1"/>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1"/>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1"/>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1"/>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1"/>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1"/>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91"/>
          <p:cNvGrpSpPr/>
          <p:nvPr/>
        </p:nvGrpSpPr>
        <p:grpSpPr>
          <a:xfrm>
            <a:off x="3510094" y="2909281"/>
            <a:ext cx="355133" cy="343574"/>
            <a:chOff x="3510094" y="2909281"/>
            <a:chExt cx="355133" cy="343574"/>
          </a:xfrm>
        </p:grpSpPr>
        <p:sp>
          <p:nvSpPr>
            <p:cNvPr id="8586" name="Google Shape;8586;p91"/>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1"/>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1"/>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1"/>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1"/>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1"/>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1"/>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1"/>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1"/>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1"/>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1"/>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1"/>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1"/>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9" name="Google Shape;8599;p91"/>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0" name="Google Shape;8600;p91"/>
          <p:cNvGrpSpPr/>
          <p:nvPr/>
        </p:nvGrpSpPr>
        <p:grpSpPr>
          <a:xfrm>
            <a:off x="2163842" y="1506972"/>
            <a:ext cx="382787" cy="331566"/>
            <a:chOff x="2163842" y="1506972"/>
            <a:chExt cx="382787" cy="331566"/>
          </a:xfrm>
        </p:grpSpPr>
        <p:sp>
          <p:nvSpPr>
            <p:cNvPr id="8601" name="Google Shape;8601;p91"/>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1"/>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1"/>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1"/>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1"/>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1"/>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1"/>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1"/>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91"/>
          <p:cNvGrpSpPr/>
          <p:nvPr/>
        </p:nvGrpSpPr>
        <p:grpSpPr>
          <a:xfrm>
            <a:off x="1738877" y="3349652"/>
            <a:ext cx="357918" cy="350536"/>
            <a:chOff x="1738877" y="3349652"/>
            <a:chExt cx="357918" cy="350536"/>
          </a:xfrm>
        </p:grpSpPr>
        <p:sp>
          <p:nvSpPr>
            <p:cNvPr id="8610" name="Google Shape;8610;p91"/>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1"/>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1"/>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1"/>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1"/>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1"/>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1"/>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1"/>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1"/>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1"/>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1"/>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1"/>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1"/>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1"/>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1"/>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1"/>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1"/>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1"/>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91"/>
          <p:cNvGrpSpPr/>
          <p:nvPr/>
        </p:nvGrpSpPr>
        <p:grpSpPr>
          <a:xfrm>
            <a:off x="1971819" y="4276854"/>
            <a:ext cx="383281" cy="333947"/>
            <a:chOff x="1971819" y="4276854"/>
            <a:chExt cx="383281" cy="333947"/>
          </a:xfrm>
        </p:grpSpPr>
        <p:sp>
          <p:nvSpPr>
            <p:cNvPr id="8629" name="Google Shape;8629;p9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9" name="Google Shape;8639;p91"/>
          <p:cNvGrpSpPr/>
          <p:nvPr/>
        </p:nvGrpSpPr>
        <p:grpSpPr>
          <a:xfrm>
            <a:off x="1825119" y="2885819"/>
            <a:ext cx="175987" cy="361391"/>
            <a:chOff x="1825119" y="2885819"/>
            <a:chExt cx="175987" cy="361391"/>
          </a:xfrm>
        </p:grpSpPr>
        <p:sp>
          <p:nvSpPr>
            <p:cNvPr id="8640" name="Google Shape;8640;p91"/>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1"/>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1"/>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1"/>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1"/>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1"/>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1"/>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1"/>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1"/>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1"/>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91"/>
          <p:cNvGrpSpPr/>
          <p:nvPr/>
        </p:nvGrpSpPr>
        <p:grpSpPr>
          <a:xfrm>
            <a:off x="3504824" y="3405844"/>
            <a:ext cx="369896" cy="226339"/>
            <a:chOff x="3504824" y="3405844"/>
            <a:chExt cx="369896" cy="226339"/>
          </a:xfrm>
        </p:grpSpPr>
        <p:sp>
          <p:nvSpPr>
            <p:cNvPr id="8651" name="Google Shape;8651;p91"/>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1"/>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1"/>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1"/>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1"/>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1"/>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1"/>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1"/>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1"/>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1"/>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1"/>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1"/>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1"/>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1"/>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1"/>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1"/>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91"/>
          <p:cNvGrpSpPr/>
          <p:nvPr/>
        </p:nvGrpSpPr>
        <p:grpSpPr>
          <a:xfrm>
            <a:off x="1295661" y="3819594"/>
            <a:ext cx="345640" cy="342900"/>
            <a:chOff x="1295661" y="3819594"/>
            <a:chExt cx="345640" cy="342900"/>
          </a:xfrm>
        </p:grpSpPr>
        <p:sp>
          <p:nvSpPr>
            <p:cNvPr id="8668" name="Google Shape;8668;p91"/>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1"/>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1"/>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1"/>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1"/>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1"/>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1"/>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1"/>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1"/>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1"/>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1"/>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1"/>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1"/>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1"/>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1"/>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1"/>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91"/>
          <p:cNvGrpSpPr/>
          <p:nvPr/>
        </p:nvGrpSpPr>
        <p:grpSpPr>
          <a:xfrm>
            <a:off x="3486572" y="2433470"/>
            <a:ext cx="379328" cy="281738"/>
            <a:chOff x="3486572" y="2433470"/>
            <a:chExt cx="379328" cy="281738"/>
          </a:xfrm>
        </p:grpSpPr>
        <p:sp>
          <p:nvSpPr>
            <p:cNvPr id="8686" name="Google Shape;8686;p91"/>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1"/>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1"/>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1"/>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1"/>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1"/>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1"/>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3" name="Google Shape;8693;p91"/>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4" name="Google Shape;8694;p91"/>
          <p:cNvGrpSpPr/>
          <p:nvPr/>
        </p:nvGrpSpPr>
        <p:grpSpPr>
          <a:xfrm>
            <a:off x="3997149" y="3329634"/>
            <a:ext cx="270733" cy="355762"/>
            <a:chOff x="3997149" y="3329634"/>
            <a:chExt cx="270733" cy="355762"/>
          </a:xfrm>
        </p:grpSpPr>
        <p:sp>
          <p:nvSpPr>
            <p:cNvPr id="8695" name="Google Shape;8695;p91"/>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1"/>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1"/>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1"/>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1"/>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1"/>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1"/>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1"/>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1"/>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1"/>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1"/>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1"/>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1"/>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1"/>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1"/>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1"/>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1"/>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1"/>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1"/>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1"/>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1"/>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91"/>
          <p:cNvGrpSpPr/>
          <p:nvPr/>
        </p:nvGrpSpPr>
        <p:grpSpPr>
          <a:xfrm>
            <a:off x="3954343" y="2899354"/>
            <a:ext cx="345655" cy="343529"/>
            <a:chOff x="3954343" y="2899354"/>
            <a:chExt cx="345655" cy="343529"/>
          </a:xfrm>
        </p:grpSpPr>
        <p:sp>
          <p:nvSpPr>
            <p:cNvPr id="8717" name="Google Shape;8717;p91"/>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1"/>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1"/>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1"/>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1"/>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1"/>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1"/>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1"/>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1"/>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1"/>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1"/>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1"/>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91"/>
          <p:cNvGrpSpPr/>
          <p:nvPr/>
        </p:nvGrpSpPr>
        <p:grpSpPr>
          <a:xfrm>
            <a:off x="2166043" y="3351344"/>
            <a:ext cx="369566" cy="349803"/>
            <a:chOff x="2166043" y="3351344"/>
            <a:chExt cx="369566" cy="349803"/>
          </a:xfrm>
        </p:grpSpPr>
        <p:sp>
          <p:nvSpPr>
            <p:cNvPr id="8730" name="Google Shape;8730;p91"/>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1"/>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1"/>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1"/>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1"/>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1"/>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1"/>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1"/>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1"/>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91"/>
          <p:cNvGrpSpPr/>
          <p:nvPr/>
        </p:nvGrpSpPr>
        <p:grpSpPr>
          <a:xfrm>
            <a:off x="2619649" y="3352332"/>
            <a:ext cx="365793" cy="329275"/>
            <a:chOff x="2619649" y="3352332"/>
            <a:chExt cx="365793" cy="329275"/>
          </a:xfrm>
        </p:grpSpPr>
        <p:sp>
          <p:nvSpPr>
            <p:cNvPr id="8740" name="Google Shape;8740;p91"/>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1"/>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1"/>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1"/>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1"/>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1"/>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1"/>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1"/>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1"/>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1"/>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91"/>
          <p:cNvGrpSpPr/>
          <p:nvPr/>
        </p:nvGrpSpPr>
        <p:grpSpPr>
          <a:xfrm>
            <a:off x="1293760" y="1498228"/>
            <a:ext cx="340624" cy="351944"/>
            <a:chOff x="1293760" y="1498228"/>
            <a:chExt cx="340624" cy="351944"/>
          </a:xfrm>
        </p:grpSpPr>
        <p:sp>
          <p:nvSpPr>
            <p:cNvPr id="8751" name="Google Shape;8751;p91"/>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1"/>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1"/>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1"/>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1"/>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1"/>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1"/>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1"/>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1"/>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1"/>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1"/>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1"/>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1"/>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1"/>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91"/>
          <p:cNvGrpSpPr/>
          <p:nvPr/>
        </p:nvGrpSpPr>
        <p:grpSpPr>
          <a:xfrm>
            <a:off x="849601" y="1952074"/>
            <a:ext cx="406713" cy="383745"/>
            <a:chOff x="849601" y="1952074"/>
            <a:chExt cx="406713" cy="383745"/>
          </a:xfrm>
        </p:grpSpPr>
        <p:sp>
          <p:nvSpPr>
            <p:cNvPr id="8766" name="Google Shape;8766;p91"/>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1"/>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1"/>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1"/>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1"/>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1"/>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1"/>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91"/>
          <p:cNvGrpSpPr/>
          <p:nvPr/>
        </p:nvGrpSpPr>
        <p:grpSpPr>
          <a:xfrm>
            <a:off x="2253871" y="2893365"/>
            <a:ext cx="203985" cy="355417"/>
            <a:chOff x="2253871" y="2893365"/>
            <a:chExt cx="203985" cy="355417"/>
          </a:xfrm>
        </p:grpSpPr>
        <p:sp>
          <p:nvSpPr>
            <p:cNvPr id="8774" name="Google Shape;8774;p91"/>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1"/>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1"/>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1"/>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1"/>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1"/>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1"/>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1"/>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1"/>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1"/>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1"/>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91"/>
          <p:cNvGrpSpPr/>
          <p:nvPr/>
        </p:nvGrpSpPr>
        <p:grpSpPr>
          <a:xfrm>
            <a:off x="2191541" y="2408601"/>
            <a:ext cx="308823" cy="342571"/>
            <a:chOff x="2191541" y="2408601"/>
            <a:chExt cx="308823" cy="342571"/>
          </a:xfrm>
        </p:grpSpPr>
        <p:sp>
          <p:nvSpPr>
            <p:cNvPr id="8786" name="Google Shape;8786;p91"/>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1"/>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1"/>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1"/>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1"/>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1"/>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1"/>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1"/>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1"/>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1"/>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1"/>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1"/>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1"/>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91"/>
          <p:cNvGrpSpPr/>
          <p:nvPr/>
        </p:nvGrpSpPr>
        <p:grpSpPr>
          <a:xfrm>
            <a:off x="847400" y="1503588"/>
            <a:ext cx="342496" cy="341553"/>
            <a:chOff x="847400" y="1503588"/>
            <a:chExt cx="342496" cy="341553"/>
          </a:xfrm>
        </p:grpSpPr>
        <p:sp>
          <p:nvSpPr>
            <p:cNvPr id="8800" name="Google Shape;8800;p91"/>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1"/>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1"/>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1"/>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1"/>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1"/>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1"/>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1"/>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1"/>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1"/>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1"/>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1"/>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1"/>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1"/>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1"/>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1"/>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1"/>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1"/>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1"/>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1"/>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91"/>
          <p:cNvGrpSpPr/>
          <p:nvPr/>
        </p:nvGrpSpPr>
        <p:grpSpPr>
          <a:xfrm>
            <a:off x="1329963" y="2899669"/>
            <a:ext cx="280495" cy="361077"/>
            <a:chOff x="1329963" y="2899669"/>
            <a:chExt cx="280495" cy="361077"/>
          </a:xfrm>
        </p:grpSpPr>
        <p:sp>
          <p:nvSpPr>
            <p:cNvPr id="8821" name="Google Shape;8821;p91"/>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1"/>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1"/>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1"/>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1"/>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1"/>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91"/>
          <p:cNvGrpSpPr/>
          <p:nvPr/>
        </p:nvGrpSpPr>
        <p:grpSpPr>
          <a:xfrm>
            <a:off x="937429" y="3800908"/>
            <a:ext cx="195496" cy="343439"/>
            <a:chOff x="937429" y="3800908"/>
            <a:chExt cx="195496" cy="343439"/>
          </a:xfrm>
        </p:grpSpPr>
        <p:sp>
          <p:nvSpPr>
            <p:cNvPr id="8829" name="Google Shape;8829;p91"/>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1"/>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1"/>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1"/>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1"/>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1"/>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1"/>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1"/>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1"/>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1"/>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1"/>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1"/>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1"/>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91"/>
          <p:cNvGrpSpPr/>
          <p:nvPr/>
        </p:nvGrpSpPr>
        <p:grpSpPr>
          <a:xfrm>
            <a:off x="2687659" y="3810655"/>
            <a:ext cx="365164" cy="342511"/>
            <a:chOff x="2611459" y="3810655"/>
            <a:chExt cx="365164" cy="342511"/>
          </a:xfrm>
        </p:grpSpPr>
        <p:sp>
          <p:nvSpPr>
            <p:cNvPr id="8843" name="Google Shape;8843;p91"/>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1"/>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1"/>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1"/>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1"/>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1"/>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1"/>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1"/>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1"/>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1"/>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1"/>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91"/>
          <p:cNvGrpSpPr/>
          <p:nvPr/>
        </p:nvGrpSpPr>
        <p:grpSpPr>
          <a:xfrm>
            <a:off x="3952456" y="1524280"/>
            <a:ext cx="370195" cy="300154"/>
            <a:chOff x="3952456" y="1524280"/>
            <a:chExt cx="370195" cy="300154"/>
          </a:xfrm>
        </p:grpSpPr>
        <p:sp>
          <p:nvSpPr>
            <p:cNvPr id="8855" name="Google Shape;8855;p91"/>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1"/>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1"/>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1"/>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1"/>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1"/>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64"/>
        <p:cNvGrpSpPr/>
        <p:nvPr/>
      </p:nvGrpSpPr>
      <p:grpSpPr>
        <a:xfrm>
          <a:off x="0" y="0"/>
          <a:ext cx="0" cy="0"/>
          <a:chOff x="0" y="0"/>
          <a:chExt cx="0" cy="0"/>
        </a:xfrm>
      </p:grpSpPr>
      <p:sp>
        <p:nvSpPr>
          <p:cNvPr id="8865" name="Google Shape;8865;p92"/>
          <p:cNvSpPr txBox="1">
            <a:spLocks noGrp="1"/>
          </p:cNvSpPr>
          <p:nvPr>
            <p:ph type="title" idx="4294967295"/>
          </p:nvPr>
        </p:nvSpPr>
        <p:spPr>
          <a:xfrm>
            <a:off x="803501" y="7025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Business </a:t>
            </a:r>
            <a:r>
              <a:rPr lang="en" dirty="0">
                <a:latin typeface="Arial"/>
                <a:ea typeface="Arial"/>
                <a:cs typeface="Arial"/>
                <a:sym typeface="Arial"/>
              </a:rPr>
              <a:t>I</a:t>
            </a:r>
            <a:r>
              <a:rPr lang="en"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8866" name="Google Shape;8866;p92"/>
          <p:cNvSpPr txBox="1">
            <a:spLocks noGrp="1"/>
          </p:cNvSpPr>
          <p:nvPr>
            <p:ph type="title" idx="4294967295"/>
          </p:nvPr>
        </p:nvSpPr>
        <p:spPr>
          <a:xfrm>
            <a:off x="4858399" y="7025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Teamwork Icons</a:t>
            </a:r>
            <a:endParaRPr dirty="0">
              <a:solidFill>
                <a:srgbClr val="FFFFFF"/>
              </a:solidFill>
              <a:latin typeface="Arial"/>
              <a:ea typeface="Arial"/>
              <a:cs typeface="Arial"/>
              <a:sym typeface="Arial"/>
            </a:endParaRPr>
          </a:p>
        </p:txBody>
      </p:sp>
      <p:grpSp>
        <p:nvGrpSpPr>
          <p:cNvPr id="8867" name="Google Shape;8867;p92"/>
          <p:cNvGrpSpPr/>
          <p:nvPr/>
        </p:nvGrpSpPr>
        <p:grpSpPr>
          <a:xfrm>
            <a:off x="908482" y="1502585"/>
            <a:ext cx="257112" cy="362808"/>
            <a:chOff x="908482" y="1502585"/>
            <a:chExt cx="257112" cy="362808"/>
          </a:xfrm>
        </p:grpSpPr>
        <p:sp>
          <p:nvSpPr>
            <p:cNvPr id="8868" name="Google Shape;8868;p9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92"/>
          <p:cNvGrpSpPr/>
          <p:nvPr/>
        </p:nvGrpSpPr>
        <p:grpSpPr>
          <a:xfrm>
            <a:off x="1303537" y="1502716"/>
            <a:ext cx="362939" cy="362677"/>
            <a:chOff x="1303537" y="1502716"/>
            <a:chExt cx="362939" cy="362677"/>
          </a:xfrm>
        </p:grpSpPr>
        <p:sp>
          <p:nvSpPr>
            <p:cNvPr id="8889" name="Google Shape;8889;p9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92"/>
          <p:cNvGrpSpPr/>
          <p:nvPr/>
        </p:nvGrpSpPr>
        <p:grpSpPr>
          <a:xfrm>
            <a:off x="1751901" y="1502716"/>
            <a:ext cx="362677" cy="362677"/>
            <a:chOff x="1751901" y="1502716"/>
            <a:chExt cx="362677" cy="362677"/>
          </a:xfrm>
        </p:grpSpPr>
        <p:sp>
          <p:nvSpPr>
            <p:cNvPr id="8901" name="Google Shape;8901;p9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92"/>
          <p:cNvGrpSpPr/>
          <p:nvPr/>
        </p:nvGrpSpPr>
        <p:grpSpPr>
          <a:xfrm>
            <a:off x="3095178" y="1502716"/>
            <a:ext cx="334290" cy="362677"/>
            <a:chOff x="3095178" y="1502716"/>
            <a:chExt cx="334290" cy="362677"/>
          </a:xfrm>
        </p:grpSpPr>
        <p:sp>
          <p:nvSpPr>
            <p:cNvPr id="8921" name="Google Shape;8921;p9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2"/>
          <p:cNvGrpSpPr/>
          <p:nvPr/>
        </p:nvGrpSpPr>
        <p:grpSpPr>
          <a:xfrm>
            <a:off x="3542281" y="1505605"/>
            <a:ext cx="366196" cy="357005"/>
            <a:chOff x="3542281" y="1505605"/>
            <a:chExt cx="366196" cy="357005"/>
          </a:xfrm>
        </p:grpSpPr>
        <p:sp>
          <p:nvSpPr>
            <p:cNvPr id="8939" name="Google Shape;8939;p9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92"/>
          <p:cNvGrpSpPr/>
          <p:nvPr/>
        </p:nvGrpSpPr>
        <p:grpSpPr>
          <a:xfrm>
            <a:off x="1748382" y="3384797"/>
            <a:ext cx="364673" cy="340067"/>
            <a:chOff x="1748382" y="3384797"/>
            <a:chExt cx="364673" cy="340067"/>
          </a:xfrm>
        </p:grpSpPr>
        <p:sp>
          <p:nvSpPr>
            <p:cNvPr id="8965" name="Google Shape;8965;p9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92"/>
          <p:cNvGrpSpPr/>
          <p:nvPr/>
        </p:nvGrpSpPr>
        <p:grpSpPr>
          <a:xfrm>
            <a:off x="6221064" y="3811049"/>
            <a:ext cx="364673" cy="339804"/>
            <a:chOff x="6221064" y="3811049"/>
            <a:chExt cx="364673" cy="339804"/>
          </a:xfrm>
        </p:grpSpPr>
        <p:sp>
          <p:nvSpPr>
            <p:cNvPr id="8981" name="Google Shape;8981;p9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92"/>
          <p:cNvGrpSpPr/>
          <p:nvPr/>
        </p:nvGrpSpPr>
        <p:grpSpPr>
          <a:xfrm>
            <a:off x="2182643" y="3386320"/>
            <a:ext cx="382030" cy="320451"/>
            <a:chOff x="2182643" y="3386320"/>
            <a:chExt cx="382030" cy="320451"/>
          </a:xfrm>
        </p:grpSpPr>
        <p:sp>
          <p:nvSpPr>
            <p:cNvPr id="8997" name="Google Shape;8997;p9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92"/>
          <p:cNvGrpSpPr/>
          <p:nvPr/>
        </p:nvGrpSpPr>
        <p:grpSpPr>
          <a:xfrm>
            <a:off x="3084386" y="3389340"/>
            <a:ext cx="353880" cy="330745"/>
            <a:chOff x="3084386" y="3389340"/>
            <a:chExt cx="353880" cy="330745"/>
          </a:xfrm>
        </p:grpSpPr>
        <p:sp>
          <p:nvSpPr>
            <p:cNvPr id="9013" name="Google Shape;9013;p9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92"/>
          <p:cNvGrpSpPr/>
          <p:nvPr/>
        </p:nvGrpSpPr>
        <p:grpSpPr>
          <a:xfrm>
            <a:off x="863499" y="1970906"/>
            <a:ext cx="347078" cy="364016"/>
            <a:chOff x="863499" y="1970906"/>
            <a:chExt cx="347078" cy="364016"/>
          </a:xfrm>
        </p:grpSpPr>
        <p:sp>
          <p:nvSpPr>
            <p:cNvPr id="9026" name="Google Shape;9026;p9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92"/>
          <p:cNvGrpSpPr/>
          <p:nvPr/>
        </p:nvGrpSpPr>
        <p:grpSpPr>
          <a:xfrm>
            <a:off x="1749879" y="1970906"/>
            <a:ext cx="364436" cy="364174"/>
            <a:chOff x="1749879" y="1970906"/>
            <a:chExt cx="364436" cy="364174"/>
          </a:xfrm>
        </p:grpSpPr>
        <p:sp>
          <p:nvSpPr>
            <p:cNvPr id="9041" name="Google Shape;9041;p9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92"/>
          <p:cNvGrpSpPr/>
          <p:nvPr/>
        </p:nvGrpSpPr>
        <p:grpSpPr>
          <a:xfrm>
            <a:off x="2186425" y="1976158"/>
            <a:ext cx="396106" cy="353985"/>
            <a:chOff x="2186425" y="1976158"/>
            <a:chExt cx="396106" cy="353985"/>
          </a:xfrm>
        </p:grpSpPr>
        <p:sp>
          <p:nvSpPr>
            <p:cNvPr id="9056" name="Google Shape;9056;p9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92"/>
          <p:cNvGrpSpPr/>
          <p:nvPr/>
        </p:nvGrpSpPr>
        <p:grpSpPr>
          <a:xfrm>
            <a:off x="2659157" y="2017412"/>
            <a:ext cx="319190" cy="271240"/>
            <a:chOff x="2659157" y="2017412"/>
            <a:chExt cx="319190" cy="271240"/>
          </a:xfrm>
        </p:grpSpPr>
        <p:sp>
          <p:nvSpPr>
            <p:cNvPr id="9064" name="Google Shape;9064;p9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92"/>
          <p:cNvGrpSpPr/>
          <p:nvPr/>
        </p:nvGrpSpPr>
        <p:grpSpPr>
          <a:xfrm>
            <a:off x="3111775" y="1993516"/>
            <a:ext cx="318928" cy="319217"/>
            <a:chOff x="3111775" y="1993516"/>
            <a:chExt cx="318928" cy="319217"/>
          </a:xfrm>
        </p:grpSpPr>
        <p:sp>
          <p:nvSpPr>
            <p:cNvPr id="9091" name="Google Shape;9091;p9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92"/>
          <p:cNvGrpSpPr/>
          <p:nvPr/>
        </p:nvGrpSpPr>
        <p:grpSpPr>
          <a:xfrm>
            <a:off x="4023785" y="1970407"/>
            <a:ext cx="288807" cy="355377"/>
            <a:chOff x="4023785" y="1970407"/>
            <a:chExt cx="288807" cy="355377"/>
          </a:xfrm>
        </p:grpSpPr>
        <p:sp>
          <p:nvSpPr>
            <p:cNvPr id="9122" name="Google Shape;9122;p9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92"/>
          <p:cNvGrpSpPr/>
          <p:nvPr/>
        </p:nvGrpSpPr>
        <p:grpSpPr>
          <a:xfrm>
            <a:off x="3544540" y="3380963"/>
            <a:ext cx="320188" cy="319269"/>
            <a:chOff x="3544540" y="3380963"/>
            <a:chExt cx="320188" cy="319269"/>
          </a:xfrm>
        </p:grpSpPr>
        <p:sp>
          <p:nvSpPr>
            <p:cNvPr id="9143" name="Google Shape;9143;p9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92"/>
          <p:cNvGrpSpPr/>
          <p:nvPr/>
        </p:nvGrpSpPr>
        <p:grpSpPr>
          <a:xfrm>
            <a:off x="3944637" y="3354834"/>
            <a:ext cx="415696" cy="371605"/>
            <a:chOff x="3944637" y="3354834"/>
            <a:chExt cx="415696" cy="371605"/>
          </a:xfrm>
        </p:grpSpPr>
        <p:sp>
          <p:nvSpPr>
            <p:cNvPr id="9160" name="Google Shape;9160;p9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92"/>
          <p:cNvGrpSpPr/>
          <p:nvPr/>
        </p:nvGrpSpPr>
        <p:grpSpPr>
          <a:xfrm>
            <a:off x="1314619" y="3821527"/>
            <a:ext cx="346317" cy="332136"/>
            <a:chOff x="1314619" y="3821527"/>
            <a:chExt cx="346317" cy="332136"/>
          </a:xfrm>
        </p:grpSpPr>
        <p:sp>
          <p:nvSpPr>
            <p:cNvPr id="9178" name="Google Shape;9178;p9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92"/>
          <p:cNvGrpSpPr/>
          <p:nvPr/>
        </p:nvGrpSpPr>
        <p:grpSpPr>
          <a:xfrm>
            <a:off x="1751139" y="3790934"/>
            <a:ext cx="386258" cy="380507"/>
            <a:chOff x="1751139" y="3790934"/>
            <a:chExt cx="386258" cy="380507"/>
          </a:xfrm>
        </p:grpSpPr>
        <p:sp>
          <p:nvSpPr>
            <p:cNvPr id="9187" name="Google Shape;9187;p9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92"/>
          <p:cNvGrpSpPr/>
          <p:nvPr/>
        </p:nvGrpSpPr>
        <p:grpSpPr>
          <a:xfrm>
            <a:off x="2189681" y="3821606"/>
            <a:ext cx="395607" cy="318928"/>
            <a:chOff x="2189681" y="3821606"/>
            <a:chExt cx="395607" cy="318928"/>
          </a:xfrm>
        </p:grpSpPr>
        <p:sp>
          <p:nvSpPr>
            <p:cNvPr id="9206" name="Google Shape;9206;p9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6" name="Google Shape;9236;p9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7" name="Google Shape;9237;p92"/>
          <p:cNvGrpSpPr/>
          <p:nvPr/>
        </p:nvGrpSpPr>
        <p:grpSpPr>
          <a:xfrm>
            <a:off x="1277409" y="1961347"/>
            <a:ext cx="420475" cy="383055"/>
            <a:chOff x="1277409" y="1961347"/>
            <a:chExt cx="420475" cy="383055"/>
          </a:xfrm>
        </p:grpSpPr>
        <p:sp>
          <p:nvSpPr>
            <p:cNvPr id="9238" name="Google Shape;9238;p9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2"/>
          <p:cNvGrpSpPr/>
          <p:nvPr/>
        </p:nvGrpSpPr>
        <p:grpSpPr>
          <a:xfrm>
            <a:off x="2215075" y="2432819"/>
            <a:ext cx="380008" cy="351648"/>
            <a:chOff x="2215075" y="2432819"/>
            <a:chExt cx="380008" cy="351648"/>
          </a:xfrm>
        </p:grpSpPr>
        <p:sp>
          <p:nvSpPr>
            <p:cNvPr id="9266" name="Google Shape;9266;p9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92"/>
          <p:cNvGrpSpPr/>
          <p:nvPr/>
        </p:nvGrpSpPr>
        <p:grpSpPr>
          <a:xfrm>
            <a:off x="2661416" y="2422342"/>
            <a:ext cx="344059" cy="340671"/>
            <a:chOff x="2661416" y="2422342"/>
            <a:chExt cx="344059" cy="340671"/>
          </a:xfrm>
        </p:grpSpPr>
        <p:sp>
          <p:nvSpPr>
            <p:cNvPr id="9298" name="Google Shape;9298;p9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92"/>
          <p:cNvGrpSpPr/>
          <p:nvPr/>
        </p:nvGrpSpPr>
        <p:grpSpPr>
          <a:xfrm>
            <a:off x="4066510" y="2422342"/>
            <a:ext cx="206876" cy="348470"/>
            <a:chOff x="4066510" y="2422342"/>
            <a:chExt cx="206876" cy="348470"/>
          </a:xfrm>
        </p:grpSpPr>
        <p:sp>
          <p:nvSpPr>
            <p:cNvPr id="9312" name="Google Shape;9312;p9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4" name="Google Shape;9324;p9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5" name="Google Shape;9325;p92"/>
          <p:cNvGrpSpPr/>
          <p:nvPr/>
        </p:nvGrpSpPr>
        <p:grpSpPr>
          <a:xfrm>
            <a:off x="2617693" y="3817325"/>
            <a:ext cx="420475" cy="326491"/>
            <a:chOff x="2617693" y="3817325"/>
            <a:chExt cx="420475" cy="326491"/>
          </a:xfrm>
        </p:grpSpPr>
        <p:sp>
          <p:nvSpPr>
            <p:cNvPr id="9326" name="Google Shape;9326;p9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2"/>
          <p:cNvGrpSpPr/>
          <p:nvPr/>
        </p:nvGrpSpPr>
        <p:grpSpPr>
          <a:xfrm>
            <a:off x="3545301" y="2423523"/>
            <a:ext cx="358134" cy="356637"/>
            <a:chOff x="3545301" y="2423523"/>
            <a:chExt cx="358134" cy="356637"/>
          </a:xfrm>
        </p:grpSpPr>
        <p:sp>
          <p:nvSpPr>
            <p:cNvPr id="9344" name="Google Shape;9344;p9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92"/>
          <p:cNvGrpSpPr/>
          <p:nvPr/>
        </p:nvGrpSpPr>
        <p:grpSpPr>
          <a:xfrm>
            <a:off x="5766424" y="4275195"/>
            <a:ext cx="358160" cy="356926"/>
            <a:chOff x="5766424" y="4275195"/>
            <a:chExt cx="358160" cy="356926"/>
          </a:xfrm>
        </p:grpSpPr>
        <p:sp>
          <p:nvSpPr>
            <p:cNvPr id="9354" name="Google Shape;9354;p9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92"/>
          <p:cNvGrpSpPr/>
          <p:nvPr/>
        </p:nvGrpSpPr>
        <p:grpSpPr>
          <a:xfrm>
            <a:off x="3531462" y="3824599"/>
            <a:ext cx="377251" cy="324232"/>
            <a:chOff x="3531462" y="3824599"/>
            <a:chExt cx="377251" cy="324232"/>
          </a:xfrm>
        </p:grpSpPr>
        <p:sp>
          <p:nvSpPr>
            <p:cNvPr id="9364" name="Google Shape;9364;p9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5" name="Google Shape;9375;p92"/>
          <p:cNvGrpSpPr/>
          <p:nvPr/>
        </p:nvGrpSpPr>
        <p:grpSpPr>
          <a:xfrm>
            <a:off x="4030586" y="3805246"/>
            <a:ext cx="286523" cy="340566"/>
            <a:chOff x="4030586" y="3805246"/>
            <a:chExt cx="286523" cy="340566"/>
          </a:xfrm>
        </p:grpSpPr>
        <p:sp>
          <p:nvSpPr>
            <p:cNvPr id="9376" name="Google Shape;9376;p9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92"/>
          <p:cNvGrpSpPr/>
          <p:nvPr/>
        </p:nvGrpSpPr>
        <p:grpSpPr>
          <a:xfrm>
            <a:off x="2180884" y="2888719"/>
            <a:ext cx="376752" cy="374468"/>
            <a:chOff x="2180884" y="2888719"/>
            <a:chExt cx="376752" cy="374468"/>
          </a:xfrm>
        </p:grpSpPr>
        <p:sp>
          <p:nvSpPr>
            <p:cNvPr id="9390" name="Google Shape;9390;p9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92"/>
          <p:cNvGrpSpPr/>
          <p:nvPr/>
        </p:nvGrpSpPr>
        <p:grpSpPr>
          <a:xfrm>
            <a:off x="3954432" y="2942999"/>
            <a:ext cx="378249" cy="265909"/>
            <a:chOff x="3954432" y="2942999"/>
            <a:chExt cx="378249" cy="265909"/>
          </a:xfrm>
        </p:grpSpPr>
        <p:sp>
          <p:nvSpPr>
            <p:cNvPr id="9405" name="Google Shape;9405;p9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92"/>
          <p:cNvGrpSpPr/>
          <p:nvPr/>
        </p:nvGrpSpPr>
        <p:grpSpPr>
          <a:xfrm>
            <a:off x="1752137" y="4266608"/>
            <a:ext cx="378512" cy="374756"/>
            <a:chOff x="1752137" y="4266608"/>
            <a:chExt cx="378512" cy="374756"/>
          </a:xfrm>
        </p:grpSpPr>
        <p:sp>
          <p:nvSpPr>
            <p:cNvPr id="9415" name="Google Shape;9415;p9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2"/>
          <p:cNvGrpSpPr/>
          <p:nvPr/>
        </p:nvGrpSpPr>
        <p:grpSpPr>
          <a:xfrm>
            <a:off x="3117788" y="3812546"/>
            <a:ext cx="341065" cy="341065"/>
            <a:chOff x="3117788" y="3812546"/>
            <a:chExt cx="341065" cy="341065"/>
          </a:xfrm>
        </p:grpSpPr>
        <p:sp>
          <p:nvSpPr>
            <p:cNvPr id="9437" name="Google Shape;9437;p9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92"/>
          <p:cNvGrpSpPr/>
          <p:nvPr/>
        </p:nvGrpSpPr>
        <p:grpSpPr>
          <a:xfrm>
            <a:off x="3994400" y="4299932"/>
            <a:ext cx="338281" cy="322657"/>
            <a:chOff x="3994400" y="4299932"/>
            <a:chExt cx="338281" cy="322657"/>
          </a:xfrm>
        </p:grpSpPr>
        <p:sp>
          <p:nvSpPr>
            <p:cNvPr id="9444" name="Google Shape;9444;p9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2" name="Google Shape;9452;p9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4" name="Google Shape;9454;p92"/>
          <p:cNvGrpSpPr/>
          <p:nvPr/>
        </p:nvGrpSpPr>
        <p:grpSpPr>
          <a:xfrm>
            <a:off x="3573426" y="1965628"/>
            <a:ext cx="302358" cy="374993"/>
            <a:chOff x="3573426" y="1965628"/>
            <a:chExt cx="302358" cy="374993"/>
          </a:xfrm>
        </p:grpSpPr>
        <p:sp>
          <p:nvSpPr>
            <p:cNvPr id="9455" name="Google Shape;9455;p9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92"/>
          <p:cNvGrpSpPr/>
          <p:nvPr/>
        </p:nvGrpSpPr>
        <p:grpSpPr>
          <a:xfrm>
            <a:off x="3513632" y="2908572"/>
            <a:ext cx="355876" cy="331007"/>
            <a:chOff x="3513632" y="2908572"/>
            <a:chExt cx="355876" cy="331007"/>
          </a:xfrm>
        </p:grpSpPr>
        <p:sp>
          <p:nvSpPr>
            <p:cNvPr id="9503" name="Google Shape;9503;p9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92"/>
          <p:cNvGrpSpPr/>
          <p:nvPr/>
        </p:nvGrpSpPr>
        <p:grpSpPr>
          <a:xfrm>
            <a:off x="2694083" y="2888430"/>
            <a:ext cx="235762" cy="374756"/>
            <a:chOff x="2694083" y="2888430"/>
            <a:chExt cx="235762" cy="374756"/>
          </a:xfrm>
        </p:grpSpPr>
        <p:sp>
          <p:nvSpPr>
            <p:cNvPr id="9520" name="Google Shape;9520;p9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2"/>
          <p:cNvGrpSpPr/>
          <p:nvPr/>
        </p:nvGrpSpPr>
        <p:grpSpPr>
          <a:xfrm>
            <a:off x="871534" y="4300588"/>
            <a:ext cx="357661" cy="311155"/>
            <a:chOff x="871534" y="4300588"/>
            <a:chExt cx="357661" cy="311155"/>
          </a:xfrm>
        </p:grpSpPr>
        <p:sp>
          <p:nvSpPr>
            <p:cNvPr id="9530" name="Google Shape;9530;p9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92"/>
          <p:cNvGrpSpPr/>
          <p:nvPr/>
        </p:nvGrpSpPr>
        <p:grpSpPr>
          <a:xfrm>
            <a:off x="916019" y="3821606"/>
            <a:ext cx="250100" cy="336785"/>
            <a:chOff x="916019" y="3821606"/>
            <a:chExt cx="250100" cy="336785"/>
          </a:xfrm>
        </p:grpSpPr>
        <p:sp>
          <p:nvSpPr>
            <p:cNvPr id="9552" name="Google Shape;9552;p9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92"/>
          <p:cNvGrpSpPr/>
          <p:nvPr/>
        </p:nvGrpSpPr>
        <p:grpSpPr>
          <a:xfrm>
            <a:off x="849686" y="2909570"/>
            <a:ext cx="374730" cy="332504"/>
            <a:chOff x="849686" y="2909570"/>
            <a:chExt cx="374730" cy="332504"/>
          </a:xfrm>
        </p:grpSpPr>
        <p:sp>
          <p:nvSpPr>
            <p:cNvPr id="9566" name="Google Shape;9566;p9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92"/>
          <p:cNvGrpSpPr/>
          <p:nvPr/>
        </p:nvGrpSpPr>
        <p:grpSpPr>
          <a:xfrm>
            <a:off x="1735567" y="2420241"/>
            <a:ext cx="417718" cy="372866"/>
            <a:chOff x="1735567" y="2420241"/>
            <a:chExt cx="417718" cy="372866"/>
          </a:xfrm>
        </p:grpSpPr>
        <p:sp>
          <p:nvSpPr>
            <p:cNvPr id="9578" name="Google Shape;9578;p9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92"/>
          <p:cNvGrpSpPr/>
          <p:nvPr/>
        </p:nvGrpSpPr>
        <p:grpSpPr>
          <a:xfrm>
            <a:off x="3599318" y="4299590"/>
            <a:ext cx="251098" cy="309028"/>
            <a:chOff x="3599318" y="4299590"/>
            <a:chExt cx="251098" cy="309028"/>
          </a:xfrm>
        </p:grpSpPr>
        <p:sp>
          <p:nvSpPr>
            <p:cNvPr id="9591" name="Google Shape;9591;p9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92"/>
          <p:cNvGrpSpPr/>
          <p:nvPr/>
        </p:nvGrpSpPr>
        <p:grpSpPr>
          <a:xfrm>
            <a:off x="3105998" y="2433240"/>
            <a:ext cx="345818" cy="345056"/>
            <a:chOff x="3105998" y="2433240"/>
            <a:chExt cx="345818" cy="345056"/>
          </a:xfrm>
        </p:grpSpPr>
        <p:sp>
          <p:nvSpPr>
            <p:cNvPr id="9598" name="Google Shape;9598;p9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92"/>
          <p:cNvGrpSpPr/>
          <p:nvPr/>
        </p:nvGrpSpPr>
        <p:grpSpPr>
          <a:xfrm>
            <a:off x="1737326" y="2900773"/>
            <a:ext cx="374730" cy="350361"/>
            <a:chOff x="1737326" y="2900773"/>
            <a:chExt cx="374730" cy="350361"/>
          </a:xfrm>
        </p:grpSpPr>
        <p:sp>
          <p:nvSpPr>
            <p:cNvPr id="9610" name="Google Shape;9610;p9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92"/>
          <p:cNvGrpSpPr/>
          <p:nvPr/>
        </p:nvGrpSpPr>
        <p:grpSpPr>
          <a:xfrm>
            <a:off x="4000676" y="1579396"/>
            <a:ext cx="327226" cy="211603"/>
            <a:chOff x="4000676" y="1579396"/>
            <a:chExt cx="327226" cy="211603"/>
          </a:xfrm>
        </p:grpSpPr>
        <p:sp>
          <p:nvSpPr>
            <p:cNvPr id="9628" name="Google Shape;9628;p9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92"/>
          <p:cNvGrpSpPr/>
          <p:nvPr/>
        </p:nvGrpSpPr>
        <p:grpSpPr>
          <a:xfrm>
            <a:off x="2635523" y="1515584"/>
            <a:ext cx="371054" cy="336469"/>
            <a:chOff x="2635523" y="1515584"/>
            <a:chExt cx="371054" cy="336469"/>
          </a:xfrm>
        </p:grpSpPr>
        <p:sp>
          <p:nvSpPr>
            <p:cNvPr id="9645" name="Google Shape;9645;p9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92"/>
          <p:cNvGrpSpPr/>
          <p:nvPr/>
        </p:nvGrpSpPr>
        <p:grpSpPr>
          <a:xfrm>
            <a:off x="2231907" y="1520731"/>
            <a:ext cx="311627" cy="326569"/>
            <a:chOff x="2231907" y="1520731"/>
            <a:chExt cx="311627" cy="326569"/>
          </a:xfrm>
        </p:grpSpPr>
        <p:sp>
          <p:nvSpPr>
            <p:cNvPr id="9653" name="Google Shape;9653;p9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92"/>
          <p:cNvGrpSpPr/>
          <p:nvPr/>
        </p:nvGrpSpPr>
        <p:grpSpPr>
          <a:xfrm>
            <a:off x="1340249" y="4301533"/>
            <a:ext cx="311890" cy="304695"/>
            <a:chOff x="1340249" y="4301533"/>
            <a:chExt cx="311890" cy="304695"/>
          </a:xfrm>
        </p:grpSpPr>
        <p:sp>
          <p:nvSpPr>
            <p:cNvPr id="9664" name="Google Shape;9664;p9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92"/>
          <p:cNvGrpSpPr/>
          <p:nvPr/>
        </p:nvGrpSpPr>
        <p:grpSpPr>
          <a:xfrm>
            <a:off x="1330690" y="3377024"/>
            <a:ext cx="306874" cy="332268"/>
            <a:chOff x="1330690" y="3377024"/>
            <a:chExt cx="306874" cy="332268"/>
          </a:xfrm>
        </p:grpSpPr>
        <p:sp>
          <p:nvSpPr>
            <p:cNvPr id="9679" name="Google Shape;9679;p9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8" name="Google Shape;9698;p92"/>
          <p:cNvGrpSpPr/>
          <p:nvPr/>
        </p:nvGrpSpPr>
        <p:grpSpPr>
          <a:xfrm>
            <a:off x="2650597" y="3381777"/>
            <a:ext cx="341511" cy="324994"/>
            <a:chOff x="2650597" y="3381777"/>
            <a:chExt cx="341511" cy="324994"/>
          </a:xfrm>
        </p:grpSpPr>
        <p:sp>
          <p:nvSpPr>
            <p:cNvPr id="9699" name="Google Shape;9699;p9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92"/>
          <p:cNvGrpSpPr/>
          <p:nvPr/>
        </p:nvGrpSpPr>
        <p:grpSpPr>
          <a:xfrm>
            <a:off x="1295502" y="2437362"/>
            <a:ext cx="402645" cy="323917"/>
            <a:chOff x="1295502" y="2437362"/>
            <a:chExt cx="402645" cy="323917"/>
          </a:xfrm>
        </p:grpSpPr>
        <p:sp>
          <p:nvSpPr>
            <p:cNvPr id="9735" name="Google Shape;9735;p9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92"/>
          <p:cNvGrpSpPr/>
          <p:nvPr/>
        </p:nvGrpSpPr>
        <p:grpSpPr>
          <a:xfrm>
            <a:off x="882590" y="2438360"/>
            <a:ext cx="337310" cy="337047"/>
            <a:chOff x="882590" y="2438360"/>
            <a:chExt cx="337310" cy="337047"/>
          </a:xfrm>
        </p:grpSpPr>
        <p:sp>
          <p:nvSpPr>
            <p:cNvPr id="9752" name="Google Shape;9752;p9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92"/>
          <p:cNvGrpSpPr/>
          <p:nvPr/>
        </p:nvGrpSpPr>
        <p:grpSpPr>
          <a:xfrm>
            <a:off x="4885060" y="1518788"/>
            <a:ext cx="385786" cy="342588"/>
            <a:chOff x="4885060" y="1518788"/>
            <a:chExt cx="385786" cy="342588"/>
          </a:xfrm>
        </p:grpSpPr>
        <p:sp>
          <p:nvSpPr>
            <p:cNvPr id="9777" name="Google Shape;9777;p9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92"/>
          <p:cNvGrpSpPr/>
          <p:nvPr/>
        </p:nvGrpSpPr>
        <p:grpSpPr>
          <a:xfrm>
            <a:off x="5394478" y="1514533"/>
            <a:ext cx="249076" cy="351096"/>
            <a:chOff x="5394478" y="1514533"/>
            <a:chExt cx="249076" cy="351096"/>
          </a:xfrm>
        </p:grpSpPr>
        <p:sp>
          <p:nvSpPr>
            <p:cNvPr id="9797" name="Google Shape;9797;p9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92"/>
          <p:cNvGrpSpPr/>
          <p:nvPr/>
        </p:nvGrpSpPr>
        <p:grpSpPr>
          <a:xfrm>
            <a:off x="5782259" y="1512012"/>
            <a:ext cx="356138" cy="356138"/>
            <a:chOff x="5782259" y="1512012"/>
            <a:chExt cx="356138" cy="356138"/>
          </a:xfrm>
        </p:grpSpPr>
        <p:sp>
          <p:nvSpPr>
            <p:cNvPr id="9818" name="Google Shape;9818;p9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9" name="Google Shape;9829;p92"/>
          <p:cNvGrpSpPr/>
          <p:nvPr/>
        </p:nvGrpSpPr>
        <p:grpSpPr>
          <a:xfrm>
            <a:off x="6229598" y="1518052"/>
            <a:ext cx="343560" cy="343822"/>
            <a:chOff x="6229598" y="1518052"/>
            <a:chExt cx="343560" cy="343822"/>
          </a:xfrm>
        </p:grpSpPr>
        <p:sp>
          <p:nvSpPr>
            <p:cNvPr id="9830" name="Google Shape;9830;p9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92"/>
          <p:cNvGrpSpPr/>
          <p:nvPr/>
        </p:nvGrpSpPr>
        <p:grpSpPr>
          <a:xfrm>
            <a:off x="870773" y="3357985"/>
            <a:ext cx="342824" cy="351228"/>
            <a:chOff x="870773" y="3357985"/>
            <a:chExt cx="342824" cy="351228"/>
          </a:xfrm>
        </p:grpSpPr>
        <p:sp>
          <p:nvSpPr>
            <p:cNvPr id="9850" name="Google Shape;9850;p9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92"/>
          <p:cNvGrpSpPr/>
          <p:nvPr/>
        </p:nvGrpSpPr>
        <p:grpSpPr>
          <a:xfrm>
            <a:off x="2743084" y="4299590"/>
            <a:ext cx="159372" cy="308896"/>
            <a:chOff x="2743084" y="4299590"/>
            <a:chExt cx="159372" cy="308896"/>
          </a:xfrm>
        </p:grpSpPr>
        <p:sp>
          <p:nvSpPr>
            <p:cNvPr id="9859" name="Google Shape;9859;p9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2"/>
          <p:cNvGrpSpPr/>
          <p:nvPr/>
        </p:nvGrpSpPr>
        <p:grpSpPr>
          <a:xfrm>
            <a:off x="1293506" y="2939716"/>
            <a:ext cx="374730" cy="272211"/>
            <a:chOff x="1293506" y="2939716"/>
            <a:chExt cx="374730" cy="272211"/>
          </a:xfrm>
        </p:grpSpPr>
        <p:sp>
          <p:nvSpPr>
            <p:cNvPr id="9875" name="Google Shape;9875;p9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92"/>
          <p:cNvGrpSpPr/>
          <p:nvPr/>
        </p:nvGrpSpPr>
        <p:grpSpPr>
          <a:xfrm>
            <a:off x="6669900" y="1505474"/>
            <a:ext cx="345083" cy="369216"/>
            <a:chOff x="6669900" y="1505474"/>
            <a:chExt cx="345083" cy="369216"/>
          </a:xfrm>
        </p:grpSpPr>
        <p:sp>
          <p:nvSpPr>
            <p:cNvPr id="9906" name="Google Shape;9906;p9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92"/>
          <p:cNvGrpSpPr/>
          <p:nvPr/>
        </p:nvGrpSpPr>
        <p:grpSpPr>
          <a:xfrm>
            <a:off x="7117003" y="1518000"/>
            <a:ext cx="333003" cy="344085"/>
            <a:chOff x="7117003" y="1518000"/>
            <a:chExt cx="333003" cy="344085"/>
          </a:xfrm>
        </p:grpSpPr>
        <p:sp>
          <p:nvSpPr>
            <p:cNvPr id="9929" name="Google Shape;9929;p9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92"/>
          <p:cNvGrpSpPr/>
          <p:nvPr/>
        </p:nvGrpSpPr>
        <p:grpSpPr>
          <a:xfrm>
            <a:off x="2200238" y="4289165"/>
            <a:ext cx="374756" cy="329300"/>
            <a:chOff x="2200238" y="4289165"/>
            <a:chExt cx="374756" cy="329300"/>
          </a:xfrm>
        </p:grpSpPr>
        <p:sp>
          <p:nvSpPr>
            <p:cNvPr id="9968" name="Google Shape;9968;p9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92"/>
          <p:cNvGrpSpPr/>
          <p:nvPr/>
        </p:nvGrpSpPr>
        <p:grpSpPr>
          <a:xfrm>
            <a:off x="7556043" y="1499959"/>
            <a:ext cx="337283" cy="380192"/>
            <a:chOff x="7556043" y="1499959"/>
            <a:chExt cx="337283" cy="380192"/>
          </a:xfrm>
        </p:grpSpPr>
        <p:sp>
          <p:nvSpPr>
            <p:cNvPr id="9991" name="Google Shape;9991;p9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92"/>
          <p:cNvGrpSpPr/>
          <p:nvPr/>
        </p:nvGrpSpPr>
        <p:grpSpPr>
          <a:xfrm>
            <a:off x="7992826" y="1517790"/>
            <a:ext cx="317431" cy="344584"/>
            <a:chOff x="7992826" y="1517790"/>
            <a:chExt cx="317431" cy="344584"/>
          </a:xfrm>
        </p:grpSpPr>
        <p:sp>
          <p:nvSpPr>
            <p:cNvPr id="10006" name="Google Shape;10006;p9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92"/>
          <p:cNvGrpSpPr/>
          <p:nvPr/>
        </p:nvGrpSpPr>
        <p:grpSpPr>
          <a:xfrm>
            <a:off x="4864446" y="3340207"/>
            <a:ext cx="395607" cy="387414"/>
            <a:chOff x="4864446" y="3340207"/>
            <a:chExt cx="395607" cy="387414"/>
          </a:xfrm>
        </p:grpSpPr>
        <p:sp>
          <p:nvSpPr>
            <p:cNvPr id="10024" name="Google Shape;10024;p9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92"/>
          <p:cNvGrpSpPr/>
          <p:nvPr/>
        </p:nvGrpSpPr>
        <p:grpSpPr>
          <a:xfrm>
            <a:off x="3130367" y="4324485"/>
            <a:ext cx="297342" cy="258871"/>
            <a:chOff x="3130367" y="4324485"/>
            <a:chExt cx="297342" cy="258871"/>
          </a:xfrm>
        </p:grpSpPr>
        <p:sp>
          <p:nvSpPr>
            <p:cNvPr id="10050" name="Google Shape;10050;p9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92"/>
          <p:cNvGrpSpPr/>
          <p:nvPr/>
        </p:nvGrpSpPr>
        <p:grpSpPr>
          <a:xfrm>
            <a:off x="5302988" y="3389839"/>
            <a:ext cx="394609" cy="286523"/>
            <a:chOff x="5302988" y="3389839"/>
            <a:chExt cx="394609" cy="286523"/>
          </a:xfrm>
        </p:grpSpPr>
        <p:sp>
          <p:nvSpPr>
            <p:cNvPr id="10074" name="Google Shape;10074;p9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7" name="Google Shape;10107;p9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8" name="Google Shape;10108;p92"/>
          <p:cNvGrpSpPr/>
          <p:nvPr/>
        </p:nvGrpSpPr>
        <p:grpSpPr>
          <a:xfrm>
            <a:off x="3060752" y="2903609"/>
            <a:ext cx="390565" cy="359578"/>
            <a:chOff x="3060752" y="2903609"/>
            <a:chExt cx="390565" cy="359578"/>
          </a:xfrm>
        </p:grpSpPr>
        <p:sp>
          <p:nvSpPr>
            <p:cNvPr id="10109" name="Google Shape;10109;p9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92"/>
          <p:cNvGrpSpPr/>
          <p:nvPr/>
        </p:nvGrpSpPr>
        <p:grpSpPr>
          <a:xfrm>
            <a:off x="5741031" y="3386057"/>
            <a:ext cx="394609" cy="294585"/>
            <a:chOff x="5741031" y="3386057"/>
            <a:chExt cx="394609" cy="294585"/>
          </a:xfrm>
        </p:grpSpPr>
        <p:sp>
          <p:nvSpPr>
            <p:cNvPr id="10144" name="Google Shape;10144;p9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4" name="Google Shape;10174;p9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5" name="Google Shape;10175;p92"/>
          <p:cNvGrpSpPr/>
          <p:nvPr/>
        </p:nvGrpSpPr>
        <p:grpSpPr>
          <a:xfrm>
            <a:off x="6179074" y="3368726"/>
            <a:ext cx="394609" cy="328749"/>
            <a:chOff x="6179074" y="3368726"/>
            <a:chExt cx="394609" cy="328749"/>
          </a:xfrm>
        </p:grpSpPr>
        <p:sp>
          <p:nvSpPr>
            <p:cNvPr id="10176" name="Google Shape;10176;p9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92"/>
          <p:cNvGrpSpPr/>
          <p:nvPr/>
        </p:nvGrpSpPr>
        <p:grpSpPr>
          <a:xfrm>
            <a:off x="7054924" y="3367728"/>
            <a:ext cx="394583" cy="331007"/>
            <a:chOff x="7054924" y="3367728"/>
            <a:chExt cx="394583" cy="331007"/>
          </a:xfrm>
        </p:grpSpPr>
        <p:sp>
          <p:nvSpPr>
            <p:cNvPr id="10260" name="Google Shape;10260;p9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92"/>
          <p:cNvGrpSpPr/>
          <p:nvPr/>
        </p:nvGrpSpPr>
        <p:grpSpPr>
          <a:xfrm>
            <a:off x="7492967" y="3361425"/>
            <a:ext cx="394583" cy="343586"/>
            <a:chOff x="7492967" y="3361425"/>
            <a:chExt cx="394583" cy="343586"/>
          </a:xfrm>
        </p:grpSpPr>
        <p:sp>
          <p:nvSpPr>
            <p:cNvPr id="10276" name="Google Shape;10276;p9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9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2"/>
          <p:cNvGrpSpPr/>
          <p:nvPr/>
        </p:nvGrpSpPr>
        <p:grpSpPr>
          <a:xfrm>
            <a:off x="7935527" y="3353154"/>
            <a:ext cx="385287" cy="360156"/>
            <a:chOff x="7935527" y="3353154"/>
            <a:chExt cx="385287" cy="360156"/>
          </a:xfrm>
        </p:grpSpPr>
        <p:sp>
          <p:nvSpPr>
            <p:cNvPr id="10300" name="Google Shape;10300;p9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92"/>
          <p:cNvGrpSpPr/>
          <p:nvPr/>
        </p:nvGrpSpPr>
        <p:grpSpPr>
          <a:xfrm>
            <a:off x="5319821" y="1986242"/>
            <a:ext cx="348103" cy="348103"/>
            <a:chOff x="5319821" y="1986242"/>
            <a:chExt cx="348103" cy="348103"/>
          </a:xfrm>
        </p:grpSpPr>
        <p:sp>
          <p:nvSpPr>
            <p:cNvPr id="10313" name="Google Shape;10313;p9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92"/>
          <p:cNvGrpSpPr/>
          <p:nvPr/>
        </p:nvGrpSpPr>
        <p:grpSpPr>
          <a:xfrm>
            <a:off x="5765926" y="1976683"/>
            <a:ext cx="348339" cy="348103"/>
            <a:chOff x="5765926" y="1976683"/>
            <a:chExt cx="348339" cy="348103"/>
          </a:xfrm>
        </p:grpSpPr>
        <p:sp>
          <p:nvSpPr>
            <p:cNvPr id="10351" name="Google Shape;10351;p9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92"/>
          <p:cNvGrpSpPr/>
          <p:nvPr/>
        </p:nvGrpSpPr>
        <p:grpSpPr>
          <a:xfrm>
            <a:off x="6191390" y="1981489"/>
            <a:ext cx="389068" cy="347787"/>
            <a:chOff x="6191390" y="1981489"/>
            <a:chExt cx="389068" cy="347787"/>
          </a:xfrm>
        </p:grpSpPr>
        <p:sp>
          <p:nvSpPr>
            <p:cNvPr id="10366" name="Google Shape;10366;p9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2"/>
          <p:cNvGrpSpPr/>
          <p:nvPr/>
        </p:nvGrpSpPr>
        <p:grpSpPr>
          <a:xfrm>
            <a:off x="6657846" y="2007591"/>
            <a:ext cx="348103" cy="295714"/>
            <a:chOff x="6657846" y="2007591"/>
            <a:chExt cx="348103" cy="295714"/>
          </a:xfrm>
        </p:grpSpPr>
        <p:sp>
          <p:nvSpPr>
            <p:cNvPr id="10374" name="Google Shape;10374;p9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9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92"/>
          <p:cNvGrpSpPr/>
          <p:nvPr/>
        </p:nvGrpSpPr>
        <p:grpSpPr>
          <a:xfrm>
            <a:off x="7104188" y="1971904"/>
            <a:ext cx="347341" cy="348103"/>
            <a:chOff x="7104188" y="1971904"/>
            <a:chExt cx="347341" cy="348103"/>
          </a:xfrm>
        </p:grpSpPr>
        <p:sp>
          <p:nvSpPr>
            <p:cNvPr id="10401" name="Google Shape;10401;p9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92"/>
          <p:cNvGrpSpPr/>
          <p:nvPr/>
        </p:nvGrpSpPr>
        <p:grpSpPr>
          <a:xfrm>
            <a:off x="7551264" y="1971904"/>
            <a:ext cx="344321" cy="348155"/>
            <a:chOff x="7551264" y="1971904"/>
            <a:chExt cx="344321" cy="348155"/>
          </a:xfrm>
        </p:grpSpPr>
        <p:sp>
          <p:nvSpPr>
            <p:cNvPr id="10432" name="Google Shape;10432;p9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92"/>
          <p:cNvGrpSpPr/>
          <p:nvPr/>
        </p:nvGrpSpPr>
        <p:grpSpPr>
          <a:xfrm>
            <a:off x="7992065" y="1971904"/>
            <a:ext cx="351621" cy="348103"/>
            <a:chOff x="7992065" y="1971904"/>
            <a:chExt cx="351621" cy="348103"/>
          </a:xfrm>
        </p:grpSpPr>
        <p:sp>
          <p:nvSpPr>
            <p:cNvPr id="10452" name="Google Shape;10452;p9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92"/>
          <p:cNvGrpSpPr/>
          <p:nvPr/>
        </p:nvGrpSpPr>
        <p:grpSpPr>
          <a:xfrm>
            <a:off x="4911189" y="3793455"/>
            <a:ext cx="296580" cy="364935"/>
            <a:chOff x="4911189" y="3793455"/>
            <a:chExt cx="296580" cy="364935"/>
          </a:xfrm>
        </p:grpSpPr>
        <p:sp>
          <p:nvSpPr>
            <p:cNvPr id="10468" name="Google Shape;10468;p9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92"/>
          <p:cNvGrpSpPr/>
          <p:nvPr/>
        </p:nvGrpSpPr>
        <p:grpSpPr>
          <a:xfrm>
            <a:off x="5341433" y="3793271"/>
            <a:ext cx="330272" cy="329117"/>
            <a:chOff x="5341433" y="3793271"/>
            <a:chExt cx="330272" cy="329117"/>
          </a:xfrm>
        </p:grpSpPr>
        <p:sp>
          <p:nvSpPr>
            <p:cNvPr id="10489" name="Google Shape;10489;p9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92"/>
          <p:cNvGrpSpPr/>
          <p:nvPr/>
        </p:nvGrpSpPr>
        <p:grpSpPr>
          <a:xfrm>
            <a:off x="5744051" y="3766250"/>
            <a:ext cx="428511" cy="383186"/>
            <a:chOff x="5744051" y="3766250"/>
            <a:chExt cx="428511" cy="383186"/>
          </a:xfrm>
        </p:grpSpPr>
        <p:sp>
          <p:nvSpPr>
            <p:cNvPr id="10506" name="Google Shape;10506;p9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92"/>
          <p:cNvGrpSpPr/>
          <p:nvPr/>
        </p:nvGrpSpPr>
        <p:grpSpPr>
          <a:xfrm>
            <a:off x="6678697" y="3793324"/>
            <a:ext cx="342824" cy="328985"/>
            <a:chOff x="6678697" y="3793324"/>
            <a:chExt cx="342824" cy="328985"/>
          </a:xfrm>
        </p:grpSpPr>
        <p:sp>
          <p:nvSpPr>
            <p:cNvPr id="10524" name="Google Shape;10524;p9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2"/>
          <p:cNvGrpSpPr/>
          <p:nvPr/>
        </p:nvGrpSpPr>
        <p:grpSpPr>
          <a:xfrm>
            <a:off x="7101903" y="3762022"/>
            <a:ext cx="398627" cy="392088"/>
            <a:chOff x="7101903" y="3762022"/>
            <a:chExt cx="398627" cy="392088"/>
          </a:xfrm>
        </p:grpSpPr>
        <p:sp>
          <p:nvSpPr>
            <p:cNvPr id="10533" name="Google Shape;10533;p9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92"/>
          <p:cNvGrpSpPr/>
          <p:nvPr/>
        </p:nvGrpSpPr>
        <p:grpSpPr>
          <a:xfrm>
            <a:off x="7541469" y="3793455"/>
            <a:ext cx="407897" cy="328985"/>
            <a:chOff x="7541469" y="3793455"/>
            <a:chExt cx="407897" cy="328985"/>
          </a:xfrm>
        </p:grpSpPr>
        <p:sp>
          <p:nvSpPr>
            <p:cNvPr id="10552" name="Google Shape;10552;p9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92"/>
          <p:cNvGrpSpPr/>
          <p:nvPr/>
        </p:nvGrpSpPr>
        <p:grpSpPr>
          <a:xfrm>
            <a:off x="5310288" y="2956312"/>
            <a:ext cx="432292" cy="264412"/>
            <a:chOff x="5310288" y="2956312"/>
            <a:chExt cx="432292" cy="264412"/>
          </a:xfrm>
        </p:grpSpPr>
        <p:sp>
          <p:nvSpPr>
            <p:cNvPr id="10583" name="Google Shape;10583;p9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92"/>
          <p:cNvGrpSpPr/>
          <p:nvPr/>
        </p:nvGrpSpPr>
        <p:grpSpPr>
          <a:xfrm>
            <a:off x="4879047" y="2432320"/>
            <a:ext cx="398075" cy="340303"/>
            <a:chOff x="4879047" y="2432320"/>
            <a:chExt cx="398075" cy="340303"/>
          </a:xfrm>
        </p:grpSpPr>
        <p:sp>
          <p:nvSpPr>
            <p:cNvPr id="10611" name="Google Shape;10611;p9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92"/>
          <p:cNvGrpSpPr/>
          <p:nvPr/>
        </p:nvGrpSpPr>
        <p:grpSpPr>
          <a:xfrm>
            <a:off x="5388701" y="2393823"/>
            <a:ext cx="280982" cy="395896"/>
            <a:chOff x="5388701" y="2393823"/>
            <a:chExt cx="280982" cy="395896"/>
          </a:xfrm>
        </p:grpSpPr>
        <p:sp>
          <p:nvSpPr>
            <p:cNvPr id="10638" name="Google Shape;10638;p9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92"/>
          <p:cNvGrpSpPr/>
          <p:nvPr/>
        </p:nvGrpSpPr>
        <p:grpSpPr>
          <a:xfrm>
            <a:off x="5743289" y="2439122"/>
            <a:ext cx="444871" cy="316407"/>
            <a:chOff x="5743289" y="2439122"/>
            <a:chExt cx="444871" cy="316407"/>
          </a:xfrm>
        </p:grpSpPr>
        <p:sp>
          <p:nvSpPr>
            <p:cNvPr id="10669" name="Google Shape;10669;p9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92"/>
          <p:cNvGrpSpPr/>
          <p:nvPr/>
        </p:nvGrpSpPr>
        <p:grpSpPr>
          <a:xfrm>
            <a:off x="6230360" y="2432583"/>
            <a:ext cx="351359" cy="363412"/>
            <a:chOff x="6230360" y="2432583"/>
            <a:chExt cx="351359" cy="363412"/>
          </a:xfrm>
        </p:grpSpPr>
        <p:sp>
          <p:nvSpPr>
            <p:cNvPr id="10699" name="Google Shape;10699;p9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2"/>
          <p:cNvGrpSpPr/>
          <p:nvPr/>
        </p:nvGrpSpPr>
        <p:grpSpPr>
          <a:xfrm>
            <a:off x="6633976" y="2459552"/>
            <a:ext cx="387781" cy="286680"/>
            <a:chOff x="6633976" y="2459552"/>
            <a:chExt cx="387781" cy="286680"/>
          </a:xfrm>
        </p:grpSpPr>
        <p:sp>
          <p:nvSpPr>
            <p:cNvPr id="10721" name="Google Shape;10721;p9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92"/>
          <p:cNvGrpSpPr/>
          <p:nvPr/>
        </p:nvGrpSpPr>
        <p:grpSpPr>
          <a:xfrm>
            <a:off x="7091110" y="2428565"/>
            <a:ext cx="376989" cy="348864"/>
            <a:chOff x="7091110" y="2428565"/>
            <a:chExt cx="376989" cy="348864"/>
          </a:xfrm>
        </p:grpSpPr>
        <p:sp>
          <p:nvSpPr>
            <p:cNvPr id="10729" name="Google Shape;10729;p9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92"/>
          <p:cNvGrpSpPr/>
          <p:nvPr/>
        </p:nvGrpSpPr>
        <p:grpSpPr>
          <a:xfrm>
            <a:off x="7536427" y="2415225"/>
            <a:ext cx="369715" cy="375492"/>
            <a:chOff x="7536427" y="2415225"/>
            <a:chExt cx="369715" cy="375492"/>
          </a:xfrm>
        </p:grpSpPr>
        <p:sp>
          <p:nvSpPr>
            <p:cNvPr id="10761" name="Google Shape;10761;p9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92"/>
          <p:cNvGrpSpPr/>
          <p:nvPr/>
        </p:nvGrpSpPr>
        <p:grpSpPr>
          <a:xfrm>
            <a:off x="7980773" y="2428802"/>
            <a:ext cx="353381" cy="358160"/>
            <a:chOff x="7980773" y="2428802"/>
            <a:chExt cx="353381" cy="358160"/>
          </a:xfrm>
        </p:grpSpPr>
        <p:sp>
          <p:nvSpPr>
            <p:cNvPr id="10800" name="Google Shape;10800;p9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92"/>
          <p:cNvGrpSpPr/>
          <p:nvPr/>
        </p:nvGrpSpPr>
        <p:grpSpPr>
          <a:xfrm>
            <a:off x="4886058" y="4291240"/>
            <a:ext cx="346343" cy="343953"/>
            <a:chOff x="4886058" y="4291240"/>
            <a:chExt cx="346343" cy="343953"/>
          </a:xfrm>
        </p:grpSpPr>
        <p:sp>
          <p:nvSpPr>
            <p:cNvPr id="10831" name="Google Shape;10831;p9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92"/>
          <p:cNvGrpSpPr/>
          <p:nvPr/>
        </p:nvGrpSpPr>
        <p:grpSpPr>
          <a:xfrm>
            <a:off x="5344216" y="4291056"/>
            <a:ext cx="304616" cy="343560"/>
            <a:chOff x="5344216" y="4291056"/>
            <a:chExt cx="304616" cy="343560"/>
          </a:xfrm>
        </p:grpSpPr>
        <p:sp>
          <p:nvSpPr>
            <p:cNvPr id="10845" name="Google Shape;10845;p9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92"/>
          <p:cNvGrpSpPr/>
          <p:nvPr/>
        </p:nvGrpSpPr>
        <p:grpSpPr>
          <a:xfrm>
            <a:off x="6279999" y="4264422"/>
            <a:ext cx="204093" cy="343743"/>
            <a:chOff x="6271562" y="4290872"/>
            <a:chExt cx="204093" cy="343743"/>
          </a:xfrm>
        </p:grpSpPr>
        <p:sp>
          <p:nvSpPr>
            <p:cNvPr id="10857" name="Google Shape;10857;p9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92"/>
          <p:cNvGrpSpPr/>
          <p:nvPr/>
        </p:nvGrpSpPr>
        <p:grpSpPr>
          <a:xfrm>
            <a:off x="6639491" y="4329238"/>
            <a:ext cx="344085" cy="267195"/>
            <a:chOff x="6639491" y="4329238"/>
            <a:chExt cx="344085" cy="267195"/>
          </a:xfrm>
        </p:grpSpPr>
        <p:sp>
          <p:nvSpPr>
            <p:cNvPr id="10870" name="Google Shape;10870;p9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92"/>
          <p:cNvGrpSpPr/>
          <p:nvPr/>
        </p:nvGrpSpPr>
        <p:grpSpPr>
          <a:xfrm>
            <a:off x="7133336" y="4291056"/>
            <a:ext cx="232979" cy="343560"/>
            <a:chOff x="7133336" y="4291056"/>
            <a:chExt cx="232979" cy="343560"/>
          </a:xfrm>
        </p:grpSpPr>
        <p:sp>
          <p:nvSpPr>
            <p:cNvPr id="10889" name="Google Shape;10889;p9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92"/>
          <p:cNvGrpSpPr/>
          <p:nvPr/>
        </p:nvGrpSpPr>
        <p:grpSpPr>
          <a:xfrm>
            <a:off x="7571379" y="4291056"/>
            <a:ext cx="232979" cy="343560"/>
            <a:chOff x="7571379" y="4291056"/>
            <a:chExt cx="232979" cy="343560"/>
          </a:xfrm>
        </p:grpSpPr>
        <p:sp>
          <p:nvSpPr>
            <p:cNvPr id="10907" name="Google Shape;10907;p9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92"/>
          <p:cNvGrpSpPr/>
          <p:nvPr/>
        </p:nvGrpSpPr>
        <p:grpSpPr>
          <a:xfrm>
            <a:off x="6666381" y="3347875"/>
            <a:ext cx="295819" cy="370712"/>
            <a:chOff x="6666381" y="3347875"/>
            <a:chExt cx="295819" cy="370712"/>
          </a:xfrm>
        </p:grpSpPr>
        <p:sp>
          <p:nvSpPr>
            <p:cNvPr id="10924" name="Google Shape;10924;p9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92"/>
          <p:cNvGrpSpPr/>
          <p:nvPr/>
        </p:nvGrpSpPr>
        <p:grpSpPr>
          <a:xfrm>
            <a:off x="4877760" y="2887459"/>
            <a:ext cx="389567" cy="390329"/>
            <a:chOff x="4877760" y="2887459"/>
            <a:chExt cx="389567" cy="390329"/>
          </a:xfrm>
        </p:grpSpPr>
        <p:sp>
          <p:nvSpPr>
            <p:cNvPr id="10965" name="Google Shape;10965;p9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9" name="Google Shape;11009;p9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4" name="Google Shape;11014;p92"/>
          <p:cNvGrpSpPr/>
          <p:nvPr/>
        </p:nvGrpSpPr>
        <p:grpSpPr>
          <a:xfrm>
            <a:off x="5779239" y="2887695"/>
            <a:ext cx="314411" cy="389830"/>
            <a:chOff x="5779239" y="2887695"/>
            <a:chExt cx="314411" cy="389830"/>
          </a:xfrm>
        </p:grpSpPr>
        <p:sp>
          <p:nvSpPr>
            <p:cNvPr id="11015" name="Google Shape;11015;p9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92"/>
          <p:cNvGrpSpPr/>
          <p:nvPr/>
        </p:nvGrpSpPr>
        <p:grpSpPr>
          <a:xfrm>
            <a:off x="6190130" y="2940977"/>
            <a:ext cx="389830" cy="283004"/>
            <a:chOff x="6190130" y="2940977"/>
            <a:chExt cx="389830" cy="283004"/>
          </a:xfrm>
        </p:grpSpPr>
        <p:sp>
          <p:nvSpPr>
            <p:cNvPr id="11060" name="Google Shape;11060;p9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92"/>
          <p:cNvGrpSpPr/>
          <p:nvPr/>
        </p:nvGrpSpPr>
        <p:grpSpPr>
          <a:xfrm>
            <a:off x="6633976" y="2900274"/>
            <a:ext cx="389803" cy="364673"/>
            <a:chOff x="6633976" y="2900274"/>
            <a:chExt cx="389803" cy="364673"/>
          </a:xfrm>
        </p:grpSpPr>
        <p:sp>
          <p:nvSpPr>
            <p:cNvPr id="11091" name="Google Shape;11091;p9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92"/>
          <p:cNvGrpSpPr/>
          <p:nvPr/>
        </p:nvGrpSpPr>
        <p:grpSpPr>
          <a:xfrm>
            <a:off x="7517835" y="2885437"/>
            <a:ext cx="364935" cy="382529"/>
            <a:chOff x="7517835" y="2885437"/>
            <a:chExt cx="364935" cy="382529"/>
          </a:xfrm>
        </p:grpSpPr>
        <p:sp>
          <p:nvSpPr>
            <p:cNvPr id="11109" name="Google Shape;11109;p9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92"/>
          <p:cNvGrpSpPr/>
          <p:nvPr/>
        </p:nvGrpSpPr>
        <p:grpSpPr>
          <a:xfrm>
            <a:off x="7087591" y="2887144"/>
            <a:ext cx="358160" cy="385602"/>
            <a:chOff x="7087591" y="2887144"/>
            <a:chExt cx="358160" cy="385602"/>
          </a:xfrm>
        </p:grpSpPr>
        <p:sp>
          <p:nvSpPr>
            <p:cNvPr id="11147" name="Google Shape;11147;p9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6" name="Google Shape;11166;p92"/>
          <p:cNvGrpSpPr/>
          <p:nvPr/>
        </p:nvGrpSpPr>
        <p:grpSpPr>
          <a:xfrm>
            <a:off x="7951362" y="2885437"/>
            <a:ext cx="382529" cy="382529"/>
            <a:chOff x="7951362" y="2885437"/>
            <a:chExt cx="382529" cy="382529"/>
          </a:xfrm>
        </p:grpSpPr>
        <p:sp>
          <p:nvSpPr>
            <p:cNvPr id="11167" name="Google Shape;11167;p9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92"/>
          <p:cNvGrpSpPr/>
          <p:nvPr/>
        </p:nvGrpSpPr>
        <p:grpSpPr>
          <a:xfrm>
            <a:off x="8054406" y="3814489"/>
            <a:ext cx="276964" cy="336601"/>
            <a:chOff x="8054406" y="3814489"/>
            <a:chExt cx="276964" cy="336601"/>
          </a:xfrm>
        </p:grpSpPr>
        <p:sp>
          <p:nvSpPr>
            <p:cNvPr id="11217" name="Google Shape;11217;p9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92"/>
          <p:cNvGrpSpPr/>
          <p:nvPr/>
        </p:nvGrpSpPr>
        <p:grpSpPr>
          <a:xfrm>
            <a:off x="7936787" y="4295074"/>
            <a:ext cx="378249" cy="335524"/>
            <a:chOff x="7936787" y="4295074"/>
            <a:chExt cx="378249" cy="335524"/>
          </a:xfrm>
        </p:grpSpPr>
        <p:sp>
          <p:nvSpPr>
            <p:cNvPr id="11227" name="Google Shape;11227;p9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92"/>
          <p:cNvGrpSpPr/>
          <p:nvPr/>
        </p:nvGrpSpPr>
        <p:grpSpPr>
          <a:xfrm>
            <a:off x="4886058" y="1965890"/>
            <a:ext cx="388569" cy="388307"/>
            <a:chOff x="4886058" y="1965890"/>
            <a:chExt cx="388569" cy="388307"/>
          </a:xfrm>
        </p:grpSpPr>
        <p:sp>
          <p:nvSpPr>
            <p:cNvPr id="11244" name="Google Shape;11244;p9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58"/>
        <p:cNvGrpSpPr/>
        <p:nvPr/>
      </p:nvGrpSpPr>
      <p:grpSpPr>
        <a:xfrm>
          <a:off x="0" y="0"/>
          <a:ext cx="0" cy="0"/>
          <a:chOff x="0" y="0"/>
          <a:chExt cx="0" cy="0"/>
        </a:xfrm>
      </p:grpSpPr>
      <p:sp>
        <p:nvSpPr>
          <p:cNvPr id="11259" name="Google Shape;11259;p93"/>
          <p:cNvSpPr txBox="1">
            <a:spLocks noGrp="1"/>
          </p:cNvSpPr>
          <p:nvPr>
            <p:ph type="title" idx="4294967295"/>
          </p:nvPr>
        </p:nvSpPr>
        <p:spPr>
          <a:xfrm>
            <a:off x="803500" y="7320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chemeClr val="lt1"/>
                </a:solidFill>
                <a:latin typeface="Arial"/>
                <a:ea typeface="Arial"/>
                <a:cs typeface="Arial"/>
                <a:sym typeface="Arial"/>
              </a:rPr>
              <a:t>Help &amp; Support </a:t>
            </a:r>
            <a:r>
              <a:rPr lang="en" dirty="0">
                <a:latin typeface="Arial"/>
                <a:ea typeface="Arial"/>
                <a:cs typeface="Arial"/>
                <a:sym typeface="Arial"/>
              </a:rPr>
              <a:t>I</a:t>
            </a:r>
            <a:r>
              <a:rPr lang="en"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1260" name="Google Shape;11260;p93"/>
          <p:cNvSpPr txBox="1">
            <a:spLocks noGrp="1"/>
          </p:cNvSpPr>
          <p:nvPr>
            <p:ph type="title" idx="4294967295"/>
          </p:nvPr>
        </p:nvSpPr>
        <p:spPr>
          <a:xfrm>
            <a:off x="4863763" y="7320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261" name="Google Shape;11261;p93"/>
          <p:cNvGrpSpPr/>
          <p:nvPr/>
        </p:nvGrpSpPr>
        <p:grpSpPr>
          <a:xfrm>
            <a:off x="1765162" y="3346789"/>
            <a:ext cx="292801" cy="359258"/>
            <a:chOff x="1765162" y="3346789"/>
            <a:chExt cx="292801" cy="359258"/>
          </a:xfrm>
        </p:grpSpPr>
        <p:sp>
          <p:nvSpPr>
            <p:cNvPr id="11262" name="Google Shape;11262;p93"/>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3"/>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3"/>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3"/>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3"/>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3"/>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3"/>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3"/>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3"/>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3"/>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3"/>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3"/>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3"/>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3"/>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3"/>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93"/>
          <p:cNvGrpSpPr/>
          <p:nvPr/>
        </p:nvGrpSpPr>
        <p:grpSpPr>
          <a:xfrm>
            <a:off x="3077632" y="2445004"/>
            <a:ext cx="358996" cy="296309"/>
            <a:chOff x="3077632" y="2445004"/>
            <a:chExt cx="358996" cy="296309"/>
          </a:xfrm>
        </p:grpSpPr>
        <p:sp>
          <p:nvSpPr>
            <p:cNvPr id="11278" name="Google Shape;11278;p93"/>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3"/>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3"/>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3"/>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3"/>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3"/>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3"/>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3"/>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3"/>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3"/>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3"/>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3"/>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3"/>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3"/>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3"/>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3"/>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3"/>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3"/>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3"/>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3"/>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3"/>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3"/>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3"/>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3"/>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3"/>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3"/>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93"/>
          <p:cNvGrpSpPr/>
          <p:nvPr/>
        </p:nvGrpSpPr>
        <p:grpSpPr>
          <a:xfrm>
            <a:off x="2635237" y="2431780"/>
            <a:ext cx="359232" cy="323018"/>
            <a:chOff x="2635237" y="2431780"/>
            <a:chExt cx="359232" cy="323018"/>
          </a:xfrm>
        </p:grpSpPr>
        <p:sp>
          <p:nvSpPr>
            <p:cNvPr id="11305" name="Google Shape;11305;p93"/>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3"/>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3"/>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3"/>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3"/>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3"/>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3"/>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3"/>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3"/>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3"/>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3"/>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3"/>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3"/>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3"/>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3"/>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93"/>
          <p:cNvGrpSpPr/>
          <p:nvPr/>
        </p:nvGrpSpPr>
        <p:grpSpPr>
          <a:xfrm>
            <a:off x="4011651" y="3768132"/>
            <a:ext cx="373189" cy="358944"/>
            <a:chOff x="4011651" y="3768132"/>
            <a:chExt cx="373189" cy="358944"/>
          </a:xfrm>
        </p:grpSpPr>
        <p:sp>
          <p:nvSpPr>
            <p:cNvPr id="11321" name="Google Shape;11321;p93"/>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3"/>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3"/>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3"/>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3"/>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3"/>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3"/>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3"/>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3"/>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3"/>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93"/>
          <p:cNvGrpSpPr/>
          <p:nvPr/>
        </p:nvGrpSpPr>
        <p:grpSpPr>
          <a:xfrm>
            <a:off x="2189568" y="1961603"/>
            <a:ext cx="364993" cy="359049"/>
            <a:chOff x="2189568" y="1961603"/>
            <a:chExt cx="364993" cy="359049"/>
          </a:xfrm>
        </p:grpSpPr>
        <p:sp>
          <p:nvSpPr>
            <p:cNvPr id="11332" name="Google Shape;11332;p93"/>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3"/>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3"/>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3"/>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3"/>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3"/>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3"/>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3"/>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3"/>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3"/>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3"/>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3"/>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3"/>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3"/>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3"/>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3"/>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93"/>
          <p:cNvGrpSpPr/>
          <p:nvPr/>
        </p:nvGrpSpPr>
        <p:grpSpPr>
          <a:xfrm>
            <a:off x="2193077" y="2419971"/>
            <a:ext cx="378426" cy="346323"/>
            <a:chOff x="2193077" y="2419971"/>
            <a:chExt cx="378426" cy="346323"/>
          </a:xfrm>
        </p:grpSpPr>
        <p:sp>
          <p:nvSpPr>
            <p:cNvPr id="11349" name="Google Shape;11349;p93"/>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3"/>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3"/>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3"/>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3"/>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3"/>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3"/>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3"/>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3"/>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3"/>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3"/>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3"/>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3"/>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3"/>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3"/>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3"/>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3"/>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3"/>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3"/>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3"/>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3"/>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93"/>
          <p:cNvGrpSpPr/>
          <p:nvPr/>
        </p:nvGrpSpPr>
        <p:grpSpPr>
          <a:xfrm>
            <a:off x="861622" y="2881770"/>
            <a:ext cx="276802" cy="367140"/>
            <a:chOff x="861622" y="2881770"/>
            <a:chExt cx="276802" cy="367140"/>
          </a:xfrm>
        </p:grpSpPr>
        <p:sp>
          <p:nvSpPr>
            <p:cNvPr id="11371" name="Google Shape;11371;p93"/>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3"/>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3"/>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3"/>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3"/>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3"/>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3"/>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3"/>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3"/>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3"/>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3"/>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3"/>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3"/>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3"/>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3"/>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3"/>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3"/>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3"/>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3"/>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3"/>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3"/>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3"/>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93"/>
          <p:cNvGrpSpPr/>
          <p:nvPr/>
        </p:nvGrpSpPr>
        <p:grpSpPr>
          <a:xfrm>
            <a:off x="3968184" y="2881691"/>
            <a:ext cx="369444" cy="367140"/>
            <a:chOff x="3968184" y="2881691"/>
            <a:chExt cx="369444" cy="367140"/>
          </a:xfrm>
        </p:grpSpPr>
        <p:sp>
          <p:nvSpPr>
            <p:cNvPr id="11394" name="Google Shape;11394;p93"/>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3"/>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3"/>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3"/>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3"/>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3"/>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3"/>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3"/>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3"/>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3"/>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3"/>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3"/>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3"/>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3"/>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3"/>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3"/>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3"/>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3"/>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3"/>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3"/>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3"/>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3"/>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3"/>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3"/>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93"/>
          <p:cNvGrpSpPr/>
          <p:nvPr/>
        </p:nvGrpSpPr>
        <p:grpSpPr>
          <a:xfrm>
            <a:off x="3513796" y="2882084"/>
            <a:ext cx="371487" cy="366826"/>
            <a:chOff x="3513796" y="2882084"/>
            <a:chExt cx="371487" cy="366826"/>
          </a:xfrm>
        </p:grpSpPr>
        <p:sp>
          <p:nvSpPr>
            <p:cNvPr id="11419" name="Google Shape;11419;p93"/>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3"/>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3"/>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3"/>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3"/>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3"/>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3"/>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3"/>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3"/>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3"/>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3"/>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3"/>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3"/>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3"/>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3"/>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3"/>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3"/>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3"/>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3"/>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3"/>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3"/>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3"/>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3"/>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3"/>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3"/>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3"/>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3"/>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3"/>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3"/>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3"/>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3"/>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3"/>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3"/>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3"/>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3"/>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3"/>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3"/>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3"/>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3"/>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3"/>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3"/>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3"/>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3"/>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3"/>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3"/>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3"/>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3"/>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3"/>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3"/>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93"/>
          <p:cNvGrpSpPr/>
          <p:nvPr/>
        </p:nvGrpSpPr>
        <p:grpSpPr>
          <a:xfrm>
            <a:off x="873615" y="1500275"/>
            <a:ext cx="335011" cy="359232"/>
            <a:chOff x="873615" y="1500275"/>
            <a:chExt cx="335011" cy="359232"/>
          </a:xfrm>
        </p:grpSpPr>
        <p:sp>
          <p:nvSpPr>
            <p:cNvPr id="11469" name="Google Shape;11469;p93"/>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3"/>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3"/>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3"/>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3"/>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3"/>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3"/>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3"/>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3"/>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3"/>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3"/>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93"/>
          <p:cNvGrpSpPr/>
          <p:nvPr/>
        </p:nvGrpSpPr>
        <p:grpSpPr>
          <a:xfrm>
            <a:off x="2202058" y="3346737"/>
            <a:ext cx="337158" cy="359311"/>
            <a:chOff x="2202058" y="3346737"/>
            <a:chExt cx="337158" cy="359311"/>
          </a:xfrm>
        </p:grpSpPr>
        <p:sp>
          <p:nvSpPr>
            <p:cNvPr id="11481" name="Google Shape;11481;p93"/>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3"/>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3"/>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3"/>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3"/>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3"/>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3"/>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3"/>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3"/>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93"/>
          <p:cNvGrpSpPr/>
          <p:nvPr/>
        </p:nvGrpSpPr>
        <p:grpSpPr>
          <a:xfrm>
            <a:off x="2223059" y="3818172"/>
            <a:ext cx="359232" cy="306050"/>
            <a:chOff x="2223059" y="3818172"/>
            <a:chExt cx="359232" cy="306050"/>
          </a:xfrm>
        </p:grpSpPr>
        <p:sp>
          <p:nvSpPr>
            <p:cNvPr id="11491" name="Google Shape;11491;p93"/>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3"/>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3"/>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3"/>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3"/>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3"/>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3"/>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3"/>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3"/>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93"/>
          <p:cNvGrpSpPr/>
          <p:nvPr/>
        </p:nvGrpSpPr>
        <p:grpSpPr>
          <a:xfrm>
            <a:off x="1725989" y="1991820"/>
            <a:ext cx="378426" cy="298509"/>
            <a:chOff x="1725989" y="1991820"/>
            <a:chExt cx="378426" cy="298509"/>
          </a:xfrm>
        </p:grpSpPr>
        <p:sp>
          <p:nvSpPr>
            <p:cNvPr id="11501" name="Google Shape;11501;p93"/>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3"/>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3"/>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3"/>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3"/>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3"/>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3"/>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3"/>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3"/>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3"/>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3"/>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93"/>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93"/>
          <p:cNvGrpSpPr/>
          <p:nvPr/>
        </p:nvGrpSpPr>
        <p:grpSpPr>
          <a:xfrm>
            <a:off x="1768409" y="3791751"/>
            <a:ext cx="367978" cy="359075"/>
            <a:chOff x="1768409" y="3791751"/>
            <a:chExt cx="367978" cy="359075"/>
          </a:xfrm>
        </p:grpSpPr>
        <p:sp>
          <p:nvSpPr>
            <p:cNvPr id="11514" name="Google Shape;11514;p93"/>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3"/>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3"/>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3"/>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3"/>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3"/>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3"/>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3"/>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3"/>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3"/>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3"/>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3"/>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3"/>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93"/>
          <p:cNvGrpSpPr/>
          <p:nvPr/>
        </p:nvGrpSpPr>
        <p:grpSpPr>
          <a:xfrm>
            <a:off x="2668963" y="3791306"/>
            <a:ext cx="358735" cy="359311"/>
            <a:chOff x="2668963" y="3791306"/>
            <a:chExt cx="358735" cy="359311"/>
          </a:xfrm>
        </p:grpSpPr>
        <p:sp>
          <p:nvSpPr>
            <p:cNvPr id="11528" name="Google Shape;11528;p93"/>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3"/>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3"/>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3"/>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3"/>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3"/>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3"/>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3"/>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3"/>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3"/>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3"/>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3"/>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3"/>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3"/>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3"/>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3"/>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93"/>
          <p:cNvGrpSpPr/>
          <p:nvPr/>
        </p:nvGrpSpPr>
        <p:grpSpPr>
          <a:xfrm>
            <a:off x="849682" y="1995198"/>
            <a:ext cx="363893" cy="291727"/>
            <a:chOff x="849682" y="1995198"/>
            <a:chExt cx="363893" cy="291727"/>
          </a:xfrm>
        </p:grpSpPr>
        <p:sp>
          <p:nvSpPr>
            <p:cNvPr id="11545" name="Google Shape;11545;p93"/>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3"/>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3"/>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3"/>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3"/>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3"/>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93"/>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93"/>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3"/>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3"/>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3"/>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3"/>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3"/>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3"/>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3"/>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3"/>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3"/>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3"/>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3" name="Google Shape;11563;p93"/>
          <p:cNvGrpSpPr/>
          <p:nvPr/>
        </p:nvGrpSpPr>
        <p:grpSpPr>
          <a:xfrm>
            <a:off x="3065430" y="1990066"/>
            <a:ext cx="378190" cy="302044"/>
            <a:chOff x="3065430" y="1990066"/>
            <a:chExt cx="378190" cy="302044"/>
          </a:xfrm>
        </p:grpSpPr>
        <p:sp>
          <p:nvSpPr>
            <p:cNvPr id="11564" name="Google Shape;11564;p93"/>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3"/>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3"/>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3"/>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3"/>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3"/>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3"/>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3"/>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3"/>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3"/>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3"/>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93"/>
          <p:cNvGrpSpPr/>
          <p:nvPr/>
        </p:nvGrpSpPr>
        <p:grpSpPr>
          <a:xfrm>
            <a:off x="3568234" y="3791410"/>
            <a:ext cx="347501" cy="359284"/>
            <a:chOff x="3568234" y="3791410"/>
            <a:chExt cx="347501" cy="359284"/>
          </a:xfrm>
        </p:grpSpPr>
        <p:sp>
          <p:nvSpPr>
            <p:cNvPr id="11576" name="Google Shape;11576;p93"/>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93"/>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3"/>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3"/>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3"/>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3"/>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3"/>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3"/>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3"/>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3"/>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3"/>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7" name="Google Shape;11587;p93"/>
          <p:cNvGrpSpPr/>
          <p:nvPr/>
        </p:nvGrpSpPr>
        <p:grpSpPr>
          <a:xfrm>
            <a:off x="1759925" y="1501087"/>
            <a:ext cx="347004" cy="358420"/>
            <a:chOff x="1759925" y="1501087"/>
            <a:chExt cx="347004" cy="358420"/>
          </a:xfrm>
        </p:grpSpPr>
        <p:sp>
          <p:nvSpPr>
            <p:cNvPr id="11588" name="Google Shape;11588;p93"/>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3"/>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3"/>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3"/>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3"/>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3"/>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3"/>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3"/>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3"/>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3"/>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3"/>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3"/>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3"/>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3"/>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3"/>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3"/>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3"/>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3"/>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3"/>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3"/>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3"/>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3"/>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3"/>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3"/>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3"/>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3"/>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3"/>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93"/>
          <p:cNvGrpSpPr/>
          <p:nvPr/>
        </p:nvGrpSpPr>
        <p:grpSpPr>
          <a:xfrm>
            <a:off x="3519295" y="2413660"/>
            <a:ext cx="360227" cy="359311"/>
            <a:chOff x="3519295" y="2413660"/>
            <a:chExt cx="360227" cy="359311"/>
          </a:xfrm>
        </p:grpSpPr>
        <p:sp>
          <p:nvSpPr>
            <p:cNvPr id="11616" name="Google Shape;11616;p93"/>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3"/>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3"/>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3"/>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3"/>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3"/>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3"/>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3"/>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3"/>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3"/>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3"/>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3"/>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93"/>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93"/>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3"/>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3"/>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3"/>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3"/>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3"/>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3"/>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3"/>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3"/>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3"/>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3"/>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3"/>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3"/>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93"/>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3"/>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3"/>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3"/>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3"/>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3"/>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3"/>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3"/>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3"/>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93"/>
          <p:cNvGrpSpPr/>
          <p:nvPr/>
        </p:nvGrpSpPr>
        <p:grpSpPr>
          <a:xfrm>
            <a:off x="1330255" y="3845718"/>
            <a:ext cx="358996" cy="250774"/>
            <a:chOff x="1330255" y="3845718"/>
            <a:chExt cx="358996" cy="250774"/>
          </a:xfrm>
        </p:grpSpPr>
        <p:sp>
          <p:nvSpPr>
            <p:cNvPr id="11652" name="Google Shape;11652;p93"/>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3"/>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3"/>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3"/>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3"/>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3"/>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3"/>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3"/>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3"/>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93"/>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93"/>
          <p:cNvGrpSpPr/>
          <p:nvPr/>
        </p:nvGrpSpPr>
        <p:grpSpPr>
          <a:xfrm>
            <a:off x="3115103" y="3791384"/>
            <a:ext cx="373424" cy="359311"/>
            <a:chOff x="3115103" y="3791384"/>
            <a:chExt cx="373424" cy="359311"/>
          </a:xfrm>
        </p:grpSpPr>
        <p:sp>
          <p:nvSpPr>
            <p:cNvPr id="11663" name="Google Shape;11663;p93"/>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3"/>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3"/>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3"/>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3"/>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3"/>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3"/>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3"/>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3"/>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3"/>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3"/>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3"/>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3"/>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3"/>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93"/>
          <p:cNvGrpSpPr/>
          <p:nvPr/>
        </p:nvGrpSpPr>
        <p:grpSpPr>
          <a:xfrm>
            <a:off x="883853" y="3792641"/>
            <a:ext cx="378190" cy="357059"/>
            <a:chOff x="883853" y="3792641"/>
            <a:chExt cx="378190" cy="357059"/>
          </a:xfrm>
        </p:grpSpPr>
        <p:sp>
          <p:nvSpPr>
            <p:cNvPr id="11678" name="Google Shape;11678;p93"/>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3"/>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3"/>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3"/>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3"/>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3"/>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3"/>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3"/>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3"/>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3"/>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3"/>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3"/>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3"/>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3"/>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3"/>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3"/>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3"/>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3"/>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3"/>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3"/>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3"/>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3"/>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3"/>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3"/>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3"/>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3"/>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93"/>
          <p:cNvGrpSpPr/>
          <p:nvPr/>
        </p:nvGrpSpPr>
        <p:grpSpPr>
          <a:xfrm>
            <a:off x="3934196" y="2484805"/>
            <a:ext cx="401207" cy="214036"/>
            <a:chOff x="3934196" y="2484805"/>
            <a:chExt cx="401207" cy="214036"/>
          </a:xfrm>
        </p:grpSpPr>
        <p:sp>
          <p:nvSpPr>
            <p:cNvPr id="11705" name="Google Shape;11705;p93"/>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3"/>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3"/>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3"/>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3"/>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93"/>
          <p:cNvGrpSpPr/>
          <p:nvPr/>
        </p:nvGrpSpPr>
        <p:grpSpPr>
          <a:xfrm>
            <a:off x="3999894" y="1500197"/>
            <a:ext cx="342474" cy="359232"/>
            <a:chOff x="3999894" y="1500197"/>
            <a:chExt cx="342474" cy="359232"/>
          </a:xfrm>
        </p:grpSpPr>
        <p:sp>
          <p:nvSpPr>
            <p:cNvPr id="11711" name="Google Shape;11711;p93"/>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3"/>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3"/>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3"/>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3"/>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3"/>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3"/>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3"/>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3"/>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3"/>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93"/>
          <p:cNvGrpSpPr/>
          <p:nvPr/>
        </p:nvGrpSpPr>
        <p:grpSpPr>
          <a:xfrm>
            <a:off x="2233795" y="2882162"/>
            <a:ext cx="232601" cy="366747"/>
            <a:chOff x="2233795" y="2882162"/>
            <a:chExt cx="232601" cy="366747"/>
          </a:xfrm>
        </p:grpSpPr>
        <p:sp>
          <p:nvSpPr>
            <p:cNvPr id="11722" name="Google Shape;11722;p93"/>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3"/>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3"/>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3"/>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3"/>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3"/>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3"/>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3"/>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3"/>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3"/>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3"/>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3"/>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3"/>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3"/>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3"/>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3"/>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3"/>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3"/>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93"/>
          <p:cNvGrpSpPr/>
          <p:nvPr/>
        </p:nvGrpSpPr>
        <p:grpSpPr>
          <a:xfrm>
            <a:off x="3523772" y="3404422"/>
            <a:ext cx="362008" cy="244175"/>
            <a:chOff x="3523772" y="3404422"/>
            <a:chExt cx="362008" cy="244175"/>
          </a:xfrm>
        </p:grpSpPr>
        <p:sp>
          <p:nvSpPr>
            <p:cNvPr id="11741" name="Google Shape;11741;p93"/>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3"/>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3"/>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3"/>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3"/>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3"/>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3"/>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3"/>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3"/>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3"/>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3"/>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3"/>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3"/>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3"/>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3"/>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3"/>
          <p:cNvGrpSpPr/>
          <p:nvPr/>
        </p:nvGrpSpPr>
        <p:grpSpPr>
          <a:xfrm>
            <a:off x="3531026" y="1977314"/>
            <a:ext cx="359232" cy="327836"/>
            <a:chOff x="3531026" y="1977314"/>
            <a:chExt cx="359232" cy="327836"/>
          </a:xfrm>
        </p:grpSpPr>
        <p:sp>
          <p:nvSpPr>
            <p:cNvPr id="11757" name="Google Shape;11757;p93"/>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3"/>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3"/>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3"/>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3"/>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3"/>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3"/>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3"/>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3"/>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3"/>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93"/>
          <p:cNvGrpSpPr/>
          <p:nvPr/>
        </p:nvGrpSpPr>
        <p:grpSpPr>
          <a:xfrm>
            <a:off x="3123351" y="1500275"/>
            <a:ext cx="296781" cy="359232"/>
            <a:chOff x="3123351" y="1500275"/>
            <a:chExt cx="296781" cy="359232"/>
          </a:xfrm>
        </p:grpSpPr>
        <p:sp>
          <p:nvSpPr>
            <p:cNvPr id="11768" name="Google Shape;11768;p93"/>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3"/>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3"/>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3"/>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3"/>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3"/>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3"/>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3"/>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3"/>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3"/>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3"/>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93"/>
          <p:cNvGrpSpPr/>
          <p:nvPr/>
        </p:nvGrpSpPr>
        <p:grpSpPr>
          <a:xfrm>
            <a:off x="2659458" y="1500275"/>
            <a:ext cx="332261" cy="359232"/>
            <a:chOff x="2659458" y="1500275"/>
            <a:chExt cx="332261" cy="359232"/>
          </a:xfrm>
        </p:grpSpPr>
        <p:sp>
          <p:nvSpPr>
            <p:cNvPr id="11780" name="Google Shape;11780;p93"/>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3"/>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3"/>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3"/>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3"/>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3"/>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3"/>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3"/>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3"/>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3"/>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3"/>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3"/>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3"/>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3"/>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3"/>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3"/>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3"/>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3"/>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3"/>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3"/>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93"/>
          <p:cNvGrpSpPr/>
          <p:nvPr/>
        </p:nvGrpSpPr>
        <p:grpSpPr>
          <a:xfrm>
            <a:off x="1750184" y="2413530"/>
            <a:ext cx="359730" cy="359441"/>
            <a:chOff x="1750184" y="2413530"/>
            <a:chExt cx="359730" cy="359441"/>
          </a:xfrm>
        </p:grpSpPr>
        <p:sp>
          <p:nvSpPr>
            <p:cNvPr id="11801" name="Google Shape;11801;p93"/>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3"/>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3"/>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3"/>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3"/>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3"/>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3"/>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3"/>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3"/>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3"/>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3"/>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93"/>
          <p:cNvGrpSpPr/>
          <p:nvPr/>
        </p:nvGrpSpPr>
        <p:grpSpPr>
          <a:xfrm>
            <a:off x="2230050" y="1500223"/>
            <a:ext cx="316524" cy="359284"/>
            <a:chOff x="2230050" y="1500223"/>
            <a:chExt cx="316524" cy="359284"/>
          </a:xfrm>
        </p:grpSpPr>
        <p:sp>
          <p:nvSpPr>
            <p:cNvPr id="11813" name="Google Shape;11813;p93"/>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3"/>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3"/>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3"/>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3"/>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3"/>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3"/>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3"/>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3"/>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3"/>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3"/>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3"/>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3"/>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3"/>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3"/>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3"/>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3"/>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3"/>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3"/>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93"/>
          <p:cNvGrpSpPr/>
          <p:nvPr/>
        </p:nvGrpSpPr>
        <p:grpSpPr>
          <a:xfrm>
            <a:off x="2690042" y="4262767"/>
            <a:ext cx="359389" cy="359232"/>
            <a:chOff x="2690042" y="4262767"/>
            <a:chExt cx="359389" cy="359232"/>
          </a:xfrm>
        </p:grpSpPr>
        <p:sp>
          <p:nvSpPr>
            <p:cNvPr id="11834" name="Google Shape;11834;p93"/>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3"/>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3"/>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3"/>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3"/>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3"/>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3"/>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93"/>
          <p:cNvGrpSpPr/>
          <p:nvPr/>
        </p:nvGrpSpPr>
        <p:grpSpPr>
          <a:xfrm>
            <a:off x="2689440" y="2882162"/>
            <a:ext cx="222337" cy="366721"/>
            <a:chOff x="2689440" y="2882162"/>
            <a:chExt cx="222337" cy="366721"/>
          </a:xfrm>
        </p:grpSpPr>
        <p:sp>
          <p:nvSpPr>
            <p:cNvPr id="11842" name="Google Shape;11842;p93"/>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3"/>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93"/>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93"/>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3"/>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3"/>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3"/>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3"/>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3"/>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1" name="Google Shape;11851;p93"/>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93"/>
          <p:cNvGrpSpPr/>
          <p:nvPr/>
        </p:nvGrpSpPr>
        <p:grpSpPr>
          <a:xfrm>
            <a:off x="2637986" y="1980142"/>
            <a:ext cx="359232" cy="322023"/>
            <a:chOff x="2637986" y="1980142"/>
            <a:chExt cx="359232" cy="322023"/>
          </a:xfrm>
        </p:grpSpPr>
        <p:sp>
          <p:nvSpPr>
            <p:cNvPr id="11853" name="Google Shape;11853;p93"/>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3"/>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3"/>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3"/>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3"/>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3"/>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3"/>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3"/>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3"/>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3"/>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3"/>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3"/>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3"/>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93"/>
          <p:cNvGrpSpPr/>
          <p:nvPr/>
        </p:nvGrpSpPr>
        <p:grpSpPr>
          <a:xfrm>
            <a:off x="1306531" y="3346972"/>
            <a:ext cx="323018" cy="359075"/>
            <a:chOff x="1306531" y="3346972"/>
            <a:chExt cx="323018" cy="359075"/>
          </a:xfrm>
        </p:grpSpPr>
        <p:sp>
          <p:nvSpPr>
            <p:cNvPr id="11867" name="Google Shape;11867;p93"/>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3"/>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3"/>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3"/>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3"/>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3"/>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3"/>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3"/>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3"/>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93"/>
          <p:cNvGrpSpPr/>
          <p:nvPr/>
        </p:nvGrpSpPr>
        <p:grpSpPr>
          <a:xfrm>
            <a:off x="1308024" y="2413975"/>
            <a:ext cx="360253" cy="357111"/>
            <a:chOff x="1308024" y="2413975"/>
            <a:chExt cx="360253" cy="357111"/>
          </a:xfrm>
        </p:grpSpPr>
        <p:sp>
          <p:nvSpPr>
            <p:cNvPr id="11877" name="Google Shape;11877;p93"/>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3"/>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3"/>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3"/>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3"/>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3"/>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3"/>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3"/>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3"/>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3"/>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3"/>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3"/>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3"/>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3"/>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3"/>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3"/>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3"/>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3"/>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3"/>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3"/>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3"/>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3"/>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3"/>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3"/>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3"/>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3"/>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3"/>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3"/>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3"/>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3"/>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93"/>
          <p:cNvGrpSpPr/>
          <p:nvPr/>
        </p:nvGrpSpPr>
        <p:grpSpPr>
          <a:xfrm>
            <a:off x="1298519" y="1970322"/>
            <a:ext cx="378452" cy="341321"/>
            <a:chOff x="1298519" y="1970322"/>
            <a:chExt cx="378452" cy="341321"/>
          </a:xfrm>
        </p:grpSpPr>
        <p:sp>
          <p:nvSpPr>
            <p:cNvPr id="11908" name="Google Shape;11908;p93"/>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3"/>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3"/>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3"/>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3"/>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3"/>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3"/>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3"/>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3"/>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3"/>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3"/>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3"/>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3"/>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3"/>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3"/>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3"/>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3"/>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3"/>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3"/>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3"/>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93"/>
          <p:cNvGrpSpPr/>
          <p:nvPr/>
        </p:nvGrpSpPr>
        <p:grpSpPr>
          <a:xfrm>
            <a:off x="3114815" y="3346868"/>
            <a:ext cx="283217" cy="359180"/>
            <a:chOff x="3114815" y="3346868"/>
            <a:chExt cx="283217" cy="359180"/>
          </a:xfrm>
        </p:grpSpPr>
        <p:sp>
          <p:nvSpPr>
            <p:cNvPr id="11929" name="Google Shape;11929;p93"/>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3"/>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3"/>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3"/>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3"/>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3"/>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3"/>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3"/>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3"/>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3"/>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3"/>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3"/>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3"/>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93"/>
          <p:cNvGrpSpPr/>
          <p:nvPr/>
        </p:nvGrpSpPr>
        <p:grpSpPr>
          <a:xfrm>
            <a:off x="3973186" y="3353231"/>
            <a:ext cx="378661" cy="346558"/>
            <a:chOff x="3973186" y="3353231"/>
            <a:chExt cx="378661" cy="346558"/>
          </a:xfrm>
        </p:grpSpPr>
        <p:sp>
          <p:nvSpPr>
            <p:cNvPr id="11943" name="Google Shape;11943;p93"/>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3"/>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3"/>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3"/>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3"/>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3"/>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3"/>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3"/>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3"/>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3"/>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3"/>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3"/>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3"/>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3"/>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3"/>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3"/>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3"/>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3"/>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93"/>
          <p:cNvGrpSpPr/>
          <p:nvPr/>
        </p:nvGrpSpPr>
        <p:grpSpPr>
          <a:xfrm>
            <a:off x="2152857" y="4263002"/>
            <a:ext cx="373241" cy="359127"/>
            <a:chOff x="2152857" y="4263002"/>
            <a:chExt cx="373241" cy="359127"/>
          </a:xfrm>
        </p:grpSpPr>
        <p:sp>
          <p:nvSpPr>
            <p:cNvPr id="11962" name="Google Shape;11962;p93"/>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3"/>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3"/>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3"/>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3"/>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3"/>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3"/>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3"/>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93"/>
          <p:cNvGrpSpPr/>
          <p:nvPr/>
        </p:nvGrpSpPr>
        <p:grpSpPr>
          <a:xfrm>
            <a:off x="859632" y="3346972"/>
            <a:ext cx="303537" cy="359127"/>
            <a:chOff x="859632" y="3346972"/>
            <a:chExt cx="303537" cy="359127"/>
          </a:xfrm>
        </p:grpSpPr>
        <p:sp>
          <p:nvSpPr>
            <p:cNvPr id="11971" name="Google Shape;11971;p93"/>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3"/>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3"/>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3"/>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3"/>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93"/>
          <p:cNvGrpSpPr/>
          <p:nvPr/>
        </p:nvGrpSpPr>
        <p:grpSpPr>
          <a:xfrm>
            <a:off x="1767911" y="2882241"/>
            <a:ext cx="265306" cy="366799"/>
            <a:chOff x="1767911" y="2882241"/>
            <a:chExt cx="265306" cy="366799"/>
          </a:xfrm>
        </p:grpSpPr>
        <p:sp>
          <p:nvSpPr>
            <p:cNvPr id="11977" name="Google Shape;11977;p93"/>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3"/>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3"/>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3"/>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3"/>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3"/>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3"/>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3"/>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93"/>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9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3"/>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3"/>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3"/>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3"/>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93"/>
          <p:cNvGrpSpPr/>
          <p:nvPr/>
        </p:nvGrpSpPr>
        <p:grpSpPr>
          <a:xfrm>
            <a:off x="1332009" y="1499935"/>
            <a:ext cx="331895" cy="359311"/>
            <a:chOff x="1332009" y="1499935"/>
            <a:chExt cx="331895" cy="359311"/>
          </a:xfrm>
        </p:grpSpPr>
        <p:sp>
          <p:nvSpPr>
            <p:cNvPr id="11993" name="Google Shape;11993;p93"/>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3"/>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3"/>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3"/>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3"/>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3"/>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3"/>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3"/>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3"/>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3"/>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3"/>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3"/>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3"/>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3"/>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3"/>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3"/>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3"/>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93"/>
          <p:cNvGrpSpPr/>
          <p:nvPr/>
        </p:nvGrpSpPr>
        <p:grpSpPr>
          <a:xfrm>
            <a:off x="2663464" y="3346815"/>
            <a:ext cx="289528" cy="359232"/>
            <a:chOff x="2663464" y="3346815"/>
            <a:chExt cx="289528" cy="359232"/>
          </a:xfrm>
        </p:grpSpPr>
        <p:sp>
          <p:nvSpPr>
            <p:cNvPr id="12011" name="Google Shape;12011;p93"/>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3"/>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3"/>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3"/>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3"/>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3"/>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3"/>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3"/>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3"/>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3"/>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3"/>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93"/>
          <p:cNvGrpSpPr/>
          <p:nvPr/>
        </p:nvGrpSpPr>
        <p:grpSpPr>
          <a:xfrm>
            <a:off x="1315775" y="2881927"/>
            <a:ext cx="269051" cy="366983"/>
            <a:chOff x="1315775" y="2881927"/>
            <a:chExt cx="269051" cy="366983"/>
          </a:xfrm>
        </p:grpSpPr>
        <p:sp>
          <p:nvSpPr>
            <p:cNvPr id="12023" name="Google Shape;12023;p93"/>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3"/>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3"/>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3"/>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3"/>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3"/>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3"/>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3"/>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3"/>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3"/>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3"/>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3"/>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3"/>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3"/>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3"/>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8" name="Google Shape;12038;p93"/>
          <p:cNvGrpSpPr/>
          <p:nvPr/>
        </p:nvGrpSpPr>
        <p:grpSpPr>
          <a:xfrm>
            <a:off x="3977427" y="1980142"/>
            <a:ext cx="359232" cy="322023"/>
            <a:chOff x="3977427" y="1980142"/>
            <a:chExt cx="359232" cy="322023"/>
          </a:xfrm>
        </p:grpSpPr>
        <p:sp>
          <p:nvSpPr>
            <p:cNvPr id="12039" name="Google Shape;12039;p93"/>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3"/>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3"/>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3"/>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3"/>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3"/>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3"/>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3"/>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3"/>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3"/>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93"/>
          <p:cNvGrpSpPr/>
          <p:nvPr/>
        </p:nvGrpSpPr>
        <p:grpSpPr>
          <a:xfrm>
            <a:off x="865628" y="2413608"/>
            <a:ext cx="361720" cy="359180"/>
            <a:chOff x="865628" y="2413608"/>
            <a:chExt cx="361720" cy="359180"/>
          </a:xfrm>
        </p:grpSpPr>
        <p:sp>
          <p:nvSpPr>
            <p:cNvPr id="12050" name="Google Shape;12050;p93"/>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3"/>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3"/>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3"/>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3"/>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3"/>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3"/>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3"/>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3"/>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3"/>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3"/>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3"/>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3"/>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93"/>
          <p:cNvGrpSpPr/>
          <p:nvPr/>
        </p:nvGrpSpPr>
        <p:grpSpPr>
          <a:xfrm>
            <a:off x="3117093" y="2881927"/>
            <a:ext cx="268815" cy="366983"/>
            <a:chOff x="3117093" y="2881927"/>
            <a:chExt cx="268815" cy="366983"/>
          </a:xfrm>
        </p:grpSpPr>
        <p:sp>
          <p:nvSpPr>
            <p:cNvPr id="12064" name="Google Shape;12064;p93"/>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3"/>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3"/>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3"/>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3"/>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3"/>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3"/>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3"/>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3"/>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3"/>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3"/>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3"/>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93"/>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3"/>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3"/>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93"/>
          <p:cNvGrpSpPr/>
          <p:nvPr/>
        </p:nvGrpSpPr>
        <p:grpSpPr>
          <a:xfrm>
            <a:off x="3534508" y="1508000"/>
            <a:ext cx="368502" cy="343521"/>
            <a:chOff x="3534508" y="1508000"/>
            <a:chExt cx="368502" cy="343521"/>
          </a:xfrm>
        </p:grpSpPr>
        <p:sp>
          <p:nvSpPr>
            <p:cNvPr id="12080" name="Google Shape;12080;p93"/>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3"/>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3"/>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3"/>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3"/>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3"/>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3"/>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3"/>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3"/>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3"/>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3"/>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3"/>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3"/>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3"/>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3"/>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93"/>
          <p:cNvGrpSpPr/>
          <p:nvPr/>
        </p:nvGrpSpPr>
        <p:grpSpPr>
          <a:xfrm>
            <a:off x="7147436" y="1502999"/>
            <a:ext cx="279054" cy="354754"/>
            <a:chOff x="7147436" y="1502999"/>
            <a:chExt cx="279054" cy="354754"/>
          </a:xfrm>
        </p:grpSpPr>
        <p:sp>
          <p:nvSpPr>
            <p:cNvPr id="12096" name="Google Shape;12096;p93"/>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3"/>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93"/>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3"/>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3"/>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3"/>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3"/>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3"/>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3"/>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3"/>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3"/>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3"/>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3"/>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3"/>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3"/>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3"/>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93"/>
          <p:cNvGrpSpPr/>
          <p:nvPr/>
        </p:nvGrpSpPr>
        <p:grpSpPr>
          <a:xfrm>
            <a:off x="7603081" y="1973072"/>
            <a:ext cx="276802" cy="354807"/>
            <a:chOff x="7603081" y="1973072"/>
            <a:chExt cx="276802" cy="354807"/>
          </a:xfrm>
        </p:grpSpPr>
        <p:sp>
          <p:nvSpPr>
            <p:cNvPr id="12113" name="Google Shape;12113;p93"/>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3"/>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3"/>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3"/>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3"/>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3"/>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3"/>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93"/>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3"/>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3"/>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3"/>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3"/>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3"/>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3"/>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7" name="Google Shape;12127;p93"/>
          <p:cNvGrpSpPr/>
          <p:nvPr/>
        </p:nvGrpSpPr>
        <p:grpSpPr>
          <a:xfrm>
            <a:off x="6696792" y="1502999"/>
            <a:ext cx="276802" cy="354754"/>
            <a:chOff x="6696792" y="1502999"/>
            <a:chExt cx="276802" cy="354754"/>
          </a:xfrm>
        </p:grpSpPr>
        <p:sp>
          <p:nvSpPr>
            <p:cNvPr id="12128" name="Google Shape;12128;p93"/>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3"/>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3"/>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3"/>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3"/>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3"/>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3"/>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3"/>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3"/>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3"/>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3"/>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3"/>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93"/>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93"/>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3"/>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3" name="Google Shape;12143;p93"/>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4" name="Google Shape;12144;p93"/>
          <p:cNvGrpSpPr/>
          <p:nvPr/>
        </p:nvGrpSpPr>
        <p:grpSpPr>
          <a:xfrm>
            <a:off x="6223393" y="1502999"/>
            <a:ext cx="320295" cy="354754"/>
            <a:chOff x="6223393" y="1502999"/>
            <a:chExt cx="320295" cy="354754"/>
          </a:xfrm>
        </p:grpSpPr>
        <p:sp>
          <p:nvSpPr>
            <p:cNvPr id="12145" name="Google Shape;12145;p93"/>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3"/>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3"/>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3"/>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3"/>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3"/>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3"/>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3"/>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3"/>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3"/>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3"/>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3"/>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3"/>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3"/>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3"/>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3"/>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3"/>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3"/>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3"/>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3"/>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3"/>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93"/>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93"/>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93"/>
          <p:cNvGrpSpPr/>
          <p:nvPr/>
        </p:nvGrpSpPr>
        <p:grpSpPr>
          <a:xfrm>
            <a:off x="5310611" y="1502972"/>
            <a:ext cx="339515" cy="354781"/>
            <a:chOff x="5310611" y="1502972"/>
            <a:chExt cx="339515" cy="354781"/>
          </a:xfrm>
        </p:grpSpPr>
        <p:sp>
          <p:nvSpPr>
            <p:cNvPr id="12169" name="Google Shape;12169;p93"/>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3"/>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3"/>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3"/>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3"/>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3"/>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3"/>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3"/>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3"/>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3"/>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3"/>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3"/>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3"/>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3"/>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3"/>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3"/>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93"/>
          <p:cNvGrpSpPr/>
          <p:nvPr/>
        </p:nvGrpSpPr>
        <p:grpSpPr>
          <a:xfrm>
            <a:off x="6253637" y="3790101"/>
            <a:ext cx="274550" cy="354833"/>
            <a:chOff x="6253637" y="3790101"/>
            <a:chExt cx="274550" cy="354833"/>
          </a:xfrm>
        </p:grpSpPr>
        <p:sp>
          <p:nvSpPr>
            <p:cNvPr id="12186" name="Google Shape;12186;p93"/>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3"/>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3"/>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3"/>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3"/>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3"/>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3"/>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3"/>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3"/>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3"/>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3"/>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3"/>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3"/>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3"/>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3"/>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3"/>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3"/>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93"/>
          <p:cNvGrpSpPr/>
          <p:nvPr/>
        </p:nvGrpSpPr>
        <p:grpSpPr>
          <a:xfrm>
            <a:off x="5802731" y="3790180"/>
            <a:ext cx="274576" cy="354754"/>
            <a:chOff x="5802731" y="3790180"/>
            <a:chExt cx="274576" cy="354754"/>
          </a:xfrm>
        </p:grpSpPr>
        <p:sp>
          <p:nvSpPr>
            <p:cNvPr id="12204" name="Google Shape;12204;p93"/>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93"/>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3"/>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3"/>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3"/>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3"/>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3"/>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3"/>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3"/>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3"/>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3"/>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3"/>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3"/>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3"/>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3"/>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3"/>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3"/>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3"/>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3"/>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3"/>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3"/>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93"/>
          <p:cNvGrpSpPr/>
          <p:nvPr/>
        </p:nvGrpSpPr>
        <p:grpSpPr>
          <a:xfrm>
            <a:off x="5352088" y="3790206"/>
            <a:ext cx="274550" cy="354728"/>
            <a:chOff x="5352088" y="3790206"/>
            <a:chExt cx="274550" cy="354728"/>
          </a:xfrm>
        </p:grpSpPr>
        <p:sp>
          <p:nvSpPr>
            <p:cNvPr id="12226" name="Google Shape;12226;p93"/>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3"/>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3"/>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3"/>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3"/>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3"/>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3"/>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93"/>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3"/>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3"/>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3"/>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3"/>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3"/>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3"/>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3"/>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3"/>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3"/>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3"/>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3"/>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3"/>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3"/>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3"/>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3"/>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3"/>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93"/>
          <p:cNvGrpSpPr/>
          <p:nvPr/>
        </p:nvGrpSpPr>
        <p:grpSpPr>
          <a:xfrm>
            <a:off x="4901706" y="3790075"/>
            <a:ext cx="274550" cy="354859"/>
            <a:chOff x="4901706" y="3790075"/>
            <a:chExt cx="274550" cy="354859"/>
          </a:xfrm>
        </p:grpSpPr>
        <p:sp>
          <p:nvSpPr>
            <p:cNvPr id="12251" name="Google Shape;12251;p93"/>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3"/>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3"/>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3"/>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93"/>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3"/>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3"/>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3"/>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3"/>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3"/>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3"/>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3"/>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3"/>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3"/>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3"/>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3"/>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3"/>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8" name="Google Shape;12268;p93"/>
          <p:cNvGrpSpPr/>
          <p:nvPr/>
        </p:nvGrpSpPr>
        <p:grpSpPr>
          <a:xfrm>
            <a:off x="8052704" y="1503208"/>
            <a:ext cx="275073" cy="354545"/>
            <a:chOff x="8052704" y="1503208"/>
            <a:chExt cx="275073" cy="354545"/>
          </a:xfrm>
        </p:grpSpPr>
        <p:sp>
          <p:nvSpPr>
            <p:cNvPr id="12269" name="Google Shape;12269;p93"/>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3"/>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3"/>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3"/>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3"/>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3"/>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3"/>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3"/>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3"/>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3"/>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3"/>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93"/>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93"/>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3"/>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3"/>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3"/>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3"/>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93"/>
          <p:cNvGrpSpPr/>
          <p:nvPr/>
        </p:nvGrpSpPr>
        <p:grpSpPr>
          <a:xfrm>
            <a:off x="5794745" y="1502999"/>
            <a:ext cx="274550" cy="354754"/>
            <a:chOff x="5794745" y="1502999"/>
            <a:chExt cx="274550" cy="354754"/>
          </a:xfrm>
        </p:grpSpPr>
        <p:sp>
          <p:nvSpPr>
            <p:cNvPr id="12287" name="Google Shape;12287;p93"/>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3"/>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3"/>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3"/>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3"/>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3"/>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3"/>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3"/>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3"/>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3"/>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3"/>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3"/>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3"/>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3"/>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3"/>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3"/>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3"/>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3"/>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93"/>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3"/>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3"/>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3"/>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3"/>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93"/>
          <p:cNvGrpSpPr/>
          <p:nvPr/>
        </p:nvGrpSpPr>
        <p:grpSpPr>
          <a:xfrm>
            <a:off x="4896940" y="1502999"/>
            <a:ext cx="263316" cy="354754"/>
            <a:chOff x="4896940" y="1502999"/>
            <a:chExt cx="263316" cy="354754"/>
          </a:xfrm>
        </p:grpSpPr>
        <p:sp>
          <p:nvSpPr>
            <p:cNvPr id="12311" name="Google Shape;12311;p93"/>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3"/>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3"/>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3"/>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3"/>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3"/>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3"/>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3"/>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3"/>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3"/>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3"/>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3"/>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3"/>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3"/>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3"/>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3"/>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3"/>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93"/>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3"/>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3"/>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3"/>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93"/>
          <p:cNvGrpSpPr/>
          <p:nvPr/>
        </p:nvGrpSpPr>
        <p:grpSpPr>
          <a:xfrm>
            <a:off x="6255392" y="4268082"/>
            <a:ext cx="274550" cy="354728"/>
            <a:chOff x="6255392" y="4268082"/>
            <a:chExt cx="274550" cy="354728"/>
          </a:xfrm>
        </p:grpSpPr>
        <p:sp>
          <p:nvSpPr>
            <p:cNvPr id="12333" name="Google Shape;12333;p93"/>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3"/>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3"/>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3"/>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3"/>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3"/>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3"/>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3"/>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3"/>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3"/>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3"/>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3"/>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3"/>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3"/>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3"/>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3"/>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3"/>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3"/>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3"/>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3"/>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93"/>
          <p:cNvGrpSpPr/>
          <p:nvPr/>
        </p:nvGrpSpPr>
        <p:grpSpPr>
          <a:xfrm>
            <a:off x="7604076" y="3790075"/>
            <a:ext cx="275807" cy="354859"/>
            <a:chOff x="7604076" y="3790075"/>
            <a:chExt cx="275807" cy="354859"/>
          </a:xfrm>
        </p:grpSpPr>
        <p:sp>
          <p:nvSpPr>
            <p:cNvPr id="12354" name="Google Shape;12354;p93"/>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3"/>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3"/>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3"/>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3"/>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3"/>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3"/>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3"/>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3"/>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3"/>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3"/>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3"/>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3"/>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3"/>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3"/>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3"/>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3"/>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3"/>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3"/>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3"/>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3"/>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3"/>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93"/>
          <p:cNvGrpSpPr/>
          <p:nvPr/>
        </p:nvGrpSpPr>
        <p:grpSpPr>
          <a:xfrm>
            <a:off x="7154427" y="3790206"/>
            <a:ext cx="274550" cy="354493"/>
            <a:chOff x="7154427" y="3790206"/>
            <a:chExt cx="274550" cy="354493"/>
          </a:xfrm>
        </p:grpSpPr>
        <p:sp>
          <p:nvSpPr>
            <p:cNvPr id="12377" name="Google Shape;12377;p93"/>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3"/>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3"/>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3"/>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3"/>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3"/>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93"/>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93"/>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3"/>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3"/>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3"/>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3"/>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3"/>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3"/>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3"/>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3"/>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3"/>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3"/>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3"/>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3"/>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93"/>
          <p:cNvGrpSpPr/>
          <p:nvPr/>
        </p:nvGrpSpPr>
        <p:grpSpPr>
          <a:xfrm>
            <a:off x="8054458" y="1973150"/>
            <a:ext cx="274576" cy="354728"/>
            <a:chOff x="8054458" y="1973150"/>
            <a:chExt cx="274576" cy="354728"/>
          </a:xfrm>
        </p:grpSpPr>
        <p:sp>
          <p:nvSpPr>
            <p:cNvPr id="12398" name="Google Shape;12398;p93"/>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3"/>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3"/>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3"/>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3"/>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3"/>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3"/>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3"/>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3"/>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3"/>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3"/>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3"/>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3"/>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3"/>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3"/>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93"/>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3"/>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3"/>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3"/>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3"/>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3"/>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3"/>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93"/>
          <p:cNvGrpSpPr/>
          <p:nvPr/>
        </p:nvGrpSpPr>
        <p:grpSpPr>
          <a:xfrm>
            <a:off x="7153930" y="1973150"/>
            <a:ext cx="274812" cy="354728"/>
            <a:chOff x="7153930" y="1973150"/>
            <a:chExt cx="274812" cy="354728"/>
          </a:xfrm>
        </p:grpSpPr>
        <p:sp>
          <p:nvSpPr>
            <p:cNvPr id="12421" name="Google Shape;12421;p93"/>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3"/>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3"/>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3"/>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3"/>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3"/>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3"/>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3"/>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3"/>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3"/>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3"/>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3"/>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3"/>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3"/>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3"/>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3"/>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3"/>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3"/>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3"/>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93"/>
          <p:cNvGrpSpPr/>
          <p:nvPr/>
        </p:nvGrpSpPr>
        <p:grpSpPr>
          <a:xfrm>
            <a:off x="6703522" y="1973098"/>
            <a:ext cx="274812" cy="354781"/>
            <a:chOff x="6703522" y="1973098"/>
            <a:chExt cx="274812" cy="354781"/>
          </a:xfrm>
        </p:grpSpPr>
        <p:sp>
          <p:nvSpPr>
            <p:cNvPr id="12441" name="Google Shape;12441;p93"/>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3"/>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3"/>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3"/>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3"/>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3"/>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3"/>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3"/>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3"/>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3"/>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3"/>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3"/>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3"/>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93"/>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3"/>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3"/>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3"/>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3"/>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3"/>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3"/>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3"/>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3"/>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3"/>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3"/>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3"/>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93"/>
          <p:cNvGrpSpPr/>
          <p:nvPr/>
        </p:nvGrpSpPr>
        <p:grpSpPr>
          <a:xfrm>
            <a:off x="6253375" y="1973150"/>
            <a:ext cx="274812" cy="354728"/>
            <a:chOff x="6253375" y="1973150"/>
            <a:chExt cx="274812" cy="354728"/>
          </a:xfrm>
        </p:grpSpPr>
        <p:sp>
          <p:nvSpPr>
            <p:cNvPr id="12467" name="Google Shape;12467;p93"/>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3"/>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3"/>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93"/>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3"/>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3"/>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3"/>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3"/>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3"/>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3"/>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3"/>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3"/>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3"/>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3"/>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3"/>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3"/>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3"/>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3"/>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3"/>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3"/>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3"/>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3"/>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3"/>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3"/>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3"/>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3"/>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3"/>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3"/>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3"/>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3"/>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3"/>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3"/>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3"/>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3"/>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3"/>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3"/>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3"/>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3"/>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5" name="Google Shape;12505;p93"/>
          <p:cNvGrpSpPr/>
          <p:nvPr/>
        </p:nvGrpSpPr>
        <p:grpSpPr>
          <a:xfrm>
            <a:off x="5802496" y="1973150"/>
            <a:ext cx="275309" cy="354728"/>
            <a:chOff x="5802496" y="1973150"/>
            <a:chExt cx="275309" cy="354728"/>
          </a:xfrm>
        </p:grpSpPr>
        <p:sp>
          <p:nvSpPr>
            <p:cNvPr id="12506" name="Google Shape;12506;p93"/>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3"/>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3"/>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3"/>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3"/>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3"/>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3"/>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3"/>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3"/>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3"/>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3"/>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3"/>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3"/>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3"/>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3"/>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3"/>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3"/>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3"/>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3"/>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3"/>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93"/>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3"/>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3"/>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3"/>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3"/>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3"/>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2" name="Google Shape;12532;p93"/>
          <p:cNvGrpSpPr/>
          <p:nvPr/>
        </p:nvGrpSpPr>
        <p:grpSpPr>
          <a:xfrm>
            <a:off x="5353083" y="1973150"/>
            <a:ext cx="274576" cy="354728"/>
            <a:chOff x="5353083" y="1973150"/>
            <a:chExt cx="274576" cy="354728"/>
          </a:xfrm>
        </p:grpSpPr>
        <p:sp>
          <p:nvSpPr>
            <p:cNvPr id="12533" name="Google Shape;12533;p93"/>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3"/>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3"/>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3"/>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3"/>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3"/>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3"/>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3"/>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3"/>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3"/>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3"/>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3"/>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3"/>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3"/>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3"/>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3"/>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3"/>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3"/>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3"/>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3"/>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3"/>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93"/>
          <p:cNvGrpSpPr/>
          <p:nvPr/>
        </p:nvGrpSpPr>
        <p:grpSpPr>
          <a:xfrm>
            <a:off x="4902701" y="1973150"/>
            <a:ext cx="274812" cy="354728"/>
            <a:chOff x="4902701" y="1973150"/>
            <a:chExt cx="274812" cy="354728"/>
          </a:xfrm>
        </p:grpSpPr>
        <p:sp>
          <p:nvSpPr>
            <p:cNvPr id="12555" name="Google Shape;12555;p93"/>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3"/>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3"/>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3"/>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3"/>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3"/>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3"/>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3"/>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3"/>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3"/>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3"/>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3"/>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3"/>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3"/>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3"/>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3"/>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3"/>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3"/>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3"/>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3"/>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3"/>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3"/>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3"/>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3"/>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3"/>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93"/>
          <p:cNvGrpSpPr/>
          <p:nvPr/>
        </p:nvGrpSpPr>
        <p:grpSpPr>
          <a:xfrm>
            <a:off x="4902701" y="2879989"/>
            <a:ext cx="272560" cy="354676"/>
            <a:chOff x="4902701" y="2879989"/>
            <a:chExt cx="272560" cy="354676"/>
          </a:xfrm>
        </p:grpSpPr>
        <p:sp>
          <p:nvSpPr>
            <p:cNvPr id="12581" name="Google Shape;12581;p93"/>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3"/>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3"/>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3"/>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3"/>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3"/>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3"/>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3"/>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3"/>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3"/>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3"/>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3"/>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3"/>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3"/>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3"/>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3"/>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3"/>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3"/>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3"/>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93"/>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3"/>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3"/>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3"/>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3"/>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93"/>
          <p:cNvGrpSpPr/>
          <p:nvPr/>
        </p:nvGrpSpPr>
        <p:grpSpPr>
          <a:xfrm>
            <a:off x="5803988" y="4268082"/>
            <a:ext cx="274550" cy="354728"/>
            <a:chOff x="5803988" y="4268082"/>
            <a:chExt cx="274550" cy="354728"/>
          </a:xfrm>
        </p:grpSpPr>
        <p:sp>
          <p:nvSpPr>
            <p:cNvPr id="12606" name="Google Shape;12606;p93"/>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3"/>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3"/>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3"/>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3"/>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3"/>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3"/>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3"/>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3"/>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3"/>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3"/>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3"/>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3"/>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3"/>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3"/>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3"/>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3"/>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3"/>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3"/>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3"/>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3"/>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3"/>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8" name="Google Shape;12628;p93"/>
          <p:cNvGrpSpPr/>
          <p:nvPr/>
        </p:nvGrpSpPr>
        <p:grpSpPr>
          <a:xfrm>
            <a:off x="5352349" y="4268082"/>
            <a:ext cx="274550" cy="354728"/>
            <a:chOff x="5352349" y="4268082"/>
            <a:chExt cx="274550" cy="354728"/>
          </a:xfrm>
        </p:grpSpPr>
        <p:sp>
          <p:nvSpPr>
            <p:cNvPr id="12629" name="Google Shape;12629;p93"/>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3"/>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3"/>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3"/>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3"/>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3"/>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3"/>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3"/>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3"/>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3"/>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3"/>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3"/>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3"/>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3"/>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3"/>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3"/>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3"/>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3"/>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3"/>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3"/>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3"/>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3"/>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93"/>
          <p:cNvGrpSpPr/>
          <p:nvPr/>
        </p:nvGrpSpPr>
        <p:grpSpPr>
          <a:xfrm>
            <a:off x="7606826" y="2419290"/>
            <a:ext cx="274550" cy="354728"/>
            <a:chOff x="7606826" y="2419290"/>
            <a:chExt cx="274550" cy="354728"/>
          </a:xfrm>
        </p:grpSpPr>
        <p:sp>
          <p:nvSpPr>
            <p:cNvPr id="12652" name="Google Shape;12652;p93"/>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3"/>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3"/>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3"/>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3"/>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3"/>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3"/>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3"/>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3"/>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3"/>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3"/>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3"/>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3"/>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3"/>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3"/>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7" name="Google Shape;12667;p93"/>
          <p:cNvGrpSpPr/>
          <p:nvPr/>
        </p:nvGrpSpPr>
        <p:grpSpPr>
          <a:xfrm>
            <a:off x="7156182" y="2419290"/>
            <a:ext cx="274550" cy="354728"/>
            <a:chOff x="7156182" y="2419290"/>
            <a:chExt cx="274550" cy="354728"/>
          </a:xfrm>
        </p:grpSpPr>
        <p:sp>
          <p:nvSpPr>
            <p:cNvPr id="12668" name="Google Shape;12668;p93"/>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3"/>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3"/>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3"/>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3"/>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3"/>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3"/>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3"/>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3"/>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3"/>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3"/>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3"/>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3"/>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3"/>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3"/>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93"/>
          <p:cNvGrpSpPr/>
          <p:nvPr/>
        </p:nvGrpSpPr>
        <p:grpSpPr>
          <a:xfrm>
            <a:off x="6705276" y="2419290"/>
            <a:ext cx="274812" cy="354728"/>
            <a:chOff x="6705276" y="2419290"/>
            <a:chExt cx="274812" cy="354728"/>
          </a:xfrm>
        </p:grpSpPr>
        <p:sp>
          <p:nvSpPr>
            <p:cNvPr id="12684" name="Google Shape;12684;p93"/>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3"/>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3"/>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3"/>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3"/>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3"/>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3"/>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3"/>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3"/>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3"/>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3"/>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3"/>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3"/>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3"/>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93"/>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3"/>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3"/>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3"/>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3"/>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3"/>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3"/>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3"/>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3"/>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3"/>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3"/>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3"/>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3"/>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3"/>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93"/>
          <p:cNvGrpSpPr/>
          <p:nvPr/>
        </p:nvGrpSpPr>
        <p:grpSpPr>
          <a:xfrm>
            <a:off x="4902936" y="2419290"/>
            <a:ext cx="274576" cy="354728"/>
            <a:chOff x="4902936" y="2419290"/>
            <a:chExt cx="274576" cy="354728"/>
          </a:xfrm>
        </p:grpSpPr>
        <p:sp>
          <p:nvSpPr>
            <p:cNvPr id="12713" name="Google Shape;12713;p93"/>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3"/>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3"/>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3"/>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3"/>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3"/>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3"/>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3"/>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3"/>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3"/>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3"/>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3"/>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3"/>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3"/>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3"/>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3"/>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3"/>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3"/>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3"/>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3"/>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93"/>
          <p:cNvGrpSpPr/>
          <p:nvPr/>
        </p:nvGrpSpPr>
        <p:grpSpPr>
          <a:xfrm>
            <a:off x="7608056" y="3345794"/>
            <a:ext cx="270334" cy="354754"/>
            <a:chOff x="7608056" y="3345794"/>
            <a:chExt cx="270334" cy="354754"/>
          </a:xfrm>
        </p:grpSpPr>
        <p:sp>
          <p:nvSpPr>
            <p:cNvPr id="12734" name="Google Shape;12734;p93"/>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3"/>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3"/>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3"/>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3"/>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3"/>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3"/>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3"/>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3"/>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3"/>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3"/>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3"/>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3"/>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3"/>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3"/>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3"/>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3"/>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3"/>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3"/>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93"/>
          <p:cNvGrpSpPr/>
          <p:nvPr/>
        </p:nvGrpSpPr>
        <p:grpSpPr>
          <a:xfrm>
            <a:off x="6712765" y="4268082"/>
            <a:ext cx="263316" cy="354728"/>
            <a:chOff x="6712765" y="4268082"/>
            <a:chExt cx="263316" cy="354728"/>
          </a:xfrm>
        </p:grpSpPr>
        <p:sp>
          <p:nvSpPr>
            <p:cNvPr id="12754" name="Google Shape;12754;p93"/>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3"/>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3"/>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3"/>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3"/>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3"/>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3"/>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3"/>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3"/>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3"/>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3"/>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3"/>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3"/>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3"/>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3"/>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3"/>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0" name="Google Shape;12770;p93"/>
          <p:cNvGrpSpPr/>
          <p:nvPr/>
        </p:nvGrpSpPr>
        <p:grpSpPr>
          <a:xfrm>
            <a:off x="5359341" y="2419159"/>
            <a:ext cx="262819" cy="354859"/>
            <a:chOff x="5359341" y="2419159"/>
            <a:chExt cx="262819" cy="354859"/>
          </a:xfrm>
        </p:grpSpPr>
        <p:sp>
          <p:nvSpPr>
            <p:cNvPr id="12771" name="Google Shape;12771;p93"/>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3"/>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3"/>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3"/>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3"/>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3"/>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3"/>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3"/>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3"/>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3"/>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3"/>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3"/>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3"/>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93"/>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3"/>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3"/>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3"/>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3"/>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3"/>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3"/>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3"/>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93"/>
          <p:cNvGrpSpPr/>
          <p:nvPr/>
        </p:nvGrpSpPr>
        <p:grpSpPr>
          <a:xfrm>
            <a:off x="6709282" y="3790206"/>
            <a:ext cx="263316" cy="354493"/>
            <a:chOff x="6709282" y="3790206"/>
            <a:chExt cx="263316" cy="354493"/>
          </a:xfrm>
        </p:grpSpPr>
        <p:sp>
          <p:nvSpPr>
            <p:cNvPr id="12793" name="Google Shape;12793;p93"/>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3"/>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3"/>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3"/>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3"/>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3"/>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3"/>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3"/>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3"/>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3"/>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3"/>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3"/>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3"/>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3"/>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3"/>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3"/>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93"/>
          <p:cNvGrpSpPr/>
          <p:nvPr/>
        </p:nvGrpSpPr>
        <p:grpSpPr>
          <a:xfrm>
            <a:off x="6260629" y="2419290"/>
            <a:ext cx="263055" cy="354493"/>
            <a:chOff x="6260629" y="2419290"/>
            <a:chExt cx="263055" cy="354493"/>
          </a:xfrm>
        </p:grpSpPr>
        <p:sp>
          <p:nvSpPr>
            <p:cNvPr id="12810" name="Google Shape;12810;p93"/>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3"/>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3"/>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3"/>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3"/>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3"/>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3"/>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3"/>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3"/>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3"/>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3"/>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3"/>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3"/>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3"/>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3"/>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5" name="Google Shape;12825;p93"/>
          <p:cNvGrpSpPr/>
          <p:nvPr/>
        </p:nvGrpSpPr>
        <p:grpSpPr>
          <a:xfrm>
            <a:off x="6260864" y="2879911"/>
            <a:ext cx="263343" cy="354754"/>
            <a:chOff x="6260864" y="2879911"/>
            <a:chExt cx="263343" cy="354754"/>
          </a:xfrm>
        </p:grpSpPr>
        <p:sp>
          <p:nvSpPr>
            <p:cNvPr id="12826" name="Google Shape;12826;p93"/>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3"/>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3"/>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3"/>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3"/>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3"/>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3"/>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3"/>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3"/>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3"/>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3"/>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3"/>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3"/>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3"/>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3"/>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3"/>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3"/>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3"/>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93"/>
          <p:cNvGrpSpPr/>
          <p:nvPr/>
        </p:nvGrpSpPr>
        <p:grpSpPr>
          <a:xfrm>
            <a:off x="8062968" y="2419290"/>
            <a:ext cx="263316" cy="354728"/>
            <a:chOff x="8062968" y="2419290"/>
            <a:chExt cx="263316" cy="354728"/>
          </a:xfrm>
        </p:grpSpPr>
        <p:sp>
          <p:nvSpPr>
            <p:cNvPr id="12845" name="Google Shape;12845;p93"/>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3"/>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3"/>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3"/>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3"/>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3"/>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3"/>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3"/>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3"/>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3"/>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3"/>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3"/>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3"/>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3"/>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3"/>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3"/>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3"/>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93"/>
          <p:cNvGrpSpPr/>
          <p:nvPr/>
        </p:nvGrpSpPr>
        <p:grpSpPr>
          <a:xfrm>
            <a:off x="5809723" y="2419290"/>
            <a:ext cx="263316" cy="354728"/>
            <a:chOff x="5809723" y="2419290"/>
            <a:chExt cx="263316" cy="354728"/>
          </a:xfrm>
        </p:grpSpPr>
        <p:sp>
          <p:nvSpPr>
            <p:cNvPr id="12863" name="Google Shape;12863;p93"/>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3"/>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3"/>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3"/>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3"/>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3"/>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3"/>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3"/>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3"/>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3"/>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3"/>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3"/>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3"/>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3"/>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93"/>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93"/>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3"/>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93"/>
          <p:cNvGrpSpPr/>
          <p:nvPr/>
        </p:nvGrpSpPr>
        <p:grpSpPr>
          <a:xfrm>
            <a:off x="7606826" y="1502999"/>
            <a:ext cx="263552" cy="354754"/>
            <a:chOff x="7606826" y="1502999"/>
            <a:chExt cx="263552" cy="354754"/>
          </a:xfrm>
        </p:grpSpPr>
        <p:sp>
          <p:nvSpPr>
            <p:cNvPr id="12881" name="Google Shape;12881;p93"/>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3"/>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3"/>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3"/>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3"/>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3"/>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3"/>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3"/>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3"/>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3"/>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3"/>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3"/>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3"/>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93"/>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93"/>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3"/>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3"/>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3"/>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9" name="Google Shape;12899;p93"/>
          <p:cNvGrpSpPr/>
          <p:nvPr/>
        </p:nvGrpSpPr>
        <p:grpSpPr>
          <a:xfrm>
            <a:off x="8060455" y="3790075"/>
            <a:ext cx="264076" cy="354623"/>
            <a:chOff x="8060455" y="3790075"/>
            <a:chExt cx="264076" cy="354623"/>
          </a:xfrm>
        </p:grpSpPr>
        <p:sp>
          <p:nvSpPr>
            <p:cNvPr id="12900" name="Google Shape;12900;p93"/>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3"/>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3"/>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3"/>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3"/>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3"/>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3"/>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3"/>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3"/>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3"/>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3"/>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3"/>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3"/>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3"/>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3"/>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3"/>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3"/>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3"/>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3"/>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3"/>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3"/>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3"/>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3"/>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3" name="Google Shape;12923;p93"/>
          <p:cNvGrpSpPr/>
          <p:nvPr/>
        </p:nvGrpSpPr>
        <p:grpSpPr>
          <a:xfrm>
            <a:off x="7614550" y="2879911"/>
            <a:ext cx="263316" cy="354754"/>
            <a:chOff x="7614550" y="2879911"/>
            <a:chExt cx="263316" cy="354754"/>
          </a:xfrm>
        </p:grpSpPr>
        <p:sp>
          <p:nvSpPr>
            <p:cNvPr id="12924" name="Google Shape;12924;p93"/>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3"/>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3"/>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3"/>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3"/>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3"/>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3"/>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3"/>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3"/>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3"/>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3"/>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3"/>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3"/>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3"/>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3"/>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3"/>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3"/>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3"/>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3"/>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93"/>
          <p:cNvGrpSpPr/>
          <p:nvPr/>
        </p:nvGrpSpPr>
        <p:grpSpPr>
          <a:xfrm>
            <a:off x="4900684" y="4268187"/>
            <a:ext cx="274576" cy="354623"/>
            <a:chOff x="4900684" y="4268187"/>
            <a:chExt cx="274576" cy="354623"/>
          </a:xfrm>
        </p:grpSpPr>
        <p:sp>
          <p:nvSpPr>
            <p:cNvPr id="12944" name="Google Shape;12944;p93"/>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3"/>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3"/>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3"/>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3"/>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3"/>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3"/>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3"/>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3"/>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3"/>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3"/>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3"/>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3"/>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3"/>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3"/>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9" name="Google Shape;12959;p93"/>
          <p:cNvGrpSpPr/>
          <p:nvPr/>
        </p:nvGrpSpPr>
        <p:grpSpPr>
          <a:xfrm>
            <a:off x="7161654" y="3345794"/>
            <a:ext cx="263343" cy="354754"/>
            <a:chOff x="7161654" y="3345794"/>
            <a:chExt cx="263343" cy="354754"/>
          </a:xfrm>
        </p:grpSpPr>
        <p:sp>
          <p:nvSpPr>
            <p:cNvPr id="12960" name="Google Shape;12960;p93"/>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3"/>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3"/>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3"/>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3"/>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3"/>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3"/>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3"/>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3"/>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3"/>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3"/>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3"/>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93"/>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93"/>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3"/>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3"/>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3"/>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3"/>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3"/>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93"/>
          <p:cNvGrpSpPr/>
          <p:nvPr/>
        </p:nvGrpSpPr>
        <p:grpSpPr>
          <a:xfrm>
            <a:off x="6711770" y="3345794"/>
            <a:ext cx="263081" cy="354754"/>
            <a:chOff x="6711770" y="3345794"/>
            <a:chExt cx="263081" cy="354754"/>
          </a:xfrm>
        </p:grpSpPr>
        <p:sp>
          <p:nvSpPr>
            <p:cNvPr id="12980" name="Google Shape;12980;p93"/>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3"/>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3"/>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3"/>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3"/>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3"/>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3"/>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3"/>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3"/>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3"/>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3"/>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93"/>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3"/>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3"/>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3"/>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3"/>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3"/>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7" name="Google Shape;12997;p93"/>
          <p:cNvGrpSpPr/>
          <p:nvPr/>
        </p:nvGrpSpPr>
        <p:grpSpPr>
          <a:xfrm>
            <a:off x="7163409" y="2880251"/>
            <a:ext cx="263316" cy="354414"/>
            <a:chOff x="7163409" y="2880251"/>
            <a:chExt cx="263316" cy="354414"/>
          </a:xfrm>
        </p:grpSpPr>
        <p:sp>
          <p:nvSpPr>
            <p:cNvPr id="12998" name="Google Shape;12998;p93"/>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3"/>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3"/>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3"/>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3"/>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3"/>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3"/>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3"/>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3"/>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3"/>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3"/>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3"/>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93"/>
          <p:cNvGrpSpPr/>
          <p:nvPr/>
        </p:nvGrpSpPr>
        <p:grpSpPr>
          <a:xfrm>
            <a:off x="6712032" y="2880172"/>
            <a:ext cx="263316" cy="354493"/>
            <a:chOff x="6712032" y="2880172"/>
            <a:chExt cx="263316" cy="354493"/>
          </a:xfrm>
        </p:grpSpPr>
        <p:sp>
          <p:nvSpPr>
            <p:cNvPr id="13011" name="Google Shape;13011;p93"/>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3"/>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3"/>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3"/>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3"/>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3"/>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3"/>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3"/>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3"/>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3"/>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3"/>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3"/>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3"/>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3"/>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3"/>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3"/>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3"/>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3"/>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3"/>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93"/>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3"/>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93"/>
          <p:cNvGrpSpPr/>
          <p:nvPr/>
        </p:nvGrpSpPr>
        <p:grpSpPr>
          <a:xfrm>
            <a:off x="6261624" y="3345794"/>
            <a:ext cx="263316" cy="354754"/>
            <a:chOff x="6261624" y="3345794"/>
            <a:chExt cx="263316" cy="354754"/>
          </a:xfrm>
        </p:grpSpPr>
        <p:sp>
          <p:nvSpPr>
            <p:cNvPr id="13033" name="Google Shape;13033;p93"/>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3"/>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3"/>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3"/>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3"/>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3"/>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3"/>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3"/>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3"/>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3"/>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3"/>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3"/>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3"/>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3"/>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3"/>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3"/>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3"/>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3"/>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3"/>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3"/>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3"/>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3"/>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3"/>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3"/>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3"/>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3"/>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3"/>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3"/>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1" name="Google Shape;13061;p93"/>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2" name="Google Shape;13062;p93"/>
          <p:cNvGrpSpPr/>
          <p:nvPr/>
        </p:nvGrpSpPr>
        <p:grpSpPr>
          <a:xfrm>
            <a:off x="5811739" y="3345794"/>
            <a:ext cx="263316" cy="354754"/>
            <a:chOff x="5811739" y="3345794"/>
            <a:chExt cx="263316" cy="354754"/>
          </a:xfrm>
        </p:grpSpPr>
        <p:sp>
          <p:nvSpPr>
            <p:cNvPr id="13063" name="Google Shape;13063;p93"/>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3"/>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3"/>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3"/>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3"/>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3"/>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3"/>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3"/>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3"/>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3"/>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3"/>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3"/>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3"/>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3"/>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3"/>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3"/>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3"/>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3"/>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3"/>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3"/>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3"/>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93"/>
          <p:cNvGrpSpPr/>
          <p:nvPr/>
        </p:nvGrpSpPr>
        <p:grpSpPr>
          <a:xfrm>
            <a:off x="5363818" y="3345794"/>
            <a:ext cx="259074" cy="354493"/>
            <a:chOff x="5363818" y="3345794"/>
            <a:chExt cx="259074" cy="354493"/>
          </a:xfrm>
        </p:grpSpPr>
        <p:sp>
          <p:nvSpPr>
            <p:cNvPr id="13085" name="Google Shape;13085;p93"/>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3"/>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3"/>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3"/>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3"/>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3"/>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93"/>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93"/>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3"/>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3"/>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3"/>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3"/>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3"/>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3"/>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3"/>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3"/>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3"/>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93"/>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93"/>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3"/>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3"/>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3"/>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3"/>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3"/>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3"/>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93"/>
          <p:cNvGrpSpPr/>
          <p:nvPr/>
        </p:nvGrpSpPr>
        <p:grpSpPr>
          <a:xfrm>
            <a:off x="4912939" y="3345663"/>
            <a:ext cx="261326" cy="354885"/>
            <a:chOff x="4912939" y="3345663"/>
            <a:chExt cx="261326" cy="354885"/>
          </a:xfrm>
        </p:grpSpPr>
        <p:sp>
          <p:nvSpPr>
            <p:cNvPr id="13111" name="Google Shape;13111;p93"/>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3"/>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3"/>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3"/>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3"/>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3"/>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3"/>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3"/>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3"/>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3"/>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3"/>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3"/>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93"/>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93"/>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3"/>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3"/>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3"/>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3"/>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3"/>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3"/>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3"/>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93"/>
          <p:cNvGrpSpPr/>
          <p:nvPr/>
        </p:nvGrpSpPr>
        <p:grpSpPr>
          <a:xfrm>
            <a:off x="5809723" y="2879911"/>
            <a:ext cx="263081" cy="355016"/>
            <a:chOff x="5809723" y="2879911"/>
            <a:chExt cx="263081" cy="355016"/>
          </a:xfrm>
        </p:grpSpPr>
        <p:sp>
          <p:nvSpPr>
            <p:cNvPr id="13133" name="Google Shape;13133;p93"/>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3"/>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93"/>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93"/>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3"/>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3"/>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3"/>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3"/>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3"/>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3"/>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3"/>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3"/>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3"/>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3"/>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3"/>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3"/>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93"/>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93"/>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3"/>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3"/>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3"/>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3"/>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93"/>
          <p:cNvGrpSpPr/>
          <p:nvPr/>
        </p:nvGrpSpPr>
        <p:grpSpPr>
          <a:xfrm>
            <a:off x="7616069" y="4268056"/>
            <a:ext cx="263316" cy="354754"/>
            <a:chOff x="7616069" y="4268056"/>
            <a:chExt cx="263316" cy="354754"/>
          </a:xfrm>
        </p:grpSpPr>
        <p:sp>
          <p:nvSpPr>
            <p:cNvPr id="13156" name="Google Shape;13156;p93"/>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3"/>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3"/>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3"/>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93"/>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93"/>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3"/>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3"/>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3"/>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3"/>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3"/>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3"/>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3"/>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3"/>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3"/>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3"/>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3"/>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3"/>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3"/>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3"/>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3"/>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93"/>
          <p:cNvGrpSpPr/>
          <p:nvPr/>
        </p:nvGrpSpPr>
        <p:grpSpPr>
          <a:xfrm>
            <a:off x="7164404" y="4268318"/>
            <a:ext cx="263316" cy="354493"/>
            <a:chOff x="7164404" y="4268318"/>
            <a:chExt cx="263316" cy="354493"/>
          </a:xfrm>
        </p:grpSpPr>
        <p:sp>
          <p:nvSpPr>
            <p:cNvPr id="13178" name="Google Shape;13178;p93"/>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3"/>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3"/>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3"/>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3"/>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3"/>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3"/>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3"/>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3"/>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3"/>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3"/>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3"/>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3"/>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3"/>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3"/>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3"/>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4" name="Google Shape;13194;p93"/>
          <p:cNvGrpSpPr/>
          <p:nvPr/>
        </p:nvGrpSpPr>
        <p:grpSpPr>
          <a:xfrm>
            <a:off x="5358346" y="2879911"/>
            <a:ext cx="263316" cy="354754"/>
            <a:chOff x="5358346" y="2879911"/>
            <a:chExt cx="263316" cy="354754"/>
          </a:xfrm>
        </p:grpSpPr>
        <p:sp>
          <p:nvSpPr>
            <p:cNvPr id="13195" name="Google Shape;13195;p93"/>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3"/>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3"/>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3"/>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3"/>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3"/>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3"/>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3"/>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3"/>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3"/>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3"/>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3"/>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3"/>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3"/>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3"/>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3"/>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3"/>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3"/>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3"/>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3"/>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3"/>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93"/>
          <p:cNvGrpSpPr/>
          <p:nvPr/>
        </p:nvGrpSpPr>
        <p:grpSpPr>
          <a:xfrm>
            <a:off x="8061450" y="3345742"/>
            <a:ext cx="263316" cy="354807"/>
            <a:chOff x="8061450" y="3345742"/>
            <a:chExt cx="263316" cy="354807"/>
          </a:xfrm>
        </p:grpSpPr>
        <p:sp>
          <p:nvSpPr>
            <p:cNvPr id="13217" name="Google Shape;13217;p93"/>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3"/>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3"/>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3"/>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93"/>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93"/>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3"/>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3"/>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3"/>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3"/>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3"/>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3"/>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3"/>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3"/>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3"/>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3"/>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3" name="Google Shape;13233;p93"/>
          <p:cNvGrpSpPr/>
          <p:nvPr/>
        </p:nvGrpSpPr>
        <p:grpSpPr>
          <a:xfrm>
            <a:off x="8065953" y="2879911"/>
            <a:ext cx="263081" cy="354754"/>
            <a:chOff x="8065953" y="2879911"/>
            <a:chExt cx="263081" cy="354754"/>
          </a:xfrm>
        </p:grpSpPr>
        <p:sp>
          <p:nvSpPr>
            <p:cNvPr id="13234" name="Google Shape;13234;p93"/>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3"/>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3"/>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3"/>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3"/>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93"/>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3"/>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3"/>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3"/>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3"/>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3"/>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3"/>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3"/>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3"/>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3"/>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3"/>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0" name="Google Shape;13250;p93"/>
          <p:cNvGrpSpPr/>
          <p:nvPr/>
        </p:nvGrpSpPr>
        <p:grpSpPr>
          <a:xfrm>
            <a:off x="8064199" y="4268318"/>
            <a:ext cx="270308" cy="354493"/>
            <a:chOff x="8064199" y="4268318"/>
            <a:chExt cx="270308" cy="354493"/>
          </a:xfrm>
        </p:grpSpPr>
        <p:sp>
          <p:nvSpPr>
            <p:cNvPr id="13251" name="Google Shape;13251;p93"/>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3"/>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3"/>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3"/>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3"/>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3"/>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3"/>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3"/>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3"/>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3"/>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3"/>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3"/>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3"/>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3"/>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3"/>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3"/>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3"/>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72"/>
        <p:cNvGrpSpPr/>
        <p:nvPr/>
      </p:nvGrpSpPr>
      <p:grpSpPr>
        <a:xfrm>
          <a:off x="0" y="0"/>
          <a:ext cx="0" cy="0"/>
          <a:chOff x="0" y="0"/>
          <a:chExt cx="0" cy="0"/>
        </a:xfrm>
      </p:grpSpPr>
      <p:sp>
        <p:nvSpPr>
          <p:cNvPr id="13273" name="Google Shape;13273;p94"/>
          <p:cNvSpPr txBox="1">
            <a:spLocks noGrp="1"/>
          </p:cNvSpPr>
          <p:nvPr>
            <p:ph type="title" idx="4294967295"/>
          </p:nvPr>
        </p:nvSpPr>
        <p:spPr>
          <a:xfrm>
            <a:off x="875075" y="80833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Creative Process I</a:t>
            </a:r>
            <a:r>
              <a:rPr lang="en" dirty="0">
                <a:solidFill>
                  <a:srgbClr val="FFFFFF"/>
                </a:solidFill>
                <a:latin typeface="Arial"/>
                <a:ea typeface="Arial"/>
                <a:cs typeface="Arial"/>
                <a:sym typeface="Arial"/>
              </a:rPr>
              <a:t>cons</a:t>
            </a:r>
            <a:endParaRPr dirty="0">
              <a:solidFill>
                <a:srgbClr val="FFFFFF"/>
              </a:solidFill>
              <a:latin typeface="Arial"/>
              <a:ea typeface="Arial"/>
              <a:cs typeface="Arial"/>
              <a:sym typeface="Arial"/>
            </a:endParaRPr>
          </a:p>
        </p:txBody>
      </p:sp>
      <p:sp>
        <p:nvSpPr>
          <p:cNvPr id="13274" name="Google Shape;13274;p94"/>
          <p:cNvSpPr txBox="1">
            <a:spLocks noGrp="1"/>
          </p:cNvSpPr>
          <p:nvPr>
            <p:ph type="title" idx="4294967295"/>
          </p:nvPr>
        </p:nvSpPr>
        <p:spPr>
          <a:xfrm>
            <a:off x="4786827" y="80833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latin typeface="Arial"/>
                <a:ea typeface="Arial"/>
                <a:cs typeface="Arial"/>
                <a:sym typeface="Arial"/>
              </a:rPr>
              <a:t>Performing Arts Icons</a:t>
            </a:r>
            <a:endParaRPr dirty="0">
              <a:solidFill>
                <a:srgbClr val="FFFFFF"/>
              </a:solidFill>
              <a:latin typeface="Arial"/>
              <a:ea typeface="Arial"/>
              <a:cs typeface="Arial"/>
              <a:sym typeface="Arial"/>
            </a:endParaRPr>
          </a:p>
        </p:txBody>
      </p:sp>
      <p:grpSp>
        <p:nvGrpSpPr>
          <p:cNvPr id="13275" name="Google Shape;13275;p94"/>
          <p:cNvGrpSpPr/>
          <p:nvPr/>
        </p:nvGrpSpPr>
        <p:grpSpPr>
          <a:xfrm>
            <a:off x="3511608" y="3348218"/>
            <a:ext cx="381482" cy="366926"/>
            <a:chOff x="3511608" y="3348218"/>
            <a:chExt cx="381482" cy="366926"/>
          </a:xfrm>
        </p:grpSpPr>
        <p:sp>
          <p:nvSpPr>
            <p:cNvPr id="13276" name="Google Shape;13276;p94"/>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4"/>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4"/>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4"/>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4"/>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4"/>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4"/>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4"/>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94"/>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94"/>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4"/>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4"/>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4"/>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4"/>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0" name="Google Shape;13290;p94"/>
          <p:cNvGrpSpPr/>
          <p:nvPr/>
        </p:nvGrpSpPr>
        <p:grpSpPr>
          <a:xfrm>
            <a:off x="1849816" y="3807339"/>
            <a:ext cx="163616" cy="366665"/>
            <a:chOff x="1849816" y="3807339"/>
            <a:chExt cx="163616" cy="366665"/>
          </a:xfrm>
        </p:grpSpPr>
        <p:sp>
          <p:nvSpPr>
            <p:cNvPr id="13291" name="Google Shape;13291;p94"/>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4"/>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4"/>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4"/>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4"/>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4"/>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4"/>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4"/>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4"/>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4"/>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94"/>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4"/>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4"/>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4"/>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94"/>
          <p:cNvGrpSpPr/>
          <p:nvPr/>
        </p:nvGrpSpPr>
        <p:grpSpPr>
          <a:xfrm>
            <a:off x="2274757" y="3807313"/>
            <a:ext cx="202292" cy="366430"/>
            <a:chOff x="2274757" y="3807313"/>
            <a:chExt cx="202292" cy="366430"/>
          </a:xfrm>
        </p:grpSpPr>
        <p:sp>
          <p:nvSpPr>
            <p:cNvPr id="13306" name="Google Shape;13306;p94"/>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4"/>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4"/>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4"/>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4"/>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4"/>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4"/>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4"/>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4"/>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4"/>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94"/>
          <p:cNvGrpSpPr/>
          <p:nvPr/>
        </p:nvGrpSpPr>
        <p:grpSpPr>
          <a:xfrm>
            <a:off x="3972716" y="3348218"/>
            <a:ext cx="366404" cy="366665"/>
            <a:chOff x="3972716" y="3348218"/>
            <a:chExt cx="366404" cy="366665"/>
          </a:xfrm>
        </p:grpSpPr>
        <p:sp>
          <p:nvSpPr>
            <p:cNvPr id="13317" name="Google Shape;13317;p94"/>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4"/>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4"/>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4"/>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4"/>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94"/>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4"/>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4"/>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4"/>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4"/>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4"/>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4"/>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94"/>
          <p:cNvGrpSpPr/>
          <p:nvPr/>
        </p:nvGrpSpPr>
        <p:grpSpPr>
          <a:xfrm>
            <a:off x="866528" y="3348348"/>
            <a:ext cx="317405" cy="366534"/>
            <a:chOff x="866528" y="3348348"/>
            <a:chExt cx="317405" cy="366534"/>
          </a:xfrm>
        </p:grpSpPr>
        <p:sp>
          <p:nvSpPr>
            <p:cNvPr id="13330" name="Google Shape;13330;p94"/>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4"/>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4"/>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4"/>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4"/>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4"/>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4"/>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94"/>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8" name="Google Shape;13338;p94"/>
          <p:cNvGrpSpPr/>
          <p:nvPr/>
        </p:nvGrpSpPr>
        <p:grpSpPr>
          <a:xfrm>
            <a:off x="1316818" y="3348296"/>
            <a:ext cx="310872" cy="366848"/>
            <a:chOff x="1316818" y="3348296"/>
            <a:chExt cx="310872" cy="366848"/>
          </a:xfrm>
        </p:grpSpPr>
        <p:sp>
          <p:nvSpPr>
            <p:cNvPr id="13339" name="Google Shape;13339;p94"/>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4"/>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4"/>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94"/>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94"/>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4"/>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4"/>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4"/>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4"/>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4"/>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4"/>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4"/>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4"/>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4"/>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4"/>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4"/>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4"/>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4"/>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4"/>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4"/>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4"/>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4"/>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94"/>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94"/>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94"/>
          <p:cNvGrpSpPr/>
          <p:nvPr/>
        </p:nvGrpSpPr>
        <p:grpSpPr>
          <a:xfrm>
            <a:off x="3105248" y="3348244"/>
            <a:ext cx="305620" cy="366430"/>
            <a:chOff x="3105248" y="3348244"/>
            <a:chExt cx="305620" cy="366430"/>
          </a:xfrm>
        </p:grpSpPr>
        <p:sp>
          <p:nvSpPr>
            <p:cNvPr id="13364" name="Google Shape;13364;p94"/>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4"/>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4"/>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4"/>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4"/>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94"/>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4"/>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94"/>
          <p:cNvGrpSpPr/>
          <p:nvPr/>
        </p:nvGrpSpPr>
        <p:grpSpPr>
          <a:xfrm>
            <a:off x="2661988" y="3348218"/>
            <a:ext cx="304078" cy="366665"/>
            <a:chOff x="2661988" y="3348218"/>
            <a:chExt cx="304078" cy="366665"/>
          </a:xfrm>
        </p:grpSpPr>
        <p:sp>
          <p:nvSpPr>
            <p:cNvPr id="13372" name="Google Shape;13372;p94"/>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4"/>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4"/>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4"/>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4"/>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4"/>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4"/>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4"/>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4"/>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4"/>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4"/>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4"/>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4"/>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4"/>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4"/>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4"/>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4"/>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4"/>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4"/>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94"/>
          <p:cNvGrpSpPr/>
          <p:nvPr/>
        </p:nvGrpSpPr>
        <p:grpSpPr>
          <a:xfrm>
            <a:off x="2212927" y="3348897"/>
            <a:ext cx="307606" cy="366482"/>
            <a:chOff x="2212927" y="3348897"/>
            <a:chExt cx="307606" cy="366482"/>
          </a:xfrm>
        </p:grpSpPr>
        <p:sp>
          <p:nvSpPr>
            <p:cNvPr id="13392" name="Google Shape;13392;p94"/>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4"/>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4"/>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4"/>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4"/>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4"/>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4"/>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4"/>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4"/>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4"/>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94"/>
          <p:cNvGrpSpPr/>
          <p:nvPr/>
        </p:nvGrpSpPr>
        <p:grpSpPr>
          <a:xfrm>
            <a:off x="1764389" y="3348218"/>
            <a:ext cx="310114" cy="366665"/>
            <a:chOff x="1764389" y="3348218"/>
            <a:chExt cx="310114" cy="366665"/>
          </a:xfrm>
        </p:grpSpPr>
        <p:sp>
          <p:nvSpPr>
            <p:cNvPr id="13403" name="Google Shape;13403;p94"/>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4"/>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4"/>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4"/>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4"/>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4"/>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4"/>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4"/>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4"/>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94"/>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94"/>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4"/>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4"/>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4"/>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4"/>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4"/>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4"/>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4"/>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4"/>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4"/>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94"/>
          <p:cNvGrpSpPr/>
          <p:nvPr/>
        </p:nvGrpSpPr>
        <p:grpSpPr>
          <a:xfrm>
            <a:off x="2777572" y="3807287"/>
            <a:ext cx="81716" cy="366717"/>
            <a:chOff x="2777572" y="3807287"/>
            <a:chExt cx="81716" cy="366717"/>
          </a:xfrm>
        </p:grpSpPr>
        <p:sp>
          <p:nvSpPr>
            <p:cNvPr id="13424" name="Google Shape;13424;p94"/>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4"/>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4"/>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4"/>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4"/>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4"/>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4"/>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4"/>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4"/>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4"/>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4"/>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94"/>
          <p:cNvGrpSpPr/>
          <p:nvPr/>
        </p:nvGrpSpPr>
        <p:grpSpPr>
          <a:xfrm>
            <a:off x="3934014" y="4329780"/>
            <a:ext cx="366665" cy="256334"/>
            <a:chOff x="3934014" y="4329780"/>
            <a:chExt cx="366665" cy="256334"/>
          </a:xfrm>
        </p:grpSpPr>
        <p:sp>
          <p:nvSpPr>
            <p:cNvPr id="13436" name="Google Shape;13436;p94"/>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4"/>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4"/>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4"/>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4"/>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4"/>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4"/>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4"/>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4"/>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4"/>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4"/>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4"/>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4"/>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94"/>
          <p:cNvGrpSpPr/>
          <p:nvPr/>
        </p:nvGrpSpPr>
        <p:grpSpPr>
          <a:xfrm>
            <a:off x="947670" y="3807339"/>
            <a:ext cx="194295" cy="366404"/>
            <a:chOff x="947670" y="3807339"/>
            <a:chExt cx="194295" cy="366404"/>
          </a:xfrm>
        </p:grpSpPr>
        <p:sp>
          <p:nvSpPr>
            <p:cNvPr id="13450" name="Google Shape;13450;p94"/>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4"/>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4"/>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94"/>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94"/>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4"/>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4"/>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4"/>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4"/>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4"/>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94"/>
          <p:cNvGrpSpPr/>
          <p:nvPr/>
        </p:nvGrpSpPr>
        <p:grpSpPr>
          <a:xfrm>
            <a:off x="3420379" y="4286557"/>
            <a:ext cx="368939" cy="342283"/>
            <a:chOff x="3420379" y="4286557"/>
            <a:chExt cx="368939" cy="342283"/>
          </a:xfrm>
        </p:grpSpPr>
        <p:sp>
          <p:nvSpPr>
            <p:cNvPr id="13461" name="Google Shape;13461;p94"/>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4"/>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4"/>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4"/>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4"/>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4"/>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4"/>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4"/>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4"/>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4"/>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4"/>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4"/>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4"/>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4"/>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4"/>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4"/>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94"/>
          <p:cNvGrpSpPr/>
          <p:nvPr/>
        </p:nvGrpSpPr>
        <p:grpSpPr>
          <a:xfrm>
            <a:off x="3965190" y="3842252"/>
            <a:ext cx="369801" cy="296813"/>
            <a:chOff x="3965190" y="3842252"/>
            <a:chExt cx="369801" cy="296813"/>
          </a:xfrm>
        </p:grpSpPr>
        <p:sp>
          <p:nvSpPr>
            <p:cNvPr id="13478" name="Google Shape;13478;p94"/>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4"/>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4"/>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4"/>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4"/>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4"/>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4"/>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4"/>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4"/>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4"/>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4"/>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4"/>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4"/>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4"/>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4"/>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4"/>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4"/>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4"/>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4"/>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4"/>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9" name="Google Shape;13499;p94"/>
          <p:cNvGrpSpPr/>
          <p:nvPr/>
        </p:nvGrpSpPr>
        <p:grpSpPr>
          <a:xfrm>
            <a:off x="3506590" y="3833812"/>
            <a:ext cx="396796" cy="313407"/>
            <a:chOff x="3506590" y="3833812"/>
            <a:chExt cx="396796" cy="313407"/>
          </a:xfrm>
        </p:grpSpPr>
        <p:sp>
          <p:nvSpPr>
            <p:cNvPr id="13500" name="Google Shape;13500;p94"/>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4"/>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4"/>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94"/>
          <p:cNvGrpSpPr/>
          <p:nvPr/>
        </p:nvGrpSpPr>
        <p:grpSpPr>
          <a:xfrm>
            <a:off x="2769288" y="1965364"/>
            <a:ext cx="104556" cy="366665"/>
            <a:chOff x="2769288" y="1965364"/>
            <a:chExt cx="104556" cy="366665"/>
          </a:xfrm>
        </p:grpSpPr>
        <p:sp>
          <p:nvSpPr>
            <p:cNvPr id="13504" name="Google Shape;13504;p94"/>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4"/>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4"/>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4"/>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4"/>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4"/>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4"/>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4"/>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4"/>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4"/>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4"/>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4"/>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94"/>
          <p:cNvGrpSpPr/>
          <p:nvPr/>
        </p:nvGrpSpPr>
        <p:grpSpPr>
          <a:xfrm>
            <a:off x="3966679" y="2010861"/>
            <a:ext cx="367162" cy="275698"/>
            <a:chOff x="3966679" y="2010861"/>
            <a:chExt cx="367162" cy="275698"/>
          </a:xfrm>
        </p:grpSpPr>
        <p:sp>
          <p:nvSpPr>
            <p:cNvPr id="13517" name="Google Shape;13517;p94"/>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4"/>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4"/>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4"/>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1" name="Google Shape;13521;p94"/>
          <p:cNvGrpSpPr/>
          <p:nvPr/>
        </p:nvGrpSpPr>
        <p:grpSpPr>
          <a:xfrm>
            <a:off x="1752577" y="2025495"/>
            <a:ext cx="366404" cy="246220"/>
            <a:chOff x="1752577" y="2025495"/>
            <a:chExt cx="366404" cy="246220"/>
          </a:xfrm>
        </p:grpSpPr>
        <p:sp>
          <p:nvSpPr>
            <p:cNvPr id="13522" name="Google Shape;13522;p94"/>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4"/>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4"/>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4"/>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4"/>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4"/>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4"/>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4"/>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4"/>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4"/>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4"/>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4"/>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4"/>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4"/>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4"/>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4"/>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94"/>
          <p:cNvGrpSpPr/>
          <p:nvPr/>
        </p:nvGrpSpPr>
        <p:grpSpPr>
          <a:xfrm>
            <a:off x="1309553" y="2069580"/>
            <a:ext cx="366404" cy="158363"/>
            <a:chOff x="1309553" y="2069580"/>
            <a:chExt cx="366404" cy="158363"/>
          </a:xfrm>
        </p:grpSpPr>
        <p:sp>
          <p:nvSpPr>
            <p:cNvPr id="13539" name="Google Shape;13539;p94"/>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4"/>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4"/>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4"/>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4"/>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4"/>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4"/>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4"/>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4"/>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4"/>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4"/>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4"/>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4"/>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4"/>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4"/>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4"/>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4"/>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4"/>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4"/>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4"/>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4"/>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4"/>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4"/>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4"/>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4"/>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5" name="Google Shape;13565;p94"/>
          <p:cNvGrpSpPr/>
          <p:nvPr/>
        </p:nvGrpSpPr>
        <p:grpSpPr>
          <a:xfrm>
            <a:off x="866528" y="2088762"/>
            <a:ext cx="366639" cy="119635"/>
            <a:chOff x="866528" y="2088762"/>
            <a:chExt cx="366639" cy="119635"/>
          </a:xfrm>
        </p:grpSpPr>
        <p:sp>
          <p:nvSpPr>
            <p:cNvPr id="13566" name="Google Shape;13566;p94"/>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4"/>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4"/>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4"/>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4"/>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4"/>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4"/>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4"/>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4"/>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4"/>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4"/>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4"/>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4"/>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4"/>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94"/>
          <p:cNvGrpSpPr/>
          <p:nvPr/>
        </p:nvGrpSpPr>
        <p:grpSpPr>
          <a:xfrm>
            <a:off x="2329269" y="1965312"/>
            <a:ext cx="98807" cy="366273"/>
            <a:chOff x="2329269" y="1965312"/>
            <a:chExt cx="98807" cy="366273"/>
          </a:xfrm>
        </p:grpSpPr>
        <p:sp>
          <p:nvSpPr>
            <p:cNvPr id="13581" name="Google Shape;13581;p94"/>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4"/>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4"/>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94"/>
          <p:cNvGrpSpPr/>
          <p:nvPr/>
        </p:nvGrpSpPr>
        <p:grpSpPr>
          <a:xfrm>
            <a:off x="3208053" y="1964972"/>
            <a:ext cx="112344" cy="366926"/>
            <a:chOff x="3208053" y="1964972"/>
            <a:chExt cx="112344" cy="366926"/>
          </a:xfrm>
        </p:grpSpPr>
        <p:sp>
          <p:nvSpPr>
            <p:cNvPr id="13585" name="Google Shape;13585;p94"/>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4"/>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4"/>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4"/>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4"/>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4"/>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94"/>
          <p:cNvGrpSpPr/>
          <p:nvPr/>
        </p:nvGrpSpPr>
        <p:grpSpPr>
          <a:xfrm>
            <a:off x="3225379" y="3807339"/>
            <a:ext cx="72413" cy="366404"/>
            <a:chOff x="3225379" y="3807339"/>
            <a:chExt cx="72413" cy="366404"/>
          </a:xfrm>
        </p:grpSpPr>
        <p:sp>
          <p:nvSpPr>
            <p:cNvPr id="13592" name="Google Shape;13592;p94"/>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4"/>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4"/>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4"/>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4"/>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4"/>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4"/>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4"/>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0" name="Google Shape;13600;p94"/>
          <p:cNvGrpSpPr/>
          <p:nvPr/>
        </p:nvGrpSpPr>
        <p:grpSpPr>
          <a:xfrm>
            <a:off x="3523916" y="2011096"/>
            <a:ext cx="366665" cy="275201"/>
            <a:chOff x="3523916" y="2011096"/>
            <a:chExt cx="366665" cy="275201"/>
          </a:xfrm>
        </p:grpSpPr>
        <p:sp>
          <p:nvSpPr>
            <p:cNvPr id="13601" name="Google Shape;13601;p94"/>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4"/>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4"/>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4"/>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4"/>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4"/>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4"/>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4"/>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4"/>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4"/>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4"/>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4"/>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4"/>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4"/>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4"/>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4"/>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4"/>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4"/>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4"/>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4"/>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94"/>
          <p:cNvGrpSpPr/>
          <p:nvPr/>
        </p:nvGrpSpPr>
        <p:grpSpPr>
          <a:xfrm>
            <a:off x="1742777" y="1499997"/>
            <a:ext cx="393791" cy="366744"/>
            <a:chOff x="1742777" y="1499997"/>
            <a:chExt cx="393791" cy="366744"/>
          </a:xfrm>
        </p:grpSpPr>
        <p:sp>
          <p:nvSpPr>
            <p:cNvPr id="13622" name="Google Shape;13622;p94"/>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4"/>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4"/>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4"/>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4"/>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4"/>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4"/>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4"/>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4"/>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4"/>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4"/>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4"/>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4"/>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4"/>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6" name="Google Shape;13636;p94"/>
          <p:cNvGrpSpPr/>
          <p:nvPr/>
        </p:nvGrpSpPr>
        <p:grpSpPr>
          <a:xfrm>
            <a:off x="4014449" y="1499997"/>
            <a:ext cx="319914" cy="366639"/>
            <a:chOff x="4014449" y="1499997"/>
            <a:chExt cx="319914" cy="366639"/>
          </a:xfrm>
        </p:grpSpPr>
        <p:sp>
          <p:nvSpPr>
            <p:cNvPr id="13637" name="Google Shape;13637;p94"/>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4"/>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4"/>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4"/>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4"/>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2" name="Google Shape;13642;p94"/>
          <p:cNvGrpSpPr/>
          <p:nvPr/>
        </p:nvGrpSpPr>
        <p:grpSpPr>
          <a:xfrm>
            <a:off x="866267" y="1591460"/>
            <a:ext cx="367397" cy="183711"/>
            <a:chOff x="866267" y="1591460"/>
            <a:chExt cx="367397" cy="183711"/>
          </a:xfrm>
        </p:grpSpPr>
        <p:sp>
          <p:nvSpPr>
            <p:cNvPr id="13643" name="Google Shape;13643;p94"/>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4"/>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4"/>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4"/>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4"/>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4"/>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4"/>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4"/>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4"/>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4"/>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4"/>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4"/>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4"/>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4"/>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4"/>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4"/>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4"/>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4"/>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94"/>
          <p:cNvGrpSpPr/>
          <p:nvPr/>
        </p:nvGrpSpPr>
        <p:grpSpPr>
          <a:xfrm>
            <a:off x="3117843" y="1499892"/>
            <a:ext cx="327440" cy="366744"/>
            <a:chOff x="3117843" y="1499892"/>
            <a:chExt cx="327440" cy="366744"/>
          </a:xfrm>
        </p:grpSpPr>
        <p:sp>
          <p:nvSpPr>
            <p:cNvPr id="13662" name="Google Shape;13662;p94"/>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4"/>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4"/>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4"/>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4"/>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4"/>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4"/>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94"/>
          <p:cNvGrpSpPr/>
          <p:nvPr/>
        </p:nvGrpSpPr>
        <p:grpSpPr>
          <a:xfrm>
            <a:off x="2667005" y="1499997"/>
            <a:ext cx="336770" cy="366639"/>
            <a:chOff x="2667005" y="1499997"/>
            <a:chExt cx="336770" cy="366639"/>
          </a:xfrm>
        </p:grpSpPr>
        <p:sp>
          <p:nvSpPr>
            <p:cNvPr id="13670" name="Google Shape;13670;p94"/>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4"/>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4"/>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4"/>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4"/>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4"/>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94"/>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4"/>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4"/>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4"/>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4"/>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4"/>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4"/>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4"/>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4"/>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4"/>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4"/>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4"/>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4"/>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94"/>
          <p:cNvGrpSpPr/>
          <p:nvPr/>
        </p:nvGrpSpPr>
        <p:grpSpPr>
          <a:xfrm>
            <a:off x="3564866" y="1499997"/>
            <a:ext cx="326473" cy="366639"/>
            <a:chOff x="3564866" y="1499997"/>
            <a:chExt cx="326473" cy="366639"/>
          </a:xfrm>
        </p:grpSpPr>
        <p:sp>
          <p:nvSpPr>
            <p:cNvPr id="13690" name="Google Shape;13690;p94"/>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4"/>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4"/>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4"/>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4"/>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4"/>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4"/>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4"/>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4"/>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9" name="Google Shape;13699;p94"/>
          <p:cNvGrpSpPr/>
          <p:nvPr/>
        </p:nvGrpSpPr>
        <p:grpSpPr>
          <a:xfrm>
            <a:off x="1314074" y="1499997"/>
            <a:ext cx="364392" cy="366639"/>
            <a:chOff x="1314074" y="1499997"/>
            <a:chExt cx="364392" cy="366639"/>
          </a:xfrm>
        </p:grpSpPr>
        <p:sp>
          <p:nvSpPr>
            <p:cNvPr id="13700" name="Google Shape;13700;p94"/>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4"/>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4"/>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4"/>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4"/>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4"/>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4"/>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4"/>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4"/>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4"/>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4"/>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2" name="Google Shape;13712;p94"/>
          <p:cNvGrpSpPr/>
          <p:nvPr/>
        </p:nvGrpSpPr>
        <p:grpSpPr>
          <a:xfrm>
            <a:off x="2220479" y="1499997"/>
            <a:ext cx="337005" cy="366639"/>
            <a:chOff x="2220479" y="1499997"/>
            <a:chExt cx="337005" cy="366639"/>
          </a:xfrm>
        </p:grpSpPr>
        <p:sp>
          <p:nvSpPr>
            <p:cNvPr id="13713" name="Google Shape;13713;p94"/>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94"/>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4"/>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4"/>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4"/>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4"/>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4"/>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4"/>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4"/>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4"/>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4"/>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94"/>
          <p:cNvGrpSpPr/>
          <p:nvPr/>
        </p:nvGrpSpPr>
        <p:grpSpPr>
          <a:xfrm>
            <a:off x="4105155" y="2425976"/>
            <a:ext cx="87230" cy="366430"/>
            <a:chOff x="4105155" y="2425976"/>
            <a:chExt cx="87230" cy="366430"/>
          </a:xfrm>
        </p:grpSpPr>
        <p:sp>
          <p:nvSpPr>
            <p:cNvPr id="13725" name="Google Shape;13725;p94"/>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4"/>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4"/>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4"/>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4"/>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4"/>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1" name="Google Shape;13731;p94"/>
          <p:cNvGrpSpPr/>
          <p:nvPr/>
        </p:nvGrpSpPr>
        <p:grpSpPr>
          <a:xfrm>
            <a:off x="1808109" y="2426002"/>
            <a:ext cx="267884" cy="366639"/>
            <a:chOff x="1808109" y="2426002"/>
            <a:chExt cx="267884" cy="366639"/>
          </a:xfrm>
        </p:grpSpPr>
        <p:sp>
          <p:nvSpPr>
            <p:cNvPr id="13732" name="Google Shape;13732;p94"/>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4"/>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4"/>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4"/>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4"/>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4"/>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4"/>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4"/>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4"/>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4"/>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4"/>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4"/>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4"/>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4"/>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4"/>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4"/>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4"/>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4"/>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4"/>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4"/>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4"/>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94"/>
          <p:cNvGrpSpPr/>
          <p:nvPr/>
        </p:nvGrpSpPr>
        <p:grpSpPr>
          <a:xfrm>
            <a:off x="3603568" y="2426002"/>
            <a:ext cx="207597" cy="366639"/>
            <a:chOff x="3603568" y="2426002"/>
            <a:chExt cx="207597" cy="366639"/>
          </a:xfrm>
        </p:grpSpPr>
        <p:sp>
          <p:nvSpPr>
            <p:cNvPr id="13754" name="Google Shape;13754;p94"/>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4"/>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4"/>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4"/>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4"/>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4"/>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94"/>
          <p:cNvGrpSpPr/>
          <p:nvPr/>
        </p:nvGrpSpPr>
        <p:grpSpPr>
          <a:xfrm>
            <a:off x="2246115" y="2426002"/>
            <a:ext cx="274417" cy="366404"/>
            <a:chOff x="2246115" y="2426002"/>
            <a:chExt cx="274417" cy="366404"/>
          </a:xfrm>
        </p:grpSpPr>
        <p:sp>
          <p:nvSpPr>
            <p:cNvPr id="13761" name="Google Shape;13761;p94"/>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4"/>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4"/>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4"/>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4"/>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4"/>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4"/>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4"/>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94"/>
          <p:cNvGrpSpPr/>
          <p:nvPr/>
        </p:nvGrpSpPr>
        <p:grpSpPr>
          <a:xfrm>
            <a:off x="2696666" y="2426002"/>
            <a:ext cx="256099" cy="366639"/>
            <a:chOff x="2696666" y="2426002"/>
            <a:chExt cx="256099" cy="366639"/>
          </a:xfrm>
        </p:grpSpPr>
        <p:sp>
          <p:nvSpPr>
            <p:cNvPr id="13770" name="Google Shape;13770;p94"/>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4"/>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4"/>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4"/>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4"/>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4"/>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94"/>
          <p:cNvGrpSpPr/>
          <p:nvPr/>
        </p:nvGrpSpPr>
        <p:grpSpPr>
          <a:xfrm>
            <a:off x="3149072" y="2426002"/>
            <a:ext cx="225863" cy="366430"/>
            <a:chOff x="3149072" y="2426002"/>
            <a:chExt cx="225863" cy="366430"/>
          </a:xfrm>
        </p:grpSpPr>
        <p:sp>
          <p:nvSpPr>
            <p:cNvPr id="13777" name="Google Shape;13777;p94"/>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4"/>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4"/>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4"/>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4"/>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4"/>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4"/>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4"/>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4"/>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4"/>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4"/>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94"/>
          <p:cNvGrpSpPr/>
          <p:nvPr/>
        </p:nvGrpSpPr>
        <p:grpSpPr>
          <a:xfrm>
            <a:off x="1361556" y="2425923"/>
            <a:ext cx="283224" cy="366482"/>
            <a:chOff x="1361556" y="2425923"/>
            <a:chExt cx="283224" cy="366482"/>
          </a:xfrm>
        </p:grpSpPr>
        <p:sp>
          <p:nvSpPr>
            <p:cNvPr id="13789" name="Google Shape;13789;p94"/>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4"/>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4"/>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4"/>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4"/>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4"/>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4"/>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4"/>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4"/>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4"/>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4"/>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4"/>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4"/>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4"/>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4"/>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4"/>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4"/>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4"/>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4"/>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4"/>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9" name="Google Shape;13809;p94"/>
          <p:cNvGrpSpPr/>
          <p:nvPr/>
        </p:nvGrpSpPr>
        <p:grpSpPr>
          <a:xfrm>
            <a:off x="3973735" y="2891056"/>
            <a:ext cx="361883" cy="366979"/>
            <a:chOff x="3973735" y="2891056"/>
            <a:chExt cx="361883" cy="366979"/>
          </a:xfrm>
        </p:grpSpPr>
        <p:sp>
          <p:nvSpPr>
            <p:cNvPr id="13810" name="Google Shape;13810;p94"/>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4"/>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4"/>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4"/>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4"/>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4"/>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4"/>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4"/>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4"/>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4"/>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4"/>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4"/>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4"/>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4"/>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4"/>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4"/>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94"/>
          <p:cNvGrpSpPr/>
          <p:nvPr/>
        </p:nvGrpSpPr>
        <p:grpSpPr>
          <a:xfrm>
            <a:off x="3527941" y="2916744"/>
            <a:ext cx="366665" cy="315654"/>
            <a:chOff x="3527941" y="2916744"/>
            <a:chExt cx="366665" cy="315654"/>
          </a:xfrm>
        </p:grpSpPr>
        <p:sp>
          <p:nvSpPr>
            <p:cNvPr id="13828" name="Google Shape;13828;p94"/>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4"/>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4"/>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4"/>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4"/>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4"/>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4"/>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4"/>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4"/>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4"/>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4"/>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4"/>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4"/>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4"/>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4"/>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4"/>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4"/>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4"/>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4"/>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4"/>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4"/>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4"/>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4"/>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4"/>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4"/>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4"/>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4"/>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4"/>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4"/>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4"/>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94"/>
          <p:cNvGrpSpPr/>
          <p:nvPr/>
        </p:nvGrpSpPr>
        <p:grpSpPr>
          <a:xfrm>
            <a:off x="2640873" y="2891631"/>
            <a:ext cx="366404" cy="366404"/>
            <a:chOff x="2640873" y="2891631"/>
            <a:chExt cx="366404" cy="366404"/>
          </a:xfrm>
        </p:grpSpPr>
        <p:sp>
          <p:nvSpPr>
            <p:cNvPr id="13859" name="Google Shape;13859;p94"/>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4"/>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4"/>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4"/>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4"/>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4"/>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4"/>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4"/>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4"/>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4"/>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4"/>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4"/>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4"/>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4"/>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94"/>
          <p:cNvGrpSpPr/>
          <p:nvPr/>
        </p:nvGrpSpPr>
        <p:grpSpPr>
          <a:xfrm>
            <a:off x="2197091" y="2938120"/>
            <a:ext cx="366665" cy="273189"/>
            <a:chOff x="2197091" y="2938120"/>
            <a:chExt cx="366665" cy="273189"/>
          </a:xfrm>
        </p:grpSpPr>
        <p:sp>
          <p:nvSpPr>
            <p:cNvPr id="13874" name="Google Shape;13874;p94"/>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4"/>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4"/>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4"/>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4"/>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4"/>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4"/>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4"/>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4"/>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4"/>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4"/>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4"/>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4"/>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4"/>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4"/>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4"/>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4"/>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4"/>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4"/>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4"/>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4"/>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4"/>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4"/>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94"/>
          <p:cNvGrpSpPr/>
          <p:nvPr/>
        </p:nvGrpSpPr>
        <p:grpSpPr>
          <a:xfrm>
            <a:off x="1753570" y="2892127"/>
            <a:ext cx="366665" cy="365202"/>
            <a:chOff x="1753570" y="2892127"/>
            <a:chExt cx="366665" cy="365202"/>
          </a:xfrm>
        </p:grpSpPr>
        <p:sp>
          <p:nvSpPr>
            <p:cNvPr id="13899" name="Google Shape;13899;p9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4"/>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4"/>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4"/>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4"/>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4"/>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4"/>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4"/>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4"/>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4"/>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4"/>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4"/>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4"/>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4"/>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4"/>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4"/>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4"/>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4"/>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94"/>
          <p:cNvGrpSpPr/>
          <p:nvPr/>
        </p:nvGrpSpPr>
        <p:grpSpPr>
          <a:xfrm>
            <a:off x="1303751" y="3807339"/>
            <a:ext cx="367684" cy="366561"/>
            <a:chOff x="1303751" y="3807339"/>
            <a:chExt cx="367684" cy="366561"/>
          </a:xfrm>
        </p:grpSpPr>
        <p:sp>
          <p:nvSpPr>
            <p:cNvPr id="13918" name="Google Shape;13918;p94"/>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4"/>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4"/>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4"/>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4"/>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4"/>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4"/>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4"/>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4"/>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4"/>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4"/>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4"/>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4"/>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4"/>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4"/>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4"/>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4"/>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4"/>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4"/>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4"/>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4"/>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4"/>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94"/>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4"/>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4"/>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4"/>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4"/>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4"/>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4"/>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4"/>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4"/>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4"/>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4"/>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4"/>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4"/>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4"/>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4"/>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4"/>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4"/>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4"/>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4"/>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59" name="Google Shape;13959;p94"/>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0" name="Google Shape;13960;p94"/>
          <p:cNvGrpSpPr/>
          <p:nvPr/>
        </p:nvGrpSpPr>
        <p:grpSpPr>
          <a:xfrm>
            <a:off x="1310049" y="2891421"/>
            <a:ext cx="384749" cy="366613"/>
            <a:chOff x="1310049" y="2891421"/>
            <a:chExt cx="384749" cy="366613"/>
          </a:xfrm>
        </p:grpSpPr>
        <p:sp>
          <p:nvSpPr>
            <p:cNvPr id="13961" name="Google Shape;13961;p94"/>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4"/>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4"/>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4"/>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4"/>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4"/>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4"/>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4"/>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4"/>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4"/>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4"/>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4"/>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4"/>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4"/>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5" name="Google Shape;13975;p94"/>
          <p:cNvGrpSpPr/>
          <p:nvPr/>
        </p:nvGrpSpPr>
        <p:grpSpPr>
          <a:xfrm>
            <a:off x="849673" y="2891343"/>
            <a:ext cx="383468" cy="366665"/>
            <a:chOff x="849673" y="2891343"/>
            <a:chExt cx="383468" cy="366665"/>
          </a:xfrm>
        </p:grpSpPr>
        <p:sp>
          <p:nvSpPr>
            <p:cNvPr id="13976" name="Google Shape;13976;p94"/>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4"/>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4"/>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4"/>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4"/>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4"/>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4"/>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4"/>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4"/>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4"/>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4"/>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4"/>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94"/>
          <p:cNvGrpSpPr/>
          <p:nvPr/>
        </p:nvGrpSpPr>
        <p:grpSpPr>
          <a:xfrm>
            <a:off x="920257" y="2426002"/>
            <a:ext cx="278024" cy="366508"/>
            <a:chOff x="920257" y="2426002"/>
            <a:chExt cx="278024" cy="366508"/>
          </a:xfrm>
        </p:grpSpPr>
        <p:sp>
          <p:nvSpPr>
            <p:cNvPr id="13989" name="Google Shape;13989;p94"/>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4"/>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4"/>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4"/>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4"/>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4"/>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4"/>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4"/>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4"/>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4"/>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4"/>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4"/>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4"/>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94"/>
          <p:cNvGrpSpPr/>
          <p:nvPr/>
        </p:nvGrpSpPr>
        <p:grpSpPr>
          <a:xfrm>
            <a:off x="866528" y="4274484"/>
            <a:ext cx="349810" cy="366665"/>
            <a:chOff x="866528" y="4274484"/>
            <a:chExt cx="349810" cy="366665"/>
          </a:xfrm>
        </p:grpSpPr>
        <p:sp>
          <p:nvSpPr>
            <p:cNvPr id="14003" name="Google Shape;14003;p94"/>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4"/>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4"/>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4"/>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4"/>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4"/>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4"/>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4"/>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4"/>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4"/>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4"/>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94"/>
          <p:cNvGrpSpPr/>
          <p:nvPr/>
        </p:nvGrpSpPr>
        <p:grpSpPr>
          <a:xfrm>
            <a:off x="1388708" y="4274484"/>
            <a:ext cx="330210" cy="366665"/>
            <a:chOff x="1388708" y="4274484"/>
            <a:chExt cx="330210" cy="366665"/>
          </a:xfrm>
        </p:grpSpPr>
        <p:sp>
          <p:nvSpPr>
            <p:cNvPr id="14015" name="Google Shape;14015;p94"/>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4"/>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4"/>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4"/>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4"/>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4"/>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4"/>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4"/>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4"/>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4"/>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4"/>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4"/>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4"/>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4"/>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4"/>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4"/>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4"/>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4"/>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4"/>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4"/>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94"/>
          <p:cNvGrpSpPr/>
          <p:nvPr/>
        </p:nvGrpSpPr>
        <p:grpSpPr>
          <a:xfrm>
            <a:off x="1874694" y="4293326"/>
            <a:ext cx="375446" cy="328982"/>
            <a:chOff x="1874694" y="4293326"/>
            <a:chExt cx="375446" cy="328982"/>
          </a:xfrm>
        </p:grpSpPr>
        <p:sp>
          <p:nvSpPr>
            <p:cNvPr id="14036" name="Google Shape;14036;p94"/>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4"/>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4"/>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4"/>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4"/>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4"/>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4"/>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4"/>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4"/>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4"/>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4"/>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4"/>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4"/>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4"/>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4"/>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4"/>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4"/>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4"/>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4"/>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4"/>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4"/>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4"/>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8" name="Google Shape;14058;p94"/>
          <p:cNvGrpSpPr/>
          <p:nvPr/>
        </p:nvGrpSpPr>
        <p:grpSpPr>
          <a:xfrm>
            <a:off x="2396116" y="4293090"/>
            <a:ext cx="366665" cy="329714"/>
            <a:chOff x="2396116" y="4293090"/>
            <a:chExt cx="366665" cy="329714"/>
          </a:xfrm>
        </p:grpSpPr>
        <p:sp>
          <p:nvSpPr>
            <p:cNvPr id="14059" name="Google Shape;14059;p94"/>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4"/>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4"/>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4"/>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4"/>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4"/>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4"/>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4"/>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4"/>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4"/>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4"/>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4"/>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4"/>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94"/>
          <p:cNvGrpSpPr/>
          <p:nvPr/>
        </p:nvGrpSpPr>
        <p:grpSpPr>
          <a:xfrm>
            <a:off x="2908757" y="4289824"/>
            <a:ext cx="367162" cy="336116"/>
            <a:chOff x="2908757" y="4289824"/>
            <a:chExt cx="367162" cy="336116"/>
          </a:xfrm>
        </p:grpSpPr>
        <p:sp>
          <p:nvSpPr>
            <p:cNvPr id="14073" name="Google Shape;14073;p94"/>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4"/>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4"/>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4"/>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4"/>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4"/>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4"/>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4"/>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4"/>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4"/>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4"/>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4"/>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4"/>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4"/>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4"/>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4"/>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4"/>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4"/>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4"/>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4"/>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4"/>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4"/>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94"/>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4"/>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4"/>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4"/>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4"/>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94"/>
          <p:cNvGrpSpPr/>
          <p:nvPr/>
        </p:nvGrpSpPr>
        <p:grpSpPr>
          <a:xfrm>
            <a:off x="3082408" y="2919540"/>
            <a:ext cx="368651" cy="310350"/>
            <a:chOff x="3082408" y="2919540"/>
            <a:chExt cx="368651" cy="310350"/>
          </a:xfrm>
        </p:grpSpPr>
        <p:sp>
          <p:nvSpPr>
            <p:cNvPr id="14101" name="Google Shape;14101;p94"/>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4"/>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4"/>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4"/>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4"/>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4"/>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4"/>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4"/>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4"/>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4"/>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4"/>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4"/>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94"/>
          <p:cNvGrpSpPr/>
          <p:nvPr/>
        </p:nvGrpSpPr>
        <p:grpSpPr>
          <a:xfrm>
            <a:off x="7069130" y="2424800"/>
            <a:ext cx="366169" cy="360498"/>
            <a:chOff x="7069130" y="2424800"/>
            <a:chExt cx="366169" cy="360498"/>
          </a:xfrm>
        </p:grpSpPr>
        <p:sp>
          <p:nvSpPr>
            <p:cNvPr id="14114" name="Google Shape;14114;p94"/>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4"/>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4"/>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4"/>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4"/>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4"/>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4"/>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4"/>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4"/>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4"/>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4"/>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4"/>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4"/>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4"/>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4"/>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4"/>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4"/>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4"/>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4"/>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4"/>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94"/>
          <p:cNvGrpSpPr/>
          <p:nvPr/>
        </p:nvGrpSpPr>
        <p:grpSpPr>
          <a:xfrm>
            <a:off x="4885655" y="2424721"/>
            <a:ext cx="281473" cy="360629"/>
            <a:chOff x="4885655" y="2424721"/>
            <a:chExt cx="281473" cy="360629"/>
          </a:xfrm>
        </p:grpSpPr>
        <p:sp>
          <p:nvSpPr>
            <p:cNvPr id="14135" name="Google Shape;14135;p94"/>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4"/>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4"/>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4"/>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4"/>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4"/>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4"/>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4"/>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4"/>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4"/>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4"/>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94"/>
          <p:cNvGrpSpPr/>
          <p:nvPr/>
        </p:nvGrpSpPr>
        <p:grpSpPr>
          <a:xfrm>
            <a:off x="6625609" y="2446777"/>
            <a:ext cx="364130" cy="316726"/>
            <a:chOff x="6625609" y="2446777"/>
            <a:chExt cx="364130" cy="316726"/>
          </a:xfrm>
        </p:grpSpPr>
        <p:sp>
          <p:nvSpPr>
            <p:cNvPr id="14147" name="Google Shape;14147;p94"/>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4"/>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4"/>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4"/>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4"/>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4"/>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4"/>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4"/>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4"/>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4"/>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4"/>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4"/>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9" name="Google Shape;14159;p94"/>
          <p:cNvGrpSpPr/>
          <p:nvPr/>
        </p:nvGrpSpPr>
        <p:grpSpPr>
          <a:xfrm>
            <a:off x="5757644" y="2012350"/>
            <a:ext cx="360628" cy="298825"/>
            <a:chOff x="5757644" y="2012350"/>
            <a:chExt cx="360628" cy="298825"/>
          </a:xfrm>
        </p:grpSpPr>
        <p:sp>
          <p:nvSpPr>
            <p:cNvPr id="14160" name="Google Shape;14160;p94"/>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4"/>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4"/>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4"/>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4"/>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4"/>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4"/>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4"/>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4"/>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4"/>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4"/>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4"/>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4"/>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4"/>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4"/>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4"/>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4"/>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4"/>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4"/>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4"/>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4"/>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4"/>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94"/>
          <p:cNvGrpSpPr/>
          <p:nvPr/>
        </p:nvGrpSpPr>
        <p:grpSpPr>
          <a:xfrm>
            <a:off x="5317625" y="1983474"/>
            <a:ext cx="360628" cy="356839"/>
            <a:chOff x="5317625" y="1983474"/>
            <a:chExt cx="360628" cy="356839"/>
          </a:xfrm>
        </p:grpSpPr>
        <p:sp>
          <p:nvSpPr>
            <p:cNvPr id="14183" name="Google Shape;14183;p94"/>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4"/>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4"/>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4"/>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4"/>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4"/>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4"/>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4"/>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4"/>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4"/>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4"/>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4"/>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4"/>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4"/>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4"/>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4"/>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4"/>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4"/>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4"/>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94"/>
          <p:cNvGrpSpPr/>
          <p:nvPr/>
        </p:nvGrpSpPr>
        <p:grpSpPr>
          <a:xfrm>
            <a:off x="6181827" y="2463685"/>
            <a:ext cx="360629" cy="282989"/>
            <a:chOff x="6181827" y="2463685"/>
            <a:chExt cx="360629" cy="282989"/>
          </a:xfrm>
        </p:grpSpPr>
        <p:sp>
          <p:nvSpPr>
            <p:cNvPr id="14203" name="Google Shape;14203;p94"/>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4"/>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4"/>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4"/>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4"/>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4"/>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4"/>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4"/>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4"/>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4"/>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4"/>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94"/>
          <p:cNvGrpSpPr/>
          <p:nvPr/>
        </p:nvGrpSpPr>
        <p:grpSpPr>
          <a:xfrm>
            <a:off x="5346292" y="3340691"/>
            <a:ext cx="291247" cy="360628"/>
            <a:chOff x="5346292" y="3340691"/>
            <a:chExt cx="291247" cy="360628"/>
          </a:xfrm>
        </p:grpSpPr>
        <p:sp>
          <p:nvSpPr>
            <p:cNvPr id="14215" name="Google Shape;14215;p94"/>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4"/>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4"/>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4"/>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4"/>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4"/>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4"/>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4"/>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4"/>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4"/>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4"/>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4"/>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4"/>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4"/>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4"/>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4"/>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4"/>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4"/>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4"/>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4"/>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4"/>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4"/>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4"/>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4"/>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4"/>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94"/>
          <p:cNvGrpSpPr/>
          <p:nvPr/>
        </p:nvGrpSpPr>
        <p:grpSpPr>
          <a:xfrm>
            <a:off x="7969264" y="1981697"/>
            <a:ext cx="337763" cy="360393"/>
            <a:chOff x="7969264" y="1981697"/>
            <a:chExt cx="337763" cy="360393"/>
          </a:xfrm>
        </p:grpSpPr>
        <p:sp>
          <p:nvSpPr>
            <p:cNvPr id="14241" name="Google Shape;14241;p94"/>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4"/>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4"/>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4"/>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4"/>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4"/>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4"/>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4"/>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4"/>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4"/>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4"/>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4"/>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4"/>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4"/>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4"/>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4"/>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4"/>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4"/>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94"/>
          <p:cNvGrpSpPr/>
          <p:nvPr/>
        </p:nvGrpSpPr>
        <p:grpSpPr>
          <a:xfrm>
            <a:off x="5736032" y="2430000"/>
            <a:ext cx="360890" cy="350332"/>
            <a:chOff x="5736032" y="2430000"/>
            <a:chExt cx="360890" cy="350332"/>
          </a:xfrm>
        </p:grpSpPr>
        <p:sp>
          <p:nvSpPr>
            <p:cNvPr id="14260" name="Google Shape;14260;p94"/>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4"/>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4"/>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4"/>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4"/>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4"/>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4"/>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4"/>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4"/>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4"/>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4"/>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4"/>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4"/>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4"/>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4"/>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4"/>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4"/>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7" name="Google Shape;14277;p94"/>
          <p:cNvGrpSpPr/>
          <p:nvPr/>
        </p:nvGrpSpPr>
        <p:grpSpPr>
          <a:xfrm>
            <a:off x="4877867" y="1995991"/>
            <a:ext cx="360628" cy="331778"/>
            <a:chOff x="4877867" y="1995991"/>
            <a:chExt cx="360628" cy="331778"/>
          </a:xfrm>
        </p:grpSpPr>
        <p:sp>
          <p:nvSpPr>
            <p:cNvPr id="14278" name="Google Shape;14278;p94"/>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4"/>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4"/>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4"/>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4"/>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4"/>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4"/>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4"/>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4"/>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4"/>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4"/>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94"/>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4"/>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4"/>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94"/>
          <p:cNvGrpSpPr/>
          <p:nvPr/>
        </p:nvGrpSpPr>
        <p:grpSpPr>
          <a:xfrm>
            <a:off x="7050889" y="2913503"/>
            <a:ext cx="363529" cy="339513"/>
            <a:chOff x="7050889" y="2913503"/>
            <a:chExt cx="363529" cy="339513"/>
          </a:xfrm>
        </p:grpSpPr>
        <p:sp>
          <p:nvSpPr>
            <p:cNvPr id="14293" name="Google Shape;14293;p94"/>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4"/>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4"/>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4"/>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4"/>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4"/>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4"/>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4"/>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4"/>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94"/>
          <p:cNvGrpSpPr/>
          <p:nvPr/>
        </p:nvGrpSpPr>
        <p:grpSpPr>
          <a:xfrm>
            <a:off x="7510900" y="1981462"/>
            <a:ext cx="372937" cy="360629"/>
            <a:chOff x="7510900" y="1981462"/>
            <a:chExt cx="372937" cy="360629"/>
          </a:xfrm>
        </p:grpSpPr>
        <p:sp>
          <p:nvSpPr>
            <p:cNvPr id="14303" name="Google Shape;14303;p94"/>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4"/>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4"/>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4"/>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4"/>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4"/>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4"/>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4"/>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4"/>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4"/>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4"/>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4"/>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4"/>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4"/>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4"/>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4"/>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94"/>
          <p:cNvGrpSpPr/>
          <p:nvPr/>
        </p:nvGrpSpPr>
        <p:grpSpPr>
          <a:xfrm>
            <a:off x="6599476" y="2918260"/>
            <a:ext cx="360629" cy="329975"/>
            <a:chOff x="6599476" y="2918260"/>
            <a:chExt cx="360629" cy="329975"/>
          </a:xfrm>
        </p:grpSpPr>
        <p:sp>
          <p:nvSpPr>
            <p:cNvPr id="14320" name="Google Shape;14320;p94"/>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4"/>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4"/>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4"/>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4"/>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4"/>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4"/>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4"/>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4"/>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4"/>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4"/>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4"/>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4"/>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4"/>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4"/>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4"/>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4"/>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4"/>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4"/>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4"/>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4"/>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4"/>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4"/>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4"/>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4"/>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5" name="Google Shape;14345;p94"/>
          <p:cNvGrpSpPr/>
          <p:nvPr/>
        </p:nvGrpSpPr>
        <p:grpSpPr>
          <a:xfrm>
            <a:off x="5290499" y="2481533"/>
            <a:ext cx="360628" cy="247292"/>
            <a:chOff x="5290499" y="2481533"/>
            <a:chExt cx="360628" cy="247292"/>
          </a:xfrm>
        </p:grpSpPr>
        <p:sp>
          <p:nvSpPr>
            <p:cNvPr id="14346" name="Google Shape;14346;p94"/>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4"/>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4"/>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4"/>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4"/>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4"/>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4"/>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4"/>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4"/>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4"/>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4"/>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4"/>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4"/>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4"/>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4"/>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4"/>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4"/>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4"/>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4"/>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4"/>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4"/>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4"/>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4"/>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4"/>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4"/>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4"/>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4"/>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94"/>
          <p:cNvGrpSpPr/>
          <p:nvPr/>
        </p:nvGrpSpPr>
        <p:grpSpPr>
          <a:xfrm>
            <a:off x="6201923" y="1981514"/>
            <a:ext cx="351325" cy="360576"/>
            <a:chOff x="6201923" y="1981514"/>
            <a:chExt cx="351325" cy="360576"/>
          </a:xfrm>
        </p:grpSpPr>
        <p:sp>
          <p:nvSpPr>
            <p:cNvPr id="14374" name="Google Shape;14374;p94"/>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4"/>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4"/>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4"/>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4"/>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4"/>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4"/>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1" name="Google Shape;14381;p94"/>
          <p:cNvGrpSpPr/>
          <p:nvPr/>
        </p:nvGrpSpPr>
        <p:grpSpPr>
          <a:xfrm>
            <a:off x="4894461" y="3340691"/>
            <a:ext cx="312884" cy="360785"/>
            <a:chOff x="4894461" y="3340691"/>
            <a:chExt cx="312884" cy="360785"/>
          </a:xfrm>
        </p:grpSpPr>
        <p:sp>
          <p:nvSpPr>
            <p:cNvPr id="14382" name="Google Shape;14382;p94"/>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4"/>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4"/>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4"/>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4"/>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4"/>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4"/>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4"/>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4"/>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4"/>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4"/>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4"/>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4"/>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4"/>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4"/>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94"/>
          <p:cNvGrpSpPr/>
          <p:nvPr/>
        </p:nvGrpSpPr>
        <p:grpSpPr>
          <a:xfrm>
            <a:off x="5339237" y="1501251"/>
            <a:ext cx="245541" cy="360628"/>
            <a:chOff x="5339237" y="1501251"/>
            <a:chExt cx="245541" cy="360628"/>
          </a:xfrm>
        </p:grpSpPr>
        <p:sp>
          <p:nvSpPr>
            <p:cNvPr id="14399" name="Google Shape;14399;p94"/>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4"/>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4"/>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4"/>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4"/>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4"/>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4"/>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4"/>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4"/>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4"/>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4"/>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4"/>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4"/>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4"/>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4"/>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4"/>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4"/>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4"/>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4"/>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4"/>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4"/>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4"/>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4"/>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4"/>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4"/>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4"/>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4"/>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4"/>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4"/>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4"/>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4"/>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4"/>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4"/>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4"/>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4"/>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4"/>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4"/>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4"/>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4"/>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4"/>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4"/>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94"/>
          <p:cNvGrpSpPr/>
          <p:nvPr/>
        </p:nvGrpSpPr>
        <p:grpSpPr>
          <a:xfrm>
            <a:off x="7959464" y="2474216"/>
            <a:ext cx="370428" cy="261926"/>
            <a:chOff x="7959464" y="2474216"/>
            <a:chExt cx="370428" cy="261926"/>
          </a:xfrm>
        </p:grpSpPr>
        <p:sp>
          <p:nvSpPr>
            <p:cNvPr id="14442" name="Google Shape;14442;p94"/>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4"/>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4"/>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4"/>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4"/>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4"/>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4"/>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4"/>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4"/>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4"/>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4"/>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4"/>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94"/>
          <p:cNvGrpSpPr/>
          <p:nvPr/>
        </p:nvGrpSpPr>
        <p:grpSpPr>
          <a:xfrm>
            <a:off x="7518687" y="2457909"/>
            <a:ext cx="360629" cy="294461"/>
            <a:chOff x="7518687" y="2457909"/>
            <a:chExt cx="360629" cy="294461"/>
          </a:xfrm>
        </p:grpSpPr>
        <p:sp>
          <p:nvSpPr>
            <p:cNvPr id="14455" name="Google Shape;14455;p94"/>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4"/>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94"/>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4"/>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4"/>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4"/>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4"/>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4"/>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4"/>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4"/>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4"/>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4"/>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4"/>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4"/>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4"/>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4"/>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4"/>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4"/>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4"/>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94"/>
          <p:cNvGrpSpPr/>
          <p:nvPr/>
        </p:nvGrpSpPr>
        <p:grpSpPr>
          <a:xfrm>
            <a:off x="7086220" y="1981566"/>
            <a:ext cx="343799" cy="360524"/>
            <a:chOff x="7086220" y="1981566"/>
            <a:chExt cx="343799" cy="360524"/>
          </a:xfrm>
        </p:grpSpPr>
        <p:sp>
          <p:nvSpPr>
            <p:cNvPr id="14475" name="Google Shape;14475;p94"/>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4"/>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4"/>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4"/>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4"/>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4"/>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4"/>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4"/>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4"/>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4"/>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4"/>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4"/>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4"/>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4"/>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4"/>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4"/>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1" name="Google Shape;14491;p94"/>
          <p:cNvGrpSpPr/>
          <p:nvPr/>
        </p:nvGrpSpPr>
        <p:grpSpPr>
          <a:xfrm>
            <a:off x="6141112" y="2927563"/>
            <a:ext cx="368416" cy="311369"/>
            <a:chOff x="6141112" y="2927563"/>
            <a:chExt cx="368416" cy="311369"/>
          </a:xfrm>
        </p:grpSpPr>
        <p:sp>
          <p:nvSpPr>
            <p:cNvPr id="14492" name="Google Shape;14492;p94"/>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4"/>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4"/>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4"/>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4"/>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4"/>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4"/>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9" name="Google Shape;14499;p94"/>
          <p:cNvGrpSpPr/>
          <p:nvPr/>
        </p:nvGrpSpPr>
        <p:grpSpPr>
          <a:xfrm>
            <a:off x="7520699" y="2902946"/>
            <a:ext cx="335489" cy="360629"/>
            <a:chOff x="7520699" y="2902946"/>
            <a:chExt cx="335489" cy="360629"/>
          </a:xfrm>
        </p:grpSpPr>
        <p:sp>
          <p:nvSpPr>
            <p:cNvPr id="14500" name="Google Shape;14500;p94"/>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4"/>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4"/>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4"/>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4"/>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4"/>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4"/>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4"/>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4"/>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4"/>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4"/>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4"/>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4"/>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4"/>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4"/>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94"/>
          <p:cNvGrpSpPr/>
          <p:nvPr/>
        </p:nvGrpSpPr>
        <p:grpSpPr>
          <a:xfrm>
            <a:off x="7988340" y="2902946"/>
            <a:ext cx="308886" cy="360628"/>
            <a:chOff x="7988340" y="2902946"/>
            <a:chExt cx="308886" cy="360628"/>
          </a:xfrm>
        </p:grpSpPr>
        <p:sp>
          <p:nvSpPr>
            <p:cNvPr id="14516" name="Google Shape;14516;p94"/>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4"/>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4"/>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4"/>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4"/>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4"/>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4"/>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4"/>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4"/>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4"/>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4"/>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4"/>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4"/>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4"/>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4"/>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4"/>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4"/>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4"/>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4"/>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4"/>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4"/>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4"/>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4"/>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94"/>
          <p:cNvGrpSpPr/>
          <p:nvPr/>
        </p:nvGrpSpPr>
        <p:grpSpPr>
          <a:xfrm>
            <a:off x="5690039" y="2902998"/>
            <a:ext cx="362902" cy="360498"/>
            <a:chOff x="5690039" y="2902998"/>
            <a:chExt cx="362902" cy="360498"/>
          </a:xfrm>
        </p:grpSpPr>
        <p:sp>
          <p:nvSpPr>
            <p:cNvPr id="14540" name="Google Shape;14540;p94"/>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4"/>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4"/>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4"/>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4"/>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4"/>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4"/>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7" name="Google Shape;14547;p94"/>
          <p:cNvGrpSpPr/>
          <p:nvPr/>
        </p:nvGrpSpPr>
        <p:grpSpPr>
          <a:xfrm>
            <a:off x="4871935" y="1500990"/>
            <a:ext cx="258503" cy="360890"/>
            <a:chOff x="4871935" y="1500990"/>
            <a:chExt cx="258503" cy="360890"/>
          </a:xfrm>
        </p:grpSpPr>
        <p:sp>
          <p:nvSpPr>
            <p:cNvPr id="14548" name="Google Shape;14548;p94"/>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4"/>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4"/>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4"/>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4"/>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4"/>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4"/>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4"/>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4"/>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4"/>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4"/>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4"/>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62" name="Google Shape;14562;p94"/>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63" name="Google Shape;14563;p94"/>
          <p:cNvGrpSpPr/>
          <p:nvPr/>
        </p:nvGrpSpPr>
        <p:grpSpPr>
          <a:xfrm>
            <a:off x="6265764" y="1501251"/>
            <a:ext cx="234983" cy="360628"/>
            <a:chOff x="6265764" y="1501251"/>
            <a:chExt cx="234983" cy="360628"/>
          </a:xfrm>
        </p:grpSpPr>
        <p:sp>
          <p:nvSpPr>
            <p:cNvPr id="14564" name="Google Shape;14564;p94"/>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4"/>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4"/>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4"/>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4"/>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4"/>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94"/>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4"/>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4"/>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4"/>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4"/>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6" name="Google Shape;14576;p94"/>
          <p:cNvGrpSpPr/>
          <p:nvPr/>
        </p:nvGrpSpPr>
        <p:grpSpPr>
          <a:xfrm>
            <a:off x="6193639" y="3401998"/>
            <a:ext cx="360628" cy="238250"/>
            <a:chOff x="6193639" y="3401998"/>
            <a:chExt cx="360628" cy="238250"/>
          </a:xfrm>
        </p:grpSpPr>
        <p:sp>
          <p:nvSpPr>
            <p:cNvPr id="14577" name="Google Shape;14577;p94"/>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4"/>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4"/>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4"/>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4"/>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4"/>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4"/>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4"/>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4"/>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4"/>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4"/>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94"/>
          <p:cNvGrpSpPr/>
          <p:nvPr/>
        </p:nvGrpSpPr>
        <p:grpSpPr>
          <a:xfrm>
            <a:off x="5801625" y="1501251"/>
            <a:ext cx="246037" cy="360629"/>
            <a:chOff x="5801625" y="1501251"/>
            <a:chExt cx="246037" cy="360629"/>
          </a:xfrm>
        </p:grpSpPr>
        <p:sp>
          <p:nvSpPr>
            <p:cNvPr id="14589" name="Google Shape;14589;p94"/>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4"/>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4"/>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4"/>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4"/>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4"/>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4"/>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4"/>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4"/>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4"/>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4"/>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4"/>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4"/>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4"/>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4"/>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4"/>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4"/>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4"/>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4"/>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8" name="Google Shape;14608;p94"/>
          <p:cNvGrpSpPr/>
          <p:nvPr/>
        </p:nvGrpSpPr>
        <p:grpSpPr>
          <a:xfrm>
            <a:off x="6641680" y="1981462"/>
            <a:ext cx="352083" cy="360864"/>
            <a:chOff x="6641680" y="1981462"/>
            <a:chExt cx="352083" cy="360864"/>
          </a:xfrm>
        </p:grpSpPr>
        <p:sp>
          <p:nvSpPr>
            <p:cNvPr id="14609" name="Google Shape;14609;p94"/>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4"/>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4"/>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4"/>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94"/>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94"/>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4"/>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4"/>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4"/>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4"/>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94"/>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4"/>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4"/>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4"/>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4"/>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4"/>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4"/>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4"/>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4"/>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4"/>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4"/>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94"/>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4"/>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4"/>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4"/>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4"/>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4"/>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4"/>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94"/>
          <p:cNvGrpSpPr/>
          <p:nvPr/>
        </p:nvGrpSpPr>
        <p:grpSpPr>
          <a:xfrm>
            <a:off x="7205332" y="1501251"/>
            <a:ext cx="198032" cy="360629"/>
            <a:chOff x="7205332" y="1501251"/>
            <a:chExt cx="198032" cy="360629"/>
          </a:xfrm>
        </p:grpSpPr>
        <p:sp>
          <p:nvSpPr>
            <p:cNvPr id="14638" name="Google Shape;14638;p94"/>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4"/>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4"/>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4"/>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4"/>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4"/>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4"/>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4"/>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4"/>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4"/>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4"/>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4"/>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4"/>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4"/>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4"/>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4"/>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4"/>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94"/>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4"/>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4"/>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94"/>
          <p:cNvGrpSpPr/>
          <p:nvPr/>
        </p:nvGrpSpPr>
        <p:grpSpPr>
          <a:xfrm>
            <a:off x="7688313" y="1501251"/>
            <a:ext cx="153058" cy="360628"/>
            <a:chOff x="7688313" y="1501251"/>
            <a:chExt cx="153058" cy="360628"/>
          </a:xfrm>
        </p:grpSpPr>
        <p:sp>
          <p:nvSpPr>
            <p:cNvPr id="14659" name="Google Shape;14659;p94"/>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4"/>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4"/>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4"/>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4"/>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4"/>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4"/>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4"/>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4"/>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4"/>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4"/>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4"/>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4"/>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4"/>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94"/>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94"/>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5" name="Google Shape;14675;p94"/>
          <p:cNvGrpSpPr/>
          <p:nvPr/>
        </p:nvGrpSpPr>
        <p:grpSpPr>
          <a:xfrm>
            <a:off x="8150179" y="1501251"/>
            <a:ext cx="150811" cy="360628"/>
            <a:chOff x="8150179" y="1501251"/>
            <a:chExt cx="150811" cy="360628"/>
          </a:xfrm>
        </p:grpSpPr>
        <p:sp>
          <p:nvSpPr>
            <p:cNvPr id="14676" name="Google Shape;14676;p94"/>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4"/>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4"/>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4"/>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4"/>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94"/>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94"/>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4"/>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4"/>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5" name="Google Shape;14685;p94"/>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6" name="Google Shape;14686;p94"/>
          <p:cNvGrpSpPr/>
          <p:nvPr/>
        </p:nvGrpSpPr>
        <p:grpSpPr>
          <a:xfrm>
            <a:off x="4877867" y="2902946"/>
            <a:ext cx="170149" cy="360629"/>
            <a:chOff x="4877867" y="2902946"/>
            <a:chExt cx="170149" cy="360629"/>
          </a:xfrm>
        </p:grpSpPr>
        <p:sp>
          <p:nvSpPr>
            <p:cNvPr id="14687" name="Google Shape;14687;p94"/>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4"/>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4"/>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4"/>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4"/>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4"/>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4"/>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4"/>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4"/>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4"/>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4"/>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4"/>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4"/>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94"/>
          <p:cNvGrpSpPr/>
          <p:nvPr/>
        </p:nvGrpSpPr>
        <p:grpSpPr>
          <a:xfrm>
            <a:off x="6741689" y="1500676"/>
            <a:ext cx="207962" cy="361203"/>
            <a:chOff x="6741689" y="1500676"/>
            <a:chExt cx="207962" cy="361203"/>
          </a:xfrm>
        </p:grpSpPr>
        <p:sp>
          <p:nvSpPr>
            <p:cNvPr id="14701" name="Google Shape;14701;p94"/>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4"/>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4"/>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4"/>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4"/>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4"/>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4"/>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4"/>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4"/>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4"/>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4"/>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4"/>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4"/>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94"/>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4"/>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4"/>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4"/>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4"/>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4"/>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0" name="Google Shape;14720;p94"/>
          <p:cNvGrpSpPr/>
          <p:nvPr/>
        </p:nvGrpSpPr>
        <p:grpSpPr>
          <a:xfrm>
            <a:off x="5752627" y="3430404"/>
            <a:ext cx="360628" cy="181464"/>
            <a:chOff x="5752627" y="3430404"/>
            <a:chExt cx="360628" cy="181464"/>
          </a:xfrm>
        </p:grpSpPr>
        <p:sp>
          <p:nvSpPr>
            <p:cNvPr id="14721" name="Google Shape;14721;p94"/>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4"/>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4"/>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4"/>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4"/>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4"/>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4"/>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4"/>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4"/>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4"/>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4"/>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4"/>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4"/>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4"/>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4"/>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4"/>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4"/>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4"/>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4"/>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4"/>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4"/>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4"/>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4"/>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4"/>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4"/>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4"/>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4"/>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4"/>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94"/>
          <p:cNvGrpSpPr/>
          <p:nvPr/>
        </p:nvGrpSpPr>
        <p:grpSpPr>
          <a:xfrm>
            <a:off x="5235700" y="2902998"/>
            <a:ext cx="361909" cy="360759"/>
            <a:chOff x="5235700" y="2902998"/>
            <a:chExt cx="361909" cy="360759"/>
          </a:xfrm>
        </p:grpSpPr>
        <p:sp>
          <p:nvSpPr>
            <p:cNvPr id="14750" name="Google Shape;14750;p94"/>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4"/>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4"/>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4"/>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4"/>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4"/>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4"/>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7" name="Google Shape;14757;p94"/>
          <p:cNvGrpSpPr/>
          <p:nvPr/>
        </p:nvGrpSpPr>
        <p:grpSpPr>
          <a:xfrm>
            <a:off x="6634912" y="3394969"/>
            <a:ext cx="360367" cy="252309"/>
            <a:chOff x="6634912" y="3394969"/>
            <a:chExt cx="360367" cy="252309"/>
          </a:xfrm>
        </p:grpSpPr>
        <p:sp>
          <p:nvSpPr>
            <p:cNvPr id="14758" name="Google Shape;14758;p94"/>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4"/>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4"/>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4"/>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4"/>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4"/>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4"/>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4"/>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4"/>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94"/>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94"/>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4"/>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4"/>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94"/>
          <p:cNvGrpSpPr/>
          <p:nvPr/>
        </p:nvGrpSpPr>
        <p:grpSpPr>
          <a:xfrm>
            <a:off x="7059330" y="3340796"/>
            <a:ext cx="377170" cy="360655"/>
            <a:chOff x="7059330" y="3340796"/>
            <a:chExt cx="377170" cy="360655"/>
          </a:xfrm>
        </p:grpSpPr>
        <p:sp>
          <p:nvSpPr>
            <p:cNvPr id="14772" name="Google Shape;14772;p94"/>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4"/>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4"/>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4"/>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4"/>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4"/>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4"/>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4"/>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4"/>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4"/>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4"/>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4"/>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94"/>
          <p:cNvGrpSpPr/>
          <p:nvPr/>
        </p:nvGrpSpPr>
        <p:grpSpPr>
          <a:xfrm>
            <a:off x="7957948" y="3375631"/>
            <a:ext cx="360629" cy="291012"/>
            <a:chOff x="7957948" y="3375631"/>
            <a:chExt cx="360629" cy="291012"/>
          </a:xfrm>
        </p:grpSpPr>
        <p:sp>
          <p:nvSpPr>
            <p:cNvPr id="14785" name="Google Shape;14785;p94"/>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4"/>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4"/>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4"/>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4"/>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4"/>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4"/>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4"/>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4"/>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4"/>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4"/>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4"/>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4"/>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4"/>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4"/>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4"/>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94"/>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4"/>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94"/>
          <p:cNvGrpSpPr/>
          <p:nvPr/>
        </p:nvGrpSpPr>
        <p:grpSpPr>
          <a:xfrm>
            <a:off x="6198656" y="3867888"/>
            <a:ext cx="347562" cy="227954"/>
            <a:chOff x="6198656" y="3867888"/>
            <a:chExt cx="347562" cy="227954"/>
          </a:xfrm>
        </p:grpSpPr>
        <p:sp>
          <p:nvSpPr>
            <p:cNvPr id="14804" name="Google Shape;14804;p94"/>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4"/>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4"/>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4"/>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4"/>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4"/>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94"/>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94"/>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4"/>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4"/>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94"/>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5" name="Google Shape;14815;p94"/>
          <p:cNvGrpSpPr/>
          <p:nvPr/>
        </p:nvGrpSpPr>
        <p:grpSpPr>
          <a:xfrm>
            <a:off x="5706895" y="3819151"/>
            <a:ext cx="349392" cy="325454"/>
            <a:chOff x="5706895" y="3819151"/>
            <a:chExt cx="349392" cy="325454"/>
          </a:xfrm>
        </p:grpSpPr>
        <p:sp>
          <p:nvSpPr>
            <p:cNvPr id="14816" name="Google Shape;14816;p94"/>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4"/>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4"/>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94"/>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94"/>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4"/>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4"/>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4"/>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4"/>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4"/>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94"/>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94"/>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4"/>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4"/>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4"/>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94"/>
          <p:cNvGrpSpPr/>
          <p:nvPr/>
        </p:nvGrpSpPr>
        <p:grpSpPr>
          <a:xfrm>
            <a:off x="7648618" y="3340744"/>
            <a:ext cx="97265" cy="360393"/>
            <a:chOff x="7648618" y="3340744"/>
            <a:chExt cx="97265" cy="360393"/>
          </a:xfrm>
        </p:grpSpPr>
        <p:sp>
          <p:nvSpPr>
            <p:cNvPr id="14832" name="Google Shape;14832;p94"/>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4"/>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94"/>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5" name="Google Shape;14835;p94"/>
          <p:cNvGrpSpPr/>
          <p:nvPr/>
        </p:nvGrpSpPr>
        <p:grpSpPr>
          <a:xfrm>
            <a:off x="7164356" y="3790667"/>
            <a:ext cx="385507" cy="382501"/>
            <a:chOff x="7164356" y="3790667"/>
            <a:chExt cx="385507" cy="382501"/>
          </a:xfrm>
        </p:grpSpPr>
        <p:sp>
          <p:nvSpPr>
            <p:cNvPr id="14836" name="Google Shape;14836;p94"/>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4"/>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4"/>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4"/>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4"/>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4"/>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94"/>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94"/>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4"/>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4"/>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4"/>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4"/>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4"/>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94"/>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94"/>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4"/>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4"/>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4"/>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4"/>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4"/>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4"/>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4"/>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4"/>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4"/>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94"/>
          <p:cNvGrpSpPr/>
          <p:nvPr/>
        </p:nvGrpSpPr>
        <p:grpSpPr>
          <a:xfrm>
            <a:off x="6670400" y="3826468"/>
            <a:ext cx="387911" cy="310846"/>
            <a:chOff x="6670400" y="3826468"/>
            <a:chExt cx="387911" cy="310846"/>
          </a:xfrm>
        </p:grpSpPr>
        <p:sp>
          <p:nvSpPr>
            <p:cNvPr id="14861" name="Google Shape;14861;p94"/>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4"/>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94"/>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94"/>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4"/>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4"/>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4"/>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94"/>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94"/>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4"/>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4"/>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4"/>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4"/>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4"/>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4"/>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4"/>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4"/>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4"/>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9" name="Google Shape;14879;p94"/>
          <p:cNvGrpSpPr/>
          <p:nvPr/>
        </p:nvGrpSpPr>
        <p:grpSpPr>
          <a:xfrm>
            <a:off x="7662181" y="3803446"/>
            <a:ext cx="302823" cy="360498"/>
            <a:chOff x="7662181" y="3803446"/>
            <a:chExt cx="302823" cy="360498"/>
          </a:xfrm>
        </p:grpSpPr>
        <p:sp>
          <p:nvSpPr>
            <p:cNvPr id="14880" name="Google Shape;14880;p94"/>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94"/>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94"/>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94"/>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94"/>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4"/>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4"/>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4"/>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4"/>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4"/>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0" name="Google Shape;14890;p94"/>
          <p:cNvGrpSpPr/>
          <p:nvPr/>
        </p:nvGrpSpPr>
        <p:grpSpPr>
          <a:xfrm>
            <a:off x="5206562" y="3803994"/>
            <a:ext cx="363895" cy="355663"/>
            <a:chOff x="5206562" y="3803994"/>
            <a:chExt cx="363895" cy="355663"/>
          </a:xfrm>
        </p:grpSpPr>
        <p:sp>
          <p:nvSpPr>
            <p:cNvPr id="14891" name="Google Shape;14891;p94"/>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4"/>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94"/>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94"/>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4"/>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4"/>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4"/>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4"/>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94"/>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94"/>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4"/>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4"/>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4"/>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94"/>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08"/>
        <p:cNvGrpSpPr/>
        <p:nvPr/>
      </p:nvGrpSpPr>
      <p:grpSpPr>
        <a:xfrm>
          <a:off x="0" y="0"/>
          <a:ext cx="0" cy="0"/>
          <a:chOff x="0" y="0"/>
          <a:chExt cx="0" cy="0"/>
        </a:xfrm>
      </p:grpSpPr>
      <p:sp>
        <p:nvSpPr>
          <p:cNvPr id="14909" name="Google Shape;14909;p95"/>
          <p:cNvSpPr txBox="1">
            <a:spLocks noGrp="1"/>
          </p:cNvSpPr>
          <p:nvPr>
            <p:ph type="title" idx="4294967295"/>
          </p:nvPr>
        </p:nvSpPr>
        <p:spPr>
          <a:xfrm>
            <a:off x="1048350" y="806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Nature Icons</a:t>
            </a:r>
            <a:endParaRPr dirty="0">
              <a:solidFill>
                <a:srgbClr val="FFFFFF"/>
              </a:solidFill>
              <a:latin typeface="Arial"/>
              <a:ea typeface="Arial"/>
              <a:cs typeface="Arial"/>
              <a:sym typeface="Arial"/>
            </a:endParaRPr>
          </a:p>
        </p:txBody>
      </p:sp>
      <p:grpSp>
        <p:nvGrpSpPr>
          <p:cNvPr id="14910" name="Google Shape;14910;p95"/>
          <p:cNvGrpSpPr/>
          <p:nvPr/>
        </p:nvGrpSpPr>
        <p:grpSpPr>
          <a:xfrm>
            <a:off x="4682526" y="1512217"/>
            <a:ext cx="369948" cy="370132"/>
            <a:chOff x="4682526" y="1512217"/>
            <a:chExt cx="369948" cy="370132"/>
          </a:xfrm>
        </p:grpSpPr>
        <p:sp>
          <p:nvSpPr>
            <p:cNvPr id="14911" name="Google Shape;14911;p9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9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9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95"/>
          <p:cNvGrpSpPr/>
          <p:nvPr/>
        </p:nvGrpSpPr>
        <p:grpSpPr>
          <a:xfrm>
            <a:off x="3592433" y="1980212"/>
            <a:ext cx="381542" cy="370079"/>
            <a:chOff x="3592433" y="1980212"/>
            <a:chExt cx="381542" cy="370079"/>
          </a:xfrm>
        </p:grpSpPr>
        <p:sp>
          <p:nvSpPr>
            <p:cNvPr id="14927" name="Google Shape;14927;p9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9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9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9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95"/>
          <p:cNvGrpSpPr/>
          <p:nvPr/>
        </p:nvGrpSpPr>
        <p:grpSpPr>
          <a:xfrm>
            <a:off x="1398582" y="2973490"/>
            <a:ext cx="371391" cy="235126"/>
            <a:chOff x="1398582" y="2973490"/>
            <a:chExt cx="371391" cy="235126"/>
          </a:xfrm>
        </p:grpSpPr>
        <p:sp>
          <p:nvSpPr>
            <p:cNvPr id="14940" name="Google Shape;14940;p9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9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9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9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9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5" name="Google Shape;14955;p95"/>
          <p:cNvGrpSpPr/>
          <p:nvPr/>
        </p:nvGrpSpPr>
        <p:grpSpPr>
          <a:xfrm>
            <a:off x="850795" y="1512217"/>
            <a:ext cx="370132" cy="370132"/>
            <a:chOff x="850795" y="1512217"/>
            <a:chExt cx="370132" cy="370132"/>
          </a:xfrm>
        </p:grpSpPr>
        <p:sp>
          <p:nvSpPr>
            <p:cNvPr id="14956" name="Google Shape;14956;p9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9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9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9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9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9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9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4" name="Google Shape;14974;p95"/>
          <p:cNvGrpSpPr/>
          <p:nvPr/>
        </p:nvGrpSpPr>
        <p:grpSpPr>
          <a:xfrm>
            <a:off x="8038497" y="2906079"/>
            <a:ext cx="236568" cy="370105"/>
            <a:chOff x="8038497" y="2906079"/>
            <a:chExt cx="236568" cy="370105"/>
          </a:xfrm>
        </p:grpSpPr>
        <p:sp>
          <p:nvSpPr>
            <p:cNvPr id="14975" name="Google Shape;14975;p9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9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9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2" name="Google Shape;14982;p95"/>
          <p:cNvGrpSpPr/>
          <p:nvPr/>
        </p:nvGrpSpPr>
        <p:grpSpPr>
          <a:xfrm>
            <a:off x="6324130" y="1566303"/>
            <a:ext cx="370630" cy="261802"/>
            <a:chOff x="6324130" y="1566303"/>
            <a:chExt cx="370630" cy="261802"/>
          </a:xfrm>
        </p:grpSpPr>
        <p:sp>
          <p:nvSpPr>
            <p:cNvPr id="14983" name="Google Shape;14983;p9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9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9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9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9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9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9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9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9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0" name="Google Shape;15000;p95"/>
          <p:cNvGrpSpPr/>
          <p:nvPr/>
        </p:nvGrpSpPr>
        <p:grpSpPr>
          <a:xfrm>
            <a:off x="5232280" y="2026587"/>
            <a:ext cx="370840" cy="353213"/>
            <a:chOff x="5232280" y="2026587"/>
            <a:chExt cx="370840" cy="353213"/>
          </a:xfrm>
        </p:grpSpPr>
        <p:sp>
          <p:nvSpPr>
            <p:cNvPr id="15001" name="Google Shape;15001;p9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1" name="Google Shape;15011;p95"/>
          <p:cNvGrpSpPr/>
          <p:nvPr/>
        </p:nvGrpSpPr>
        <p:grpSpPr>
          <a:xfrm>
            <a:off x="7968961" y="2435329"/>
            <a:ext cx="379548" cy="365331"/>
            <a:chOff x="7968961" y="2435329"/>
            <a:chExt cx="379548" cy="365331"/>
          </a:xfrm>
        </p:grpSpPr>
        <p:sp>
          <p:nvSpPr>
            <p:cNvPr id="15012" name="Google Shape;15012;p9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9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95"/>
          <p:cNvGrpSpPr/>
          <p:nvPr/>
        </p:nvGrpSpPr>
        <p:grpSpPr>
          <a:xfrm>
            <a:off x="4136679" y="2115323"/>
            <a:ext cx="373305" cy="223217"/>
            <a:chOff x="4136679" y="2115323"/>
            <a:chExt cx="373305" cy="223217"/>
          </a:xfrm>
        </p:grpSpPr>
        <p:sp>
          <p:nvSpPr>
            <p:cNvPr id="15019" name="Google Shape;15019;p9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9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9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9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95"/>
          <p:cNvGrpSpPr/>
          <p:nvPr/>
        </p:nvGrpSpPr>
        <p:grpSpPr>
          <a:xfrm>
            <a:off x="7423823" y="2464077"/>
            <a:ext cx="372046" cy="307730"/>
            <a:chOff x="7423823" y="2464077"/>
            <a:chExt cx="372046" cy="307730"/>
          </a:xfrm>
        </p:grpSpPr>
        <p:sp>
          <p:nvSpPr>
            <p:cNvPr id="15030" name="Google Shape;15030;p9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9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9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9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9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9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9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3" name="Google Shape;15043;p95"/>
          <p:cNvGrpSpPr/>
          <p:nvPr/>
        </p:nvGrpSpPr>
        <p:grpSpPr>
          <a:xfrm>
            <a:off x="3882511" y="3365156"/>
            <a:ext cx="295061" cy="370263"/>
            <a:chOff x="3882511" y="3365156"/>
            <a:chExt cx="295061" cy="370263"/>
          </a:xfrm>
        </p:grpSpPr>
        <p:sp>
          <p:nvSpPr>
            <p:cNvPr id="15044" name="Google Shape;15044;p9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95"/>
          <p:cNvGrpSpPr/>
          <p:nvPr/>
        </p:nvGrpSpPr>
        <p:grpSpPr>
          <a:xfrm>
            <a:off x="5229788" y="1512217"/>
            <a:ext cx="370132" cy="370132"/>
            <a:chOff x="5229788" y="1512217"/>
            <a:chExt cx="370132" cy="370132"/>
          </a:xfrm>
        </p:grpSpPr>
        <p:sp>
          <p:nvSpPr>
            <p:cNvPr id="15050" name="Google Shape;15050;p9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9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9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9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9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9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9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9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7" name="Google Shape;15067;p95"/>
          <p:cNvGrpSpPr/>
          <p:nvPr/>
        </p:nvGrpSpPr>
        <p:grpSpPr>
          <a:xfrm>
            <a:off x="6041869" y="3365392"/>
            <a:ext cx="373882" cy="370053"/>
            <a:chOff x="6041869" y="3365392"/>
            <a:chExt cx="373882" cy="370053"/>
          </a:xfrm>
        </p:grpSpPr>
        <p:sp>
          <p:nvSpPr>
            <p:cNvPr id="15068" name="Google Shape;15068;p9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9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9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95"/>
          <p:cNvGrpSpPr/>
          <p:nvPr/>
        </p:nvGrpSpPr>
        <p:grpSpPr>
          <a:xfrm>
            <a:off x="4684309" y="2087493"/>
            <a:ext cx="374748" cy="279140"/>
            <a:chOff x="4684309" y="2087493"/>
            <a:chExt cx="374748" cy="279140"/>
          </a:xfrm>
        </p:grpSpPr>
        <p:sp>
          <p:nvSpPr>
            <p:cNvPr id="15079" name="Google Shape;15079;p9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1" name="Google Shape;15091;p95"/>
          <p:cNvGrpSpPr/>
          <p:nvPr/>
        </p:nvGrpSpPr>
        <p:grpSpPr>
          <a:xfrm>
            <a:off x="7521110" y="2906131"/>
            <a:ext cx="175400" cy="370053"/>
            <a:chOff x="7521110" y="2906131"/>
            <a:chExt cx="175400" cy="370053"/>
          </a:xfrm>
        </p:grpSpPr>
        <p:sp>
          <p:nvSpPr>
            <p:cNvPr id="15092" name="Google Shape;15092;p9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9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9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1" name="Google Shape;15101;p95"/>
          <p:cNvGrpSpPr/>
          <p:nvPr/>
        </p:nvGrpSpPr>
        <p:grpSpPr>
          <a:xfrm>
            <a:off x="3586925" y="1523286"/>
            <a:ext cx="371023" cy="347915"/>
            <a:chOff x="3586925" y="1523286"/>
            <a:chExt cx="371023" cy="347915"/>
          </a:xfrm>
        </p:grpSpPr>
        <p:sp>
          <p:nvSpPr>
            <p:cNvPr id="15102" name="Google Shape;15102;p9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9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9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9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9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9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9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95"/>
          <p:cNvGrpSpPr/>
          <p:nvPr/>
        </p:nvGrpSpPr>
        <p:grpSpPr>
          <a:xfrm>
            <a:off x="6876009" y="2475461"/>
            <a:ext cx="370158" cy="285120"/>
            <a:chOff x="6876009" y="2475461"/>
            <a:chExt cx="370158" cy="285120"/>
          </a:xfrm>
        </p:grpSpPr>
        <p:sp>
          <p:nvSpPr>
            <p:cNvPr id="15122" name="Google Shape;15122;p9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9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9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9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9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9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95"/>
          <p:cNvGrpSpPr/>
          <p:nvPr/>
        </p:nvGrpSpPr>
        <p:grpSpPr>
          <a:xfrm>
            <a:off x="6328222" y="2445847"/>
            <a:ext cx="370158" cy="344269"/>
            <a:chOff x="6328222" y="2445847"/>
            <a:chExt cx="370158" cy="344269"/>
          </a:xfrm>
        </p:grpSpPr>
        <p:sp>
          <p:nvSpPr>
            <p:cNvPr id="15132" name="Google Shape;15132;p9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9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9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0" name="Google Shape;15140;p95"/>
          <p:cNvGrpSpPr/>
          <p:nvPr/>
        </p:nvGrpSpPr>
        <p:grpSpPr>
          <a:xfrm>
            <a:off x="5249540" y="2432942"/>
            <a:ext cx="351639" cy="370184"/>
            <a:chOff x="5249540" y="2432942"/>
            <a:chExt cx="351639" cy="370184"/>
          </a:xfrm>
        </p:grpSpPr>
        <p:sp>
          <p:nvSpPr>
            <p:cNvPr id="15141" name="Google Shape;15141;p9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9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9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9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95"/>
          <p:cNvGrpSpPr/>
          <p:nvPr/>
        </p:nvGrpSpPr>
        <p:grpSpPr>
          <a:xfrm>
            <a:off x="4137047" y="2482176"/>
            <a:ext cx="371102" cy="271585"/>
            <a:chOff x="4137047" y="2482176"/>
            <a:chExt cx="371102" cy="271585"/>
          </a:xfrm>
        </p:grpSpPr>
        <p:sp>
          <p:nvSpPr>
            <p:cNvPr id="15149" name="Google Shape;15149;p9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9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9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9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9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9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0" name="Google Shape;15160;p95"/>
          <p:cNvGrpSpPr/>
          <p:nvPr/>
        </p:nvGrpSpPr>
        <p:grpSpPr>
          <a:xfrm>
            <a:off x="4686434" y="2432916"/>
            <a:ext cx="367377" cy="370079"/>
            <a:chOff x="4686434" y="2432916"/>
            <a:chExt cx="367377" cy="370079"/>
          </a:xfrm>
        </p:grpSpPr>
        <p:sp>
          <p:nvSpPr>
            <p:cNvPr id="15161" name="Google Shape;15161;p9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9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9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95"/>
          <p:cNvGrpSpPr/>
          <p:nvPr/>
        </p:nvGrpSpPr>
        <p:grpSpPr>
          <a:xfrm>
            <a:off x="6328222" y="2056306"/>
            <a:ext cx="372099" cy="293986"/>
            <a:chOff x="6328222" y="2056306"/>
            <a:chExt cx="372099" cy="293986"/>
          </a:xfrm>
        </p:grpSpPr>
        <p:sp>
          <p:nvSpPr>
            <p:cNvPr id="15173" name="Google Shape;15173;p9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9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9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2" name="Google Shape;15182;p95"/>
          <p:cNvGrpSpPr/>
          <p:nvPr/>
        </p:nvGrpSpPr>
        <p:grpSpPr>
          <a:xfrm>
            <a:off x="5789327" y="2432968"/>
            <a:ext cx="352531" cy="370132"/>
            <a:chOff x="5789327" y="2432968"/>
            <a:chExt cx="352531" cy="370132"/>
          </a:xfrm>
        </p:grpSpPr>
        <p:sp>
          <p:nvSpPr>
            <p:cNvPr id="15183" name="Google Shape;15183;p9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9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9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9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9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95"/>
          <p:cNvGrpSpPr/>
          <p:nvPr/>
        </p:nvGrpSpPr>
        <p:grpSpPr>
          <a:xfrm>
            <a:off x="874612" y="1980134"/>
            <a:ext cx="322314" cy="370158"/>
            <a:chOff x="874612" y="1980134"/>
            <a:chExt cx="322314" cy="370158"/>
          </a:xfrm>
        </p:grpSpPr>
        <p:sp>
          <p:nvSpPr>
            <p:cNvPr id="15194" name="Google Shape;15194;p9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9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9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9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9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9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9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95"/>
          <p:cNvGrpSpPr/>
          <p:nvPr/>
        </p:nvGrpSpPr>
        <p:grpSpPr>
          <a:xfrm>
            <a:off x="3039662" y="2514780"/>
            <a:ext cx="374223" cy="329764"/>
            <a:chOff x="3039662" y="2514780"/>
            <a:chExt cx="374223" cy="329764"/>
          </a:xfrm>
        </p:grpSpPr>
        <p:sp>
          <p:nvSpPr>
            <p:cNvPr id="15212" name="Google Shape;15212;p9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9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9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9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95"/>
          <p:cNvGrpSpPr/>
          <p:nvPr/>
        </p:nvGrpSpPr>
        <p:grpSpPr>
          <a:xfrm>
            <a:off x="1946369" y="2563122"/>
            <a:ext cx="374066" cy="233395"/>
            <a:chOff x="1946369" y="2563122"/>
            <a:chExt cx="374066" cy="233395"/>
          </a:xfrm>
        </p:grpSpPr>
        <p:sp>
          <p:nvSpPr>
            <p:cNvPr id="15231" name="Google Shape;15231;p9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9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9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9" name="Google Shape;15239;p95"/>
          <p:cNvGrpSpPr/>
          <p:nvPr/>
        </p:nvGrpSpPr>
        <p:grpSpPr>
          <a:xfrm>
            <a:off x="4135263" y="2906184"/>
            <a:ext cx="374040" cy="370184"/>
            <a:chOff x="4135263" y="2906184"/>
            <a:chExt cx="374040" cy="370184"/>
          </a:xfrm>
        </p:grpSpPr>
        <p:sp>
          <p:nvSpPr>
            <p:cNvPr id="15240" name="Google Shape;15240;p9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9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3" name="Google Shape;15243;p95"/>
          <p:cNvGrpSpPr/>
          <p:nvPr/>
        </p:nvGrpSpPr>
        <p:grpSpPr>
          <a:xfrm>
            <a:off x="4683601" y="2906184"/>
            <a:ext cx="372676" cy="370184"/>
            <a:chOff x="4683601" y="2906184"/>
            <a:chExt cx="372676" cy="370184"/>
          </a:xfrm>
        </p:grpSpPr>
        <p:sp>
          <p:nvSpPr>
            <p:cNvPr id="15244" name="Google Shape;15244;p9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9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0" name="Google Shape;15250;p95"/>
          <p:cNvGrpSpPr/>
          <p:nvPr/>
        </p:nvGrpSpPr>
        <p:grpSpPr>
          <a:xfrm>
            <a:off x="870808" y="2906053"/>
            <a:ext cx="329134" cy="370132"/>
            <a:chOff x="870808" y="2906053"/>
            <a:chExt cx="329134" cy="370132"/>
          </a:xfrm>
        </p:grpSpPr>
        <p:sp>
          <p:nvSpPr>
            <p:cNvPr id="15251" name="Google Shape;15251;p9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9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9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0" name="Google Shape;15270;p95"/>
          <p:cNvGrpSpPr/>
          <p:nvPr/>
        </p:nvGrpSpPr>
        <p:grpSpPr>
          <a:xfrm>
            <a:off x="1943878" y="2909069"/>
            <a:ext cx="374774" cy="364282"/>
            <a:chOff x="1943878" y="2909069"/>
            <a:chExt cx="374774" cy="364282"/>
          </a:xfrm>
        </p:grpSpPr>
        <p:sp>
          <p:nvSpPr>
            <p:cNvPr id="15271" name="Google Shape;15271;p9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9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9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9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9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9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9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2" name="Google Shape;15292;p95"/>
          <p:cNvGrpSpPr/>
          <p:nvPr/>
        </p:nvGrpSpPr>
        <p:grpSpPr>
          <a:xfrm>
            <a:off x="1128072" y="3365261"/>
            <a:ext cx="328872" cy="370158"/>
            <a:chOff x="1128072" y="3365261"/>
            <a:chExt cx="328872" cy="370158"/>
          </a:xfrm>
        </p:grpSpPr>
        <p:sp>
          <p:nvSpPr>
            <p:cNvPr id="15293" name="Google Shape;15293;p9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9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9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9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9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9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9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9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9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7" name="Google Shape;15337;p95"/>
          <p:cNvGrpSpPr/>
          <p:nvPr/>
        </p:nvGrpSpPr>
        <p:grpSpPr>
          <a:xfrm>
            <a:off x="5776868" y="1515181"/>
            <a:ext cx="370866" cy="364151"/>
            <a:chOff x="5776868" y="1515181"/>
            <a:chExt cx="370866" cy="364151"/>
          </a:xfrm>
        </p:grpSpPr>
        <p:sp>
          <p:nvSpPr>
            <p:cNvPr id="15338" name="Google Shape;15338;p9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9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9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9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9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9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9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5" name="Google Shape;15355;p95"/>
          <p:cNvGrpSpPr/>
          <p:nvPr/>
        </p:nvGrpSpPr>
        <p:grpSpPr>
          <a:xfrm>
            <a:off x="3577849" y="2432942"/>
            <a:ext cx="393660" cy="370079"/>
            <a:chOff x="3577849" y="2432942"/>
            <a:chExt cx="393660" cy="370079"/>
          </a:xfrm>
        </p:grpSpPr>
        <p:sp>
          <p:nvSpPr>
            <p:cNvPr id="15356" name="Google Shape;15356;p9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9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9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9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9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95"/>
          <p:cNvGrpSpPr/>
          <p:nvPr/>
        </p:nvGrpSpPr>
        <p:grpSpPr>
          <a:xfrm>
            <a:off x="2493999" y="2927037"/>
            <a:ext cx="370132" cy="328164"/>
            <a:chOff x="2493999" y="2927037"/>
            <a:chExt cx="370132" cy="328164"/>
          </a:xfrm>
        </p:grpSpPr>
        <p:sp>
          <p:nvSpPr>
            <p:cNvPr id="15367" name="Google Shape;15367;p9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9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9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9" name="Google Shape;15379;p95"/>
          <p:cNvGrpSpPr/>
          <p:nvPr/>
        </p:nvGrpSpPr>
        <p:grpSpPr>
          <a:xfrm>
            <a:off x="3589417" y="2950696"/>
            <a:ext cx="370315" cy="281028"/>
            <a:chOff x="3589417" y="2950696"/>
            <a:chExt cx="370315" cy="281028"/>
          </a:xfrm>
        </p:grpSpPr>
        <p:sp>
          <p:nvSpPr>
            <p:cNvPr id="15380" name="Google Shape;15380;p9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9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9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9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9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0" name="Google Shape;15400;p95"/>
          <p:cNvGrpSpPr/>
          <p:nvPr/>
        </p:nvGrpSpPr>
        <p:grpSpPr>
          <a:xfrm>
            <a:off x="3032711" y="2911718"/>
            <a:ext cx="396125" cy="359062"/>
            <a:chOff x="3032711" y="2911718"/>
            <a:chExt cx="396125" cy="359062"/>
          </a:xfrm>
        </p:grpSpPr>
        <p:sp>
          <p:nvSpPr>
            <p:cNvPr id="15401" name="Google Shape;15401;p9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9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9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9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9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3" name="Google Shape;15413;p95"/>
          <p:cNvGrpSpPr/>
          <p:nvPr/>
        </p:nvGrpSpPr>
        <p:grpSpPr>
          <a:xfrm>
            <a:off x="7417764" y="1513397"/>
            <a:ext cx="373174" cy="367692"/>
            <a:chOff x="7417764" y="1513397"/>
            <a:chExt cx="373174" cy="367692"/>
          </a:xfrm>
        </p:grpSpPr>
        <p:sp>
          <p:nvSpPr>
            <p:cNvPr id="15414" name="Google Shape;15414;p9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9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9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3" name="Google Shape;15433;p95"/>
          <p:cNvGrpSpPr/>
          <p:nvPr/>
        </p:nvGrpSpPr>
        <p:grpSpPr>
          <a:xfrm>
            <a:off x="6871944" y="1514368"/>
            <a:ext cx="370132" cy="365672"/>
            <a:chOff x="6871944" y="1514368"/>
            <a:chExt cx="370132" cy="365672"/>
          </a:xfrm>
        </p:grpSpPr>
        <p:sp>
          <p:nvSpPr>
            <p:cNvPr id="15434" name="Google Shape;15434;p9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9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9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9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9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2" name="Google Shape;15452;p95"/>
          <p:cNvGrpSpPr/>
          <p:nvPr/>
        </p:nvGrpSpPr>
        <p:grpSpPr>
          <a:xfrm>
            <a:off x="6561931" y="3365261"/>
            <a:ext cx="400375" cy="370184"/>
            <a:chOff x="6561931" y="3365261"/>
            <a:chExt cx="400375" cy="370184"/>
          </a:xfrm>
        </p:grpSpPr>
        <p:sp>
          <p:nvSpPr>
            <p:cNvPr id="15453" name="Google Shape;15453;p9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9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9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5" name="Google Shape;15465;p95"/>
          <p:cNvGrpSpPr/>
          <p:nvPr/>
        </p:nvGrpSpPr>
        <p:grpSpPr>
          <a:xfrm>
            <a:off x="1942120" y="1985852"/>
            <a:ext cx="378315" cy="358695"/>
            <a:chOff x="1942120" y="1985852"/>
            <a:chExt cx="378315" cy="358695"/>
          </a:xfrm>
        </p:grpSpPr>
        <p:sp>
          <p:nvSpPr>
            <p:cNvPr id="15466" name="Google Shape;15466;p9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9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9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9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6" name="Google Shape;15486;p95"/>
          <p:cNvGrpSpPr/>
          <p:nvPr/>
        </p:nvGrpSpPr>
        <p:grpSpPr>
          <a:xfrm>
            <a:off x="1401415" y="2429218"/>
            <a:ext cx="364282" cy="374197"/>
            <a:chOff x="1401415" y="2429218"/>
            <a:chExt cx="364282" cy="374197"/>
          </a:xfrm>
        </p:grpSpPr>
        <p:sp>
          <p:nvSpPr>
            <p:cNvPr id="15487" name="Google Shape;15487;p9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9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9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9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9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9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9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2" name="Google Shape;15502;p95"/>
          <p:cNvGrpSpPr/>
          <p:nvPr/>
        </p:nvGrpSpPr>
        <p:grpSpPr>
          <a:xfrm>
            <a:off x="7110427" y="3365261"/>
            <a:ext cx="400401" cy="370184"/>
            <a:chOff x="7110427" y="3365261"/>
            <a:chExt cx="400401" cy="370184"/>
          </a:xfrm>
        </p:grpSpPr>
        <p:sp>
          <p:nvSpPr>
            <p:cNvPr id="15503" name="Google Shape;15503;p9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0" name="Google Shape;15510;p95"/>
          <p:cNvGrpSpPr/>
          <p:nvPr/>
        </p:nvGrpSpPr>
        <p:grpSpPr>
          <a:xfrm>
            <a:off x="7658949" y="3363137"/>
            <a:ext cx="400375" cy="370132"/>
            <a:chOff x="7658949" y="3363137"/>
            <a:chExt cx="400375" cy="370132"/>
          </a:xfrm>
        </p:grpSpPr>
        <p:sp>
          <p:nvSpPr>
            <p:cNvPr id="15511" name="Google Shape;15511;p9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6" name="Google Shape;15516;p95"/>
          <p:cNvGrpSpPr/>
          <p:nvPr/>
        </p:nvGrpSpPr>
        <p:grpSpPr>
          <a:xfrm>
            <a:off x="3304481" y="3379389"/>
            <a:ext cx="356623" cy="370105"/>
            <a:chOff x="3307156" y="3365314"/>
            <a:chExt cx="356623" cy="370105"/>
          </a:xfrm>
        </p:grpSpPr>
        <p:sp>
          <p:nvSpPr>
            <p:cNvPr id="15517" name="Google Shape;15517;p9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9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9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9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2" name="Google Shape;15532;p95"/>
          <p:cNvGrpSpPr/>
          <p:nvPr/>
        </p:nvGrpSpPr>
        <p:grpSpPr>
          <a:xfrm>
            <a:off x="7422407" y="1980107"/>
            <a:ext cx="372807" cy="370079"/>
            <a:chOff x="7422407" y="1980107"/>
            <a:chExt cx="372807" cy="370079"/>
          </a:xfrm>
        </p:grpSpPr>
        <p:sp>
          <p:nvSpPr>
            <p:cNvPr id="15533" name="Google Shape;15533;p9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9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9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9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9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9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6" name="Google Shape;15546;p95"/>
          <p:cNvGrpSpPr/>
          <p:nvPr/>
        </p:nvGrpSpPr>
        <p:grpSpPr>
          <a:xfrm>
            <a:off x="6916141" y="2906184"/>
            <a:ext cx="289737" cy="370394"/>
            <a:chOff x="6916141" y="2906184"/>
            <a:chExt cx="289737" cy="370394"/>
          </a:xfrm>
        </p:grpSpPr>
        <p:sp>
          <p:nvSpPr>
            <p:cNvPr id="15547" name="Google Shape;15547;p9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9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9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9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9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95"/>
          <p:cNvGrpSpPr/>
          <p:nvPr/>
        </p:nvGrpSpPr>
        <p:grpSpPr>
          <a:xfrm>
            <a:off x="7970194" y="2013577"/>
            <a:ext cx="372676" cy="331731"/>
            <a:chOff x="7970194" y="2013577"/>
            <a:chExt cx="372676" cy="331731"/>
          </a:xfrm>
        </p:grpSpPr>
        <p:sp>
          <p:nvSpPr>
            <p:cNvPr id="15569" name="Google Shape;15569;p9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9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9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9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9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95"/>
          <p:cNvGrpSpPr/>
          <p:nvPr/>
        </p:nvGrpSpPr>
        <p:grpSpPr>
          <a:xfrm>
            <a:off x="1416733" y="1512190"/>
            <a:ext cx="332964" cy="370158"/>
            <a:chOff x="1416733" y="1512190"/>
            <a:chExt cx="332964" cy="370158"/>
          </a:xfrm>
        </p:grpSpPr>
        <p:sp>
          <p:nvSpPr>
            <p:cNvPr id="15580" name="Google Shape;15580;p9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95"/>
          <p:cNvGrpSpPr/>
          <p:nvPr/>
        </p:nvGrpSpPr>
        <p:grpSpPr>
          <a:xfrm>
            <a:off x="5246366" y="2906105"/>
            <a:ext cx="342852" cy="370079"/>
            <a:chOff x="5246366" y="2906105"/>
            <a:chExt cx="342852" cy="370079"/>
          </a:xfrm>
        </p:grpSpPr>
        <p:sp>
          <p:nvSpPr>
            <p:cNvPr id="15600" name="Google Shape;15600;p9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9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9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6" name="Google Shape;15606;p95"/>
          <p:cNvGrpSpPr/>
          <p:nvPr/>
        </p:nvGrpSpPr>
        <p:grpSpPr>
          <a:xfrm>
            <a:off x="849667" y="2434883"/>
            <a:ext cx="371259" cy="366249"/>
            <a:chOff x="849667" y="2434883"/>
            <a:chExt cx="371259" cy="366249"/>
          </a:xfrm>
        </p:grpSpPr>
        <p:sp>
          <p:nvSpPr>
            <p:cNvPr id="15607" name="Google Shape;15607;p9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0" name="Google Shape;15620;p95"/>
          <p:cNvGrpSpPr/>
          <p:nvPr/>
        </p:nvGrpSpPr>
        <p:grpSpPr>
          <a:xfrm>
            <a:off x="4417026" y="3365366"/>
            <a:ext cx="332728" cy="370053"/>
            <a:chOff x="4417026" y="3365366"/>
            <a:chExt cx="332728" cy="370053"/>
          </a:xfrm>
        </p:grpSpPr>
        <p:sp>
          <p:nvSpPr>
            <p:cNvPr id="15621" name="Google Shape;15621;p9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9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9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9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9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9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9" name="Google Shape;15639;p95"/>
          <p:cNvGrpSpPr/>
          <p:nvPr/>
        </p:nvGrpSpPr>
        <p:grpSpPr>
          <a:xfrm>
            <a:off x="2497068" y="1980186"/>
            <a:ext cx="363994" cy="370105"/>
            <a:chOff x="2497068" y="1980186"/>
            <a:chExt cx="363994" cy="370105"/>
          </a:xfrm>
        </p:grpSpPr>
        <p:sp>
          <p:nvSpPr>
            <p:cNvPr id="15640" name="Google Shape;15640;p9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9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9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9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9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9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9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9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9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95"/>
          <p:cNvGrpSpPr/>
          <p:nvPr/>
        </p:nvGrpSpPr>
        <p:grpSpPr>
          <a:xfrm>
            <a:off x="5820278" y="2906158"/>
            <a:ext cx="294904" cy="370027"/>
            <a:chOff x="5820278" y="2906158"/>
            <a:chExt cx="294904" cy="370027"/>
          </a:xfrm>
        </p:grpSpPr>
        <p:sp>
          <p:nvSpPr>
            <p:cNvPr id="15662" name="Google Shape;15662;p9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9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9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95"/>
          <p:cNvGrpSpPr/>
          <p:nvPr/>
        </p:nvGrpSpPr>
        <p:grpSpPr>
          <a:xfrm>
            <a:off x="4946819" y="3383229"/>
            <a:ext cx="370132" cy="334223"/>
            <a:chOff x="4946819" y="3383229"/>
            <a:chExt cx="370132" cy="334223"/>
          </a:xfrm>
        </p:grpSpPr>
        <p:sp>
          <p:nvSpPr>
            <p:cNvPr id="15670" name="Google Shape;15670;p9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9" name="Google Shape;15679;p95"/>
          <p:cNvGrpSpPr/>
          <p:nvPr/>
        </p:nvGrpSpPr>
        <p:grpSpPr>
          <a:xfrm>
            <a:off x="3038403" y="1539234"/>
            <a:ext cx="375482" cy="316072"/>
            <a:chOff x="3038403" y="1539234"/>
            <a:chExt cx="375482" cy="316072"/>
          </a:xfrm>
        </p:grpSpPr>
        <p:sp>
          <p:nvSpPr>
            <p:cNvPr id="15680" name="Google Shape;15680;p9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1" name="Google Shape;15681;p95"/>
            <p:cNvGrpSpPr/>
            <p:nvPr/>
          </p:nvGrpSpPr>
          <p:grpSpPr>
            <a:xfrm>
              <a:off x="3038403" y="1539234"/>
              <a:ext cx="375482" cy="316072"/>
              <a:chOff x="3038403" y="1539234"/>
              <a:chExt cx="375482" cy="316072"/>
            </a:xfrm>
          </p:grpSpPr>
          <p:sp>
            <p:nvSpPr>
              <p:cNvPr id="15682" name="Google Shape;15682;p9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9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9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9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9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9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9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9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91" name="Google Shape;15691;p95"/>
          <p:cNvGrpSpPr/>
          <p:nvPr/>
        </p:nvGrpSpPr>
        <p:grpSpPr>
          <a:xfrm>
            <a:off x="6332865" y="2906131"/>
            <a:ext cx="360846" cy="370184"/>
            <a:chOff x="6332865" y="2906131"/>
            <a:chExt cx="360846" cy="370184"/>
          </a:xfrm>
        </p:grpSpPr>
        <p:sp>
          <p:nvSpPr>
            <p:cNvPr id="15692" name="Google Shape;15692;p9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9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9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9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9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3" name="Google Shape;15703;p95"/>
          <p:cNvGrpSpPr/>
          <p:nvPr/>
        </p:nvGrpSpPr>
        <p:grpSpPr>
          <a:xfrm>
            <a:off x="4135079" y="1518066"/>
            <a:ext cx="370132" cy="358223"/>
            <a:chOff x="4135079" y="1518066"/>
            <a:chExt cx="370132" cy="358223"/>
          </a:xfrm>
        </p:grpSpPr>
        <p:sp>
          <p:nvSpPr>
            <p:cNvPr id="15704" name="Google Shape;15704;p9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9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9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9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9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9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9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9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3" name="Google Shape;15723;p95"/>
          <p:cNvGrpSpPr/>
          <p:nvPr/>
        </p:nvGrpSpPr>
        <p:grpSpPr>
          <a:xfrm>
            <a:off x="6878869" y="1980134"/>
            <a:ext cx="361240" cy="370158"/>
            <a:chOff x="6878869" y="1980134"/>
            <a:chExt cx="361240" cy="370158"/>
          </a:xfrm>
        </p:grpSpPr>
        <p:sp>
          <p:nvSpPr>
            <p:cNvPr id="15724" name="Google Shape;15724;p9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9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9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9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9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9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7" name="Google Shape;15737;p95"/>
          <p:cNvGrpSpPr/>
          <p:nvPr/>
        </p:nvGrpSpPr>
        <p:grpSpPr>
          <a:xfrm>
            <a:off x="2493999" y="2550033"/>
            <a:ext cx="370132" cy="259467"/>
            <a:chOff x="2493999" y="2550033"/>
            <a:chExt cx="370132" cy="259467"/>
          </a:xfrm>
        </p:grpSpPr>
        <p:sp>
          <p:nvSpPr>
            <p:cNvPr id="15738" name="Google Shape;15738;p9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9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9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9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9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9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9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9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9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9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9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7" name="Google Shape;15757;p95"/>
          <p:cNvGrpSpPr/>
          <p:nvPr/>
        </p:nvGrpSpPr>
        <p:grpSpPr>
          <a:xfrm>
            <a:off x="1699703" y="3365261"/>
            <a:ext cx="281054" cy="370158"/>
            <a:chOff x="1699703" y="3365261"/>
            <a:chExt cx="281054" cy="370158"/>
          </a:xfrm>
        </p:grpSpPr>
        <p:sp>
          <p:nvSpPr>
            <p:cNvPr id="15758" name="Google Shape;15758;p9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9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9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9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9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95"/>
          <p:cNvGrpSpPr/>
          <p:nvPr/>
        </p:nvGrpSpPr>
        <p:grpSpPr>
          <a:xfrm>
            <a:off x="7966810" y="1519430"/>
            <a:ext cx="369974" cy="355626"/>
            <a:chOff x="7966810" y="1519430"/>
            <a:chExt cx="369974" cy="355626"/>
          </a:xfrm>
        </p:grpSpPr>
        <p:sp>
          <p:nvSpPr>
            <p:cNvPr id="15772" name="Google Shape;15772;p9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9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9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9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9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9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9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9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9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9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9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95"/>
          <p:cNvGrpSpPr/>
          <p:nvPr/>
        </p:nvGrpSpPr>
        <p:grpSpPr>
          <a:xfrm>
            <a:off x="2792628" y="3365340"/>
            <a:ext cx="290445" cy="370079"/>
            <a:chOff x="2792628" y="3365340"/>
            <a:chExt cx="290445" cy="370079"/>
          </a:xfrm>
        </p:grpSpPr>
        <p:sp>
          <p:nvSpPr>
            <p:cNvPr id="15789" name="Google Shape;15789;p9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9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9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9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9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9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9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9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9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95"/>
          <p:cNvGrpSpPr/>
          <p:nvPr/>
        </p:nvGrpSpPr>
        <p:grpSpPr>
          <a:xfrm>
            <a:off x="1389585" y="1988317"/>
            <a:ext cx="388125" cy="353790"/>
            <a:chOff x="1389585" y="1988317"/>
            <a:chExt cx="388125" cy="353790"/>
          </a:xfrm>
        </p:grpSpPr>
        <p:sp>
          <p:nvSpPr>
            <p:cNvPr id="15804" name="Google Shape;15804;p9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9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9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9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9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9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9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9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9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9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9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9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6" name="Google Shape;15826;p95"/>
          <p:cNvGrpSpPr/>
          <p:nvPr/>
        </p:nvGrpSpPr>
        <p:grpSpPr>
          <a:xfrm>
            <a:off x="2492924" y="1512190"/>
            <a:ext cx="370158" cy="370158"/>
            <a:chOff x="2492924" y="1512190"/>
            <a:chExt cx="370158" cy="370158"/>
          </a:xfrm>
        </p:grpSpPr>
        <p:sp>
          <p:nvSpPr>
            <p:cNvPr id="15827" name="Google Shape;15827;p9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9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9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9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9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9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9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9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9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9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95"/>
          <p:cNvGrpSpPr/>
          <p:nvPr/>
        </p:nvGrpSpPr>
        <p:grpSpPr>
          <a:xfrm>
            <a:off x="1933569" y="1512243"/>
            <a:ext cx="393975" cy="370105"/>
            <a:chOff x="1933569" y="1512243"/>
            <a:chExt cx="393975" cy="370105"/>
          </a:xfrm>
        </p:grpSpPr>
        <p:sp>
          <p:nvSpPr>
            <p:cNvPr id="15850" name="Google Shape;15850;p9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9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9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9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9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9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9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9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9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9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9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8" name="Google Shape;15878;p95"/>
          <p:cNvGrpSpPr/>
          <p:nvPr/>
        </p:nvGrpSpPr>
        <p:grpSpPr>
          <a:xfrm>
            <a:off x="2236106" y="3365392"/>
            <a:ext cx="306471" cy="370000"/>
            <a:chOff x="2236106" y="3365392"/>
            <a:chExt cx="306471" cy="370000"/>
          </a:xfrm>
        </p:grpSpPr>
        <p:sp>
          <p:nvSpPr>
            <p:cNvPr id="15879" name="Google Shape;15879;p9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9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9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3" name="Google Shape;15893;p95"/>
          <p:cNvGrpSpPr/>
          <p:nvPr/>
        </p:nvGrpSpPr>
        <p:grpSpPr>
          <a:xfrm>
            <a:off x="5492823" y="3385563"/>
            <a:ext cx="375325" cy="329606"/>
            <a:chOff x="5492823" y="3385563"/>
            <a:chExt cx="375325" cy="329606"/>
          </a:xfrm>
        </p:grpSpPr>
        <p:sp>
          <p:nvSpPr>
            <p:cNvPr id="15894" name="Google Shape;15894;p9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9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9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9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9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9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9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9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9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9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4" name="Google Shape;15914;p95"/>
          <p:cNvGrpSpPr/>
          <p:nvPr/>
        </p:nvGrpSpPr>
        <p:grpSpPr>
          <a:xfrm>
            <a:off x="3041787" y="2001118"/>
            <a:ext cx="370158" cy="328164"/>
            <a:chOff x="3041787" y="2001118"/>
            <a:chExt cx="370158" cy="328164"/>
          </a:xfrm>
        </p:grpSpPr>
        <p:sp>
          <p:nvSpPr>
            <p:cNvPr id="15915" name="Google Shape;15915;p9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9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9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9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3" name="Google Shape;15933;p95"/>
          <p:cNvGrpSpPr/>
          <p:nvPr/>
        </p:nvGrpSpPr>
        <p:grpSpPr>
          <a:xfrm>
            <a:off x="5779884" y="2039125"/>
            <a:ext cx="372309" cy="328216"/>
            <a:chOff x="5779884" y="2039125"/>
            <a:chExt cx="372309" cy="328216"/>
          </a:xfrm>
        </p:grpSpPr>
        <p:sp>
          <p:nvSpPr>
            <p:cNvPr id="15934" name="Google Shape;15934;p9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9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9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9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9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50"/>
        <p:cNvGrpSpPr/>
        <p:nvPr/>
      </p:nvGrpSpPr>
      <p:grpSpPr>
        <a:xfrm>
          <a:off x="0" y="0"/>
          <a:ext cx="0" cy="0"/>
          <a:chOff x="0" y="0"/>
          <a:chExt cx="0" cy="0"/>
        </a:xfrm>
      </p:grpSpPr>
      <p:sp>
        <p:nvSpPr>
          <p:cNvPr id="15951" name="Google Shape;15951;p96"/>
          <p:cNvSpPr txBox="1">
            <a:spLocks noGrp="1"/>
          </p:cNvSpPr>
          <p:nvPr>
            <p:ph type="title" idx="4294967295"/>
          </p:nvPr>
        </p:nvSpPr>
        <p:spPr>
          <a:xfrm>
            <a:off x="1048350" y="806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SEO &amp; Marketing Icons</a:t>
            </a:r>
            <a:endParaRPr dirty="0">
              <a:solidFill>
                <a:srgbClr val="FFFFFF"/>
              </a:solidFill>
              <a:latin typeface="Arial"/>
              <a:ea typeface="Arial"/>
              <a:cs typeface="Arial"/>
              <a:sym typeface="Arial"/>
            </a:endParaRPr>
          </a:p>
        </p:txBody>
      </p:sp>
      <p:grpSp>
        <p:nvGrpSpPr>
          <p:cNvPr id="15952" name="Google Shape;15952;p96"/>
          <p:cNvGrpSpPr/>
          <p:nvPr/>
        </p:nvGrpSpPr>
        <p:grpSpPr>
          <a:xfrm>
            <a:off x="878066" y="1981993"/>
            <a:ext cx="354610" cy="372358"/>
            <a:chOff x="878066" y="1981993"/>
            <a:chExt cx="354610" cy="372358"/>
          </a:xfrm>
        </p:grpSpPr>
        <p:sp>
          <p:nvSpPr>
            <p:cNvPr id="15953" name="Google Shape;15953;p9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9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9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9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9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9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7" name="Google Shape;15967;p96"/>
          <p:cNvGrpSpPr/>
          <p:nvPr/>
        </p:nvGrpSpPr>
        <p:grpSpPr>
          <a:xfrm>
            <a:off x="1345794" y="1982386"/>
            <a:ext cx="371650" cy="371624"/>
            <a:chOff x="1345794" y="1982386"/>
            <a:chExt cx="371650" cy="371624"/>
          </a:xfrm>
        </p:grpSpPr>
        <p:sp>
          <p:nvSpPr>
            <p:cNvPr id="15968" name="Google Shape;15968;p9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9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9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9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9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9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9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9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9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9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9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9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9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9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9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9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9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5" name="Google Shape;16005;p96"/>
          <p:cNvGrpSpPr/>
          <p:nvPr/>
        </p:nvGrpSpPr>
        <p:grpSpPr>
          <a:xfrm>
            <a:off x="1821465" y="1981993"/>
            <a:ext cx="372410" cy="372410"/>
            <a:chOff x="1821465" y="1981993"/>
            <a:chExt cx="372410" cy="372410"/>
          </a:xfrm>
        </p:grpSpPr>
        <p:sp>
          <p:nvSpPr>
            <p:cNvPr id="16006" name="Google Shape;16006;p9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9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9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9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9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9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9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96"/>
          <p:cNvGrpSpPr/>
          <p:nvPr/>
        </p:nvGrpSpPr>
        <p:grpSpPr>
          <a:xfrm>
            <a:off x="2276348" y="1981809"/>
            <a:ext cx="415901" cy="372699"/>
            <a:chOff x="2276348" y="1981809"/>
            <a:chExt cx="415901" cy="372699"/>
          </a:xfrm>
        </p:grpSpPr>
        <p:sp>
          <p:nvSpPr>
            <p:cNvPr id="16021" name="Google Shape;16021;p9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9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8" name="Google Shape;16028;p96"/>
          <p:cNvGrpSpPr/>
          <p:nvPr/>
        </p:nvGrpSpPr>
        <p:grpSpPr>
          <a:xfrm>
            <a:off x="2774354" y="2009990"/>
            <a:ext cx="372017" cy="316310"/>
            <a:chOff x="2774354" y="2009990"/>
            <a:chExt cx="372017" cy="316310"/>
          </a:xfrm>
        </p:grpSpPr>
        <p:sp>
          <p:nvSpPr>
            <p:cNvPr id="16029" name="Google Shape;16029;p9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9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9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9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9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9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9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9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5" name="Google Shape;16055;p96"/>
          <p:cNvGrpSpPr/>
          <p:nvPr/>
        </p:nvGrpSpPr>
        <p:grpSpPr>
          <a:xfrm>
            <a:off x="3722682" y="1981993"/>
            <a:ext cx="375818" cy="372043"/>
            <a:chOff x="3722682" y="1981993"/>
            <a:chExt cx="375818" cy="372043"/>
          </a:xfrm>
        </p:grpSpPr>
        <p:sp>
          <p:nvSpPr>
            <p:cNvPr id="16056" name="Google Shape;16056;p9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9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9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1" name="Google Shape;16071;p96"/>
          <p:cNvGrpSpPr/>
          <p:nvPr/>
        </p:nvGrpSpPr>
        <p:grpSpPr>
          <a:xfrm>
            <a:off x="4201394" y="1981809"/>
            <a:ext cx="373538" cy="372305"/>
            <a:chOff x="4201394" y="1981809"/>
            <a:chExt cx="373538" cy="372305"/>
          </a:xfrm>
        </p:grpSpPr>
        <p:sp>
          <p:nvSpPr>
            <p:cNvPr id="16072" name="Google Shape;16072;p9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9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9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9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9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96"/>
          <p:cNvGrpSpPr/>
          <p:nvPr/>
        </p:nvGrpSpPr>
        <p:grpSpPr>
          <a:xfrm>
            <a:off x="4659658" y="1500266"/>
            <a:ext cx="422743" cy="377784"/>
            <a:chOff x="4659658" y="1500266"/>
            <a:chExt cx="422743" cy="377784"/>
          </a:xfrm>
        </p:grpSpPr>
        <p:sp>
          <p:nvSpPr>
            <p:cNvPr id="16089" name="Google Shape;16089;p9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9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9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9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9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9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9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96"/>
          <p:cNvGrpSpPr/>
          <p:nvPr/>
        </p:nvGrpSpPr>
        <p:grpSpPr>
          <a:xfrm>
            <a:off x="5211406" y="1513504"/>
            <a:ext cx="260394" cy="351202"/>
            <a:chOff x="5211406" y="1513504"/>
            <a:chExt cx="260394" cy="351202"/>
          </a:xfrm>
        </p:grpSpPr>
        <p:sp>
          <p:nvSpPr>
            <p:cNvPr id="16107" name="Google Shape;16107;p9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9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9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9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9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9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9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96"/>
          <p:cNvGrpSpPr/>
          <p:nvPr/>
        </p:nvGrpSpPr>
        <p:grpSpPr>
          <a:xfrm>
            <a:off x="5632602" y="1513216"/>
            <a:ext cx="366722" cy="351779"/>
            <a:chOff x="5632602" y="1513216"/>
            <a:chExt cx="366722" cy="351779"/>
          </a:xfrm>
        </p:grpSpPr>
        <p:sp>
          <p:nvSpPr>
            <p:cNvPr id="16121" name="Google Shape;16121;p9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9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9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9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9" name="Google Shape;16129;p96"/>
          <p:cNvGrpSpPr/>
          <p:nvPr/>
        </p:nvGrpSpPr>
        <p:grpSpPr>
          <a:xfrm>
            <a:off x="6089372" y="1527136"/>
            <a:ext cx="401902" cy="323965"/>
            <a:chOff x="6089372" y="1527136"/>
            <a:chExt cx="401902" cy="323965"/>
          </a:xfrm>
        </p:grpSpPr>
        <p:sp>
          <p:nvSpPr>
            <p:cNvPr id="16130" name="Google Shape;16130;p9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9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9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9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9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9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9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9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9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9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9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9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9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0" name="Google Shape;16160;p96"/>
          <p:cNvGrpSpPr/>
          <p:nvPr/>
        </p:nvGrpSpPr>
        <p:grpSpPr>
          <a:xfrm>
            <a:off x="6579435" y="1527897"/>
            <a:ext cx="370103" cy="322445"/>
            <a:chOff x="6579435" y="1527897"/>
            <a:chExt cx="370103" cy="322445"/>
          </a:xfrm>
        </p:grpSpPr>
        <p:sp>
          <p:nvSpPr>
            <p:cNvPr id="16161" name="Google Shape;16161;p9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9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9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9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96"/>
          <p:cNvGrpSpPr/>
          <p:nvPr/>
        </p:nvGrpSpPr>
        <p:grpSpPr>
          <a:xfrm>
            <a:off x="6988887" y="1538854"/>
            <a:ext cx="499920" cy="300136"/>
            <a:chOff x="6988887" y="1538854"/>
            <a:chExt cx="499920" cy="300136"/>
          </a:xfrm>
        </p:grpSpPr>
        <p:sp>
          <p:nvSpPr>
            <p:cNvPr id="16183" name="Google Shape;16183;p9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9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9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9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9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96"/>
          <p:cNvGrpSpPr/>
          <p:nvPr/>
        </p:nvGrpSpPr>
        <p:grpSpPr>
          <a:xfrm>
            <a:off x="8050359" y="1520687"/>
            <a:ext cx="279321" cy="336837"/>
            <a:chOff x="8050359" y="1520687"/>
            <a:chExt cx="279321" cy="336837"/>
          </a:xfrm>
        </p:grpSpPr>
        <p:sp>
          <p:nvSpPr>
            <p:cNvPr id="16197" name="Google Shape;16197;p9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9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9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0" name="Google Shape;16210;p96"/>
          <p:cNvGrpSpPr/>
          <p:nvPr/>
        </p:nvGrpSpPr>
        <p:grpSpPr>
          <a:xfrm>
            <a:off x="6093907" y="2461832"/>
            <a:ext cx="364441" cy="339091"/>
            <a:chOff x="6093907" y="2461832"/>
            <a:chExt cx="364441" cy="339091"/>
          </a:xfrm>
        </p:grpSpPr>
        <p:sp>
          <p:nvSpPr>
            <p:cNvPr id="16211" name="Google Shape;16211;p9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9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9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96"/>
          <p:cNvGrpSpPr/>
          <p:nvPr/>
        </p:nvGrpSpPr>
        <p:grpSpPr>
          <a:xfrm>
            <a:off x="4676331" y="1980866"/>
            <a:ext cx="377680" cy="377680"/>
            <a:chOff x="4676331" y="1980866"/>
            <a:chExt cx="377680" cy="377680"/>
          </a:xfrm>
        </p:grpSpPr>
        <p:sp>
          <p:nvSpPr>
            <p:cNvPr id="16222" name="Google Shape;16222;p9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9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9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1" name="Google Shape;16241;p96"/>
          <p:cNvGrpSpPr/>
          <p:nvPr/>
        </p:nvGrpSpPr>
        <p:grpSpPr>
          <a:xfrm>
            <a:off x="7526242" y="1522968"/>
            <a:ext cx="357651" cy="332275"/>
            <a:chOff x="7526242" y="1522968"/>
            <a:chExt cx="357651" cy="332275"/>
          </a:xfrm>
        </p:grpSpPr>
        <p:sp>
          <p:nvSpPr>
            <p:cNvPr id="16242" name="Google Shape;16242;p9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9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9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9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9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9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9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8" name="Google Shape;16258;p96"/>
          <p:cNvGrpSpPr/>
          <p:nvPr/>
        </p:nvGrpSpPr>
        <p:grpSpPr>
          <a:xfrm>
            <a:off x="3250786" y="1982386"/>
            <a:ext cx="371650" cy="371624"/>
            <a:chOff x="3250786" y="1982386"/>
            <a:chExt cx="371650" cy="371624"/>
          </a:xfrm>
        </p:grpSpPr>
        <p:sp>
          <p:nvSpPr>
            <p:cNvPr id="16259" name="Google Shape;16259;p9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9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9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9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9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9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9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9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9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9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9" name="Google Shape;16289;p96"/>
          <p:cNvGrpSpPr/>
          <p:nvPr/>
        </p:nvGrpSpPr>
        <p:grpSpPr>
          <a:xfrm>
            <a:off x="1342386" y="2916322"/>
            <a:ext cx="373538" cy="331515"/>
            <a:chOff x="1342386" y="2916322"/>
            <a:chExt cx="373538" cy="331515"/>
          </a:xfrm>
        </p:grpSpPr>
        <p:sp>
          <p:nvSpPr>
            <p:cNvPr id="16290" name="Google Shape;16290;p9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9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9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9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9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1" name="Google Shape;16301;p96"/>
          <p:cNvGrpSpPr/>
          <p:nvPr/>
        </p:nvGrpSpPr>
        <p:grpSpPr>
          <a:xfrm>
            <a:off x="2294122" y="2946600"/>
            <a:ext cx="373931" cy="271351"/>
            <a:chOff x="2294122" y="2946600"/>
            <a:chExt cx="373931" cy="271351"/>
          </a:xfrm>
        </p:grpSpPr>
        <p:sp>
          <p:nvSpPr>
            <p:cNvPr id="16302" name="Google Shape;16302;p9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9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9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9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9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9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9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2" name="Google Shape;16332;p96"/>
          <p:cNvGrpSpPr/>
          <p:nvPr/>
        </p:nvGrpSpPr>
        <p:grpSpPr>
          <a:xfrm>
            <a:off x="2769819" y="2907251"/>
            <a:ext cx="373905" cy="349682"/>
            <a:chOff x="2769819" y="2907251"/>
            <a:chExt cx="373905" cy="349682"/>
          </a:xfrm>
        </p:grpSpPr>
        <p:sp>
          <p:nvSpPr>
            <p:cNvPr id="16333" name="Google Shape;16333;p9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9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9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9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9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9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9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50" name="Google Shape;16350;p96"/>
          <p:cNvGrpSpPr/>
          <p:nvPr/>
        </p:nvGrpSpPr>
        <p:grpSpPr>
          <a:xfrm>
            <a:off x="3246251" y="2895245"/>
            <a:ext cx="375792" cy="373800"/>
            <a:chOff x="3246251" y="2895245"/>
            <a:chExt cx="375792" cy="373800"/>
          </a:xfrm>
        </p:grpSpPr>
        <p:sp>
          <p:nvSpPr>
            <p:cNvPr id="16351" name="Google Shape;16351;p9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9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9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9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9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9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96"/>
          <p:cNvGrpSpPr/>
          <p:nvPr/>
        </p:nvGrpSpPr>
        <p:grpSpPr>
          <a:xfrm>
            <a:off x="3791182" y="2895454"/>
            <a:ext cx="234650" cy="373590"/>
            <a:chOff x="3791182" y="2895454"/>
            <a:chExt cx="234650" cy="373590"/>
          </a:xfrm>
        </p:grpSpPr>
        <p:sp>
          <p:nvSpPr>
            <p:cNvPr id="16366" name="Google Shape;16366;p9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9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9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9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9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5" name="Google Shape;16375;p96"/>
          <p:cNvGrpSpPr/>
          <p:nvPr/>
        </p:nvGrpSpPr>
        <p:grpSpPr>
          <a:xfrm>
            <a:off x="7042995" y="2489463"/>
            <a:ext cx="364441" cy="256225"/>
            <a:chOff x="7042995" y="2489463"/>
            <a:chExt cx="364441" cy="256225"/>
          </a:xfrm>
        </p:grpSpPr>
        <p:sp>
          <p:nvSpPr>
            <p:cNvPr id="16376" name="Google Shape;16376;p9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9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9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96"/>
          <p:cNvGrpSpPr/>
          <p:nvPr/>
        </p:nvGrpSpPr>
        <p:grpSpPr>
          <a:xfrm>
            <a:off x="7517172" y="2437007"/>
            <a:ext cx="364284" cy="361243"/>
            <a:chOff x="7517172" y="2437007"/>
            <a:chExt cx="364284" cy="361243"/>
          </a:xfrm>
        </p:grpSpPr>
        <p:sp>
          <p:nvSpPr>
            <p:cNvPr id="16386" name="Google Shape;16386;p9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9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9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7" name="Google Shape;16407;p96"/>
          <p:cNvGrpSpPr/>
          <p:nvPr/>
        </p:nvGrpSpPr>
        <p:grpSpPr>
          <a:xfrm>
            <a:off x="8006475" y="2436954"/>
            <a:ext cx="335290" cy="361321"/>
            <a:chOff x="8006475" y="2436954"/>
            <a:chExt cx="335290" cy="361321"/>
          </a:xfrm>
        </p:grpSpPr>
        <p:sp>
          <p:nvSpPr>
            <p:cNvPr id="16408" name="Google Shape;16408;p9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9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9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9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9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9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9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96"/>
          <p:cNvGrpSpPr/>
          <p:nvPr/>
        </p:nvGrpSpPr>
        <p:grpSpPr>
          <a:xfrm>
            <a:off x="5596661" y="2909139"/>
            <a:ext cx="394326" cy="349682"/>
            <a:chOff x="5596661" y="2909139"/>
            <a:chExt cx="394326" cy="349682"/>
          </a:xfrm>
        </p:grpSpPr>
        <p:sp>
          <p:nvSpPr>
            <p:cNvPr id="16428" name="Google Shape;16428;p9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9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9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9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9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9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9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9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4" name="Google Shape;16444;p96"/>
          <p:cNvGrpSpPr/>
          <p:nvPr/>
        </p:nvGrpSpPr>
        <p:grpSpPr>
          <a:xfrm>
            <a:off x="874658" y="2914408"/>
            <a:ext cx="356891" cy="335709"/>
            <a:chOff x="874658" y="2914408"/>
            <a:chExt cx="356891" cy="335709"/>
          </a:xfrm>
        </p:grpSpPr>
        <p:sp>
          <p:nvSpPr>
            <p:cNvPr id="16445" name="Google Shape;16445;p9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96"/>
          <p:cNvGrpSpPr/>
          <p:nvPr/>
        </p:nvGrpSpPr>
        <p:grpSpPr>
          <a:xfrm>
            <a:off x="4230912" y="2929193"/>
            <a:ext cx="308813" cy="306165"/>
            <a:chOff x="4230912" y="2929193"/>
            <a:chExt cx="308813" cy="306165"/>
          </a:xfrm>
        </p:grpSpPr>
        <p:sp>
          <p:nvSpPr>
            <p:cNvPr id="16466" name="Google Shape;16466;p9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9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9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1" name="Google Shape;16481;p96"/>
          <p:cNvGrpSpPr/>
          <p:nvPr/>
        </p:nvGrpSpPr>
        <p:grpSpPr>
          <a:xfrm>
            <a:off x="4627886" y="3401089"/>
            <a:ext cx="409111" cy="267944"/>
            <a:chOff x="4627886" y="3401089"/>
            <a:chExt cx="409111" cy="267944"/>
          </a:xfrm>
        </p:grpSpPr>
        <p:sp>
          <p:nvSpPr>
            <p:cNvPr id="16482" name="Google Shape;16482;p9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9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9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9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9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3" name="Google Shape;16493;p96"/>
          <p:cNvGrpSpPr/>
          <p:nvPr/>
        </p:nvGrpSpPr>
        <p:grpSpPr>
          <a:xfrm>
            <a:off x="4652476" y="2898915"/>
            <a:ext cx="386016" cy="384495"/>
            <a:chOff x="4652476" y="2898915"/>
            <a:chExt cx="386016" cy="384495"/>
          </a:xfrm>
        </p:grpSpPr>
        <p:sp>
          <p:nvSpPr>
            <p:cNvPr id="16494" name="Google Shape;16494;p9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9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9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3" name="Google Shape;16503;p96"/>
          <p:cNvGrpSpPr/>
          <p:nvPr/>
        </p:nvGrpSpPr>
        <p:grpSpPr>
          <a:xfrm>
            <a:off x="5156931" y="2922194"/>
            <a:ext cx="324699" cy="347611"/>
            <a:chOff x="5156931" y="2922194"/>
            <a:chExt cx="324699" cy="347611"/>
          </a:xfrm>
        </p:grpSpPr>
        <p:sp>
          <p:nvSpPr>
            <p:cNvPr id="16504" name="Google Shape;16504;p9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9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9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9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0" name="Google Shape;16520;p96"/>
          <p:cNvGrpSpPr/>
          <p:nvPr/>
        </p:nvGrpSpPr>
        <p:grpSpPr>
          <a:xfrm>
            <a:off x="6086331" y="2905337"/>
            <a:ext cx="364441" cy="364834"/>
            <a:chOff x="6086331" y="2905337"/>
            <a:chExt cx="364441" cy="364834"/>
          </a:xfrm>
        </p:grpSpPr>
        <p:sp>
          <p:nvSpPr>
            <p:cNvPr id="16521" name="Google Shape;16521;p9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9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9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96"/>
          <p:cNvGrpSpPr/>
          <p:nvPr/>
        </p:nvGrpSpPr>
        <p:grpSpPr>
          <a:xfrm>
            <a:off x="6554059" y="2907251"/>
            <a:ext cx="377706" cy="377680"/>
            <a:chOff x="6554059" y="2907251"/>
            <a:chExt cx="377706" cy="377680"/>
          </a:xfrm>
        </p:grpSpPr>
        <p:sp>
          <p:nvSpPr>
            <p:cNvPr id="16528" name="Google Shape;16528;p9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9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9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9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9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9" name="Google Shape;16549;p96"/>
          <p:cNvGrpSpPr/>
          <p:nvPr/>
        </p:nvGrpSpPr>
        <p:grpSpPr>
          <a:xfrm>
            <a:off x="7491796" y="2945446"/>
            <a:ext cx="400801" cy="317542"/>
            <a:chOff x="7491796" y="2945446"/>
            <a:chExt cx="400801" cy="317542"/>
          </a:xfrm>
        </p:grpSpPr>
        <p:sp>
          <p:nvSpPr>
            <p:cNvPr id="16550" name="Google Shape;16550;p9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9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9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2" name="Google Shape;16572;p96"/>
          <p:cNvGrpSpPr/>
          <p:nvPr/>
        </p:nvGrpSpPr>
        <p:grpSpPr>
          <a:xfrm>
            <a:off x="7045643" y="2907723"/>
            <a:ext cx="345304" cy="365857"/>
            <a:chOff x="7045643" y="2907723"/>
            <a:chExt cx="345304" cy="365857"/>
          </a:xfrm>
        </p:grpSpPr>
        <p:sp>
          <p:nvSpPr>
            <p:cNvPr id="16573" name="Google Shape;16573;p9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9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9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9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9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9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9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96"/>
          <p:cNvGrpSpPr/>
          <p:nvPr/>
        </p:nvGrpSpPr>
        <p:grpSpPr>
          <a:xfrm>
            <a:off x="7992843" y="2907251"/>
            <a:ext cx="347794" cy="366328"/>
            <a:chOff x="7992843" y="2907251"/>
            <a:chExt cx="347794" cy="366328"/>
          </a:xfrm>
        </p:grpSpPr>
        <p:sp>
          <p:nvSpPr>
            <p:cNvPr id="16593" name="Google Shape;16593;p9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9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9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9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9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9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9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9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9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9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9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9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9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9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6" name="Google Shape;16626;p96"/>
          <p:cNvGrpSpPr/>
          <p:nvPr/>
        </p:nvGrpSpPr>
        <p:grpSpPr>
          <a:xfrm>
            <a:off x="873898" y="1512377"/>
            <a:ext cx="398127" cy="353457"/>
            <a:chOff x="873898" y="1512377"/>
            <a:chExt cx="398127" cy="353457"/>
          </a:xfrm>
        </p:grpSpPr>
        <p:sp>
          <p:nvSpPr>
            <p:cNvPr id="16627" name="Google Shape;16627;p9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9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9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9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9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9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9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9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9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9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9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9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9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9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9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9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9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9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9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6" name="Google Shape;16646;p96"/>
          <p:cNvGrpSpPr/>
          <p:nvPr/>
        </p:nvGrpSpPr>
        <p:grpSpPr>
          <a:xfrm>
            <a:off x="1424125" y="1515680"/>
            <a:ext cx="246762" cy="347139"/>
            <a:chOff x="1424125" y="1515680"/>
            <a:chExt cx="246762" cy="347139"/>
          </a:xfrm>
        </p:grpSpPr>
        <p:sp>
          <p:nvSpPr>
            <p:cNvPr id="16647" name="Google Shape;16647;p9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9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9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9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9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9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9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9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9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9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9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9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9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9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9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9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9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9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9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9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7" name="Google Shape;16667;p96"/>
          <p:cNvGrpSpPr/>
          <p:nvPr/>
        </p:nvGrpSpPr>
        <p:grpSpPr>
          <a:xfrm>
            <a:off x="2319498" y="1512744"/>
            <a:ext cx="352697" cy="352723"/>
            <a:chOff x="2319498" y="1512744"/>
            <a:chExt cx="352697" cy="352723"/>
          </a:xfrm>
        </p:grpSpPr>
        <p:sp>
          <p:nvSpPr>
            <p:cNvPr id="16668" name="Google Shape;16668;p9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9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9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9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9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9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9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9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9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9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9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9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9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9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9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9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9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9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9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7" name="Google Shape;16687;p96"/>
          <p:cNvGrpSpPr/>
          <p:nvPr/>
        </p:nvGrpSpPr>
        <p:grpSpPr>
          <a:xfrm>
            <a:off x="4236601" y="1512666"/>
            <a:ext cx="312981" cy="352697"/>
            <a:chOff x="4236601" y="1512666"/>
            <a:chExt cx="312981" cy="352697"/>
          </a:xfrm>
        </p:grpSpPr>
        <p:sp>
          <p:nvSpPr>
            <p:cNvPr id="16688" name="Google Shape;16688;p9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9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9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9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9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9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9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9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9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9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9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9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9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9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2" name="Google Shape;16702;p96"/>
          <p:cNvGrpSpPr/>
          <p:nvPr/>
        </p:nvGrpSpPr>
        <p:grpSpPr>
          <a:xfrm>
            <a:off x="849675" y="3347716"/>
            <a:ext cx="346300" cy="375818"/>
            <a:chOff x="849675" y="3347716"/>
            <a:chExt cx="346300" cy="375818"/>
          </a:xfrm>
        </p:grpSpPr>
        <p:sp>
          <p:nvSpPr>
            <p:cNvPr id="16703" name="Google Shape;16703;p9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9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9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9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9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9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9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9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9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9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9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9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9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9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9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9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9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0" name="Google Shape;16720;p96"/>
          <p:cNvGrpSpPr/>
          <p:nvPr/>
        </p:nvGrpSpPr>
        <p:grpSpPr>
          <a:xfrm>
            <a:off x="1324219" y="3399202"/>
            <a:ext cx="376578" cy="272846"/>
            <a:chOff x="1324219" y="3399202"/>
            <a:chExt cx="376578" cy="272846"/>
          </a:xfrm>
        </p:grpSpPr>
        <p:sp>
          <p:nvSpPr>
            <p:cNvPr id="16721" name="Google Shape;16721;p9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9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9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9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9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9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9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9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9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9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9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9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9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9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9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9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9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9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9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9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9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9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9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9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9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9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9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9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9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9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9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9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9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96"/>
          <p:cNvGrpSpPr/>
          <p:nvPr/>
        </p:nvGrpSpPr>
        <p:grpSpPr>
          <a:xfrm>
            <a:off x="1798763" y="3395401"/>
            <a:ext cx="376185" cy="280448"/>
            <a:chOff x="1798763" y="3395401"/>
            <a:chExt cx="376185" cy="280448"/>
          </a:xfrm>
        </p:grpSpPr>
        <p:sp>
          <p:nvSpPr>
            <p:cNvPr id="16755" name="Google Shape;16755;p9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9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9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9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9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9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9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9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9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9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9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9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9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9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9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9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9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9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9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9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9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9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9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9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9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9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9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9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9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9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9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6" name="Google Shape;16786;p96"/>
          <p:cNvGrpSpPr/>
          <p:nvPr/>
        </p:nvGrpSpPr>
        <p:grpSpPr>
          <a:xfrm>
            <a:off x="2273307" y="3378754"/>
            <a:ext cx="375818" cy="313374"/>
            <a:chOff x="2273307" y="3378754"/>
            <a:chExt cx="375818" cy="313374"/>
          </a:xfrm>
        </p:grpSpPr>
        <p:sp>
          <p:nvSpPr>
            <p:cNvPr id="16787" name="Google Shape;16787;p9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9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9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9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9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9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9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9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9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9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9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9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9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9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9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9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9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9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9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9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9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9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9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9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9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9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9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9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9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9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9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9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9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9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9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9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9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9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9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9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9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9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9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9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9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9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9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9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9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9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9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9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9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9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9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9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9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9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9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9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9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9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9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9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9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9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9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9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9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9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9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9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9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9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9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9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9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9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9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9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9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9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9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9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1" name="Google Shape;16871;p96"/>
          <p:cNvGrpSpPr/>
          <p:nvPr/>
        </p:nvGrpSpPr>
        <p:grpSpPr>
          <a:xfrm>
            <a:off x="2747484" y="3359460"/>
            <a:ext cx="377706" cy="352330"/>
            <a:chOff x="2747484" y="3359460"/>
            <a:chExt cx="377706" cy="352330"/>
          </a:xfrm>
        </p:grpSpPr>
        <p:sp>
          <p:nvSpPr>
            <p:cNvPr id="16872" name="Google Shape;16872;p9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9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9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9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9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9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9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9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9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9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9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9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9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9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9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7" name="Google Shape;16887;p96"/>
          <p:cNvGrpSpPr/>
          <p:nvPr/>
        </p:nvGrpSpPr>
        <p:grpSpPr>
          <a:xfrm>
            <a:off x="3696205" y="3371938"/>
            <a:ext cx="375792" cy="327373"/>
            <a:chOff x="3696205" y="3371938"/>
            <a:chExt cx="375792" cy="327373"/>
          </a:xfrm>
        </p:grpSpPr>
        <p:sp>
          <p:nvSpPr>
            <p:cNvPr id="16888" name="Google Shape;16888;p9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9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9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9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9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9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9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9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9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9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9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9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9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9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9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9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9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9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9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9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9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9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9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1" name="Google Shape;16911;p96"/>
          <p:cNvGrpSpPr/>
          <p:nvPr/>
        </p:nvGrpSpPr>
        <p:grpSpPr>
          <a:xfrm>
            <a:off x="6567324" y="2436849"/>
            <a:ext cx="366722" cy="342892"/>
            <a:chOff x="6567324" y="2436849"/>
            <a:chExt cx="366722" cy="342892"/>
          </a:xfrm>
        </p:grpSpPr>
        <p:sp>
          <p:nvSpPr>
            <p:cNvPr id="16912" name="Google Shape;16912;p9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9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9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9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9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9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9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9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9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9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9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9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4" name="Google Shape;16924;p96"/>
          <p:cNvGrpSpPr/>
          <p:nvPr/>
        </p:nvGrpSpPr>
        <p:grpSpPr>
          <a:xfrm>
            <a:off x="4208970" y="3361347"/>
            <a:ext cx="299349" cy="348188"/>
            <a:chOff x="4208970" y="3361347"/>
            <a:chExt cx="299349" cy="348188"/>
          </a:xfrm>
        </p:grpSpPr>
        <p:sp>
          <p:nvSpPr>
            <p:cNvPr id="16925" name="Google Shape;16925;p9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9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9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9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9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9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9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9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9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9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9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9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9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9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9" name="Google Shape;16939;p96"/>
          <p:cNvGrpSpPr/>
          <p:nvPr/>
        </p:nvGrpSpPr>
        <p:grpSpPr>
          <a:xfrm>
            <a:off x="2786833" y="1512351"/>
            <a:ext cx="366722" cy="353667"/>
            <a:chOff x="2786833" y="1512351"/>
            <a:chExt cx="366722" cy="353667"/>
          </a:xfrm>
        </p:grpSpPr>
        <p:sp>
          <p:nvSpPr>
            <p:cNvPr id="16940" name="Google Shape;16940;p9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9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9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9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9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9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9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9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9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9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9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9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9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9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9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9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9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9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9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9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0" name="Google Shape;16960;p96"/>
          <p:cNvGrpSpPr/>
          <p:nvPr/>
        </p:nvGrpSpPr>
        <p:grpSpPr>
          <a:xfrm>
            <a:off x="1845321" y="1512744"/>
            <a:ext cx="352723" cy="353090"/>
            <a:chOff x="1845321" y="1512744"/>
            <a:chExt cx="352723" cy="353090"/>
          </a:xfrm>
        </p:grpSpPr>
        <p:sp>
          <p:nvSpPr>
            <p:cNvPr id="16961" name="Google Shape;16961;p9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9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9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9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9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9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9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9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9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9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9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2" name="Google Shape;16972;p96"/>
          <p:cNvGrpSpPr/>
          <p:nvPr/>
        </p:nvGrpSpPr>
        <p:grpSpPr>
          <a:xfrm>
            <a:off x="3214452" y="3340533"/>
            <a:ext cx="392465" cy="389896"/>
            <a:chOff x="3214452" y="3340533"/>
            <a:chExt cx="392465" cy="389896"/>
          </a:xfrm>
        </p:grpSpPr>
        <p:sp>
          <p:nvSpPr>
            <p:cNvPr id="16973" name="Google Shape;16973;p9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9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9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9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9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9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9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9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9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9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9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9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9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9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9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9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9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9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9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9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9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9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9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9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9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96"/>
          <p:cNvGrpSpPr/>
          <p:nvPr/>
        </p:nvGrpSpPr>
        <p:grpSpPr>
          <a:xfrm>
            <a:off x="3327229" y="1499899"/>
            <a:ext cx="234650" cy="378440"/>
            <a:chOff x="3327229" y="1499899"/>
            <a:chExt cx="234650" cy="378440"/>
          </a:xfrm>
        </p:grpSpPr>
        <p:sp>
          <p:nvSpPr>
            <p:cNvPr id="16999" name="Google Shape;16999;p9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9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9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9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9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9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9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9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9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9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9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9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9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9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9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9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9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9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9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9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9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0" name="Google Shape;17020;p96"/>
          <p:cNvGrpSpPr/>
          <p:nvPr/>
        </p:nvGrpSpPr>
        <p:grpSpPr>
          <a:xfrm>
            <a:off x="3735553" y="1530151"/>
            <a:ext cx="366722" cy="317962"/>
            <a:chOff x="3735553" y="1530151"/>
            <a:chExt cx="366722" cy="317962"/>
          </a:xfrm>
        </p:grpSpPr>
        <p:sp>
          <p:nvSpPr>
            <p:cNvPr id="17021" name="Google Shape;17021;p9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9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9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9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9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9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9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9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9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9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9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9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96"/>
          <p:cNvGrpSpPr/>
          <p:nvPr/>
        </p:nvGrpSpPr>
        <p:grpSpPr>
          <a:xfrm>
            <a:off x="866322" y="2469775"/>
            <a:ext cx="379226" cy="322733"/>
            <a:chOff x="866322" y="2469775"/>
            <a:chExt cx="379226" cy="322733"/>
          </a:xfrm>
        </p:grpSpPr>
        <p:sp>
          <p:nvSpPr>
            <p:cNvPr id="17034" name="Google Shape;17034;p9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9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9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9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9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9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9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9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9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9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9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9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9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9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9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9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9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9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9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9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9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9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9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9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9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9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96"/>
          <p:cNvGrpSpPr/>
          <p:nvPr/>
        </p:nvGrpSpPr>
        <p:grpSpPr>
          <a:xfrm>
            <a:off x="1328387" y="2500814"/>
            <a:ext cx="404183" cy="289151"/>
            <a:chOff x="1328387" y="2500814"/>
            <a:chExt cx="404183" cy="289151"/>
          </a:xfrm>
        </p:grpSpPr>
        <p:sp>
          <p:nvSpPr>
            <p:cNvPr id="17061" name="Google Shape;17061;p9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9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9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9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9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9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9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9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9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9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9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9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9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9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9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9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9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9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9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9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9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9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9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9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9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9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9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9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9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0" name="Google Shape;17090;p96"/>
          <p:cNvGrpSpPr/>
          <p:nvPr/>
        </p:nvGrpSpPr>
        <p:grpSpPr>
          <a:xfrm>
            <a:off x="1821465" y="2495702"/>
            <a:ext cx="365988" cy="270801"/>
            <a:chOff x="1821465" y="2495702"/>
            <a:chExt cx="365988" cy="270801"/>
          </a:xfrm>
        </p:grpSpPr>
        <p:sp>
          <p:nvSpPr>
            <p:cNvPr id="17091" name="Google Shape;17091;p9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9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9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9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9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9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9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8" name="Google Shape;17098;p96"/>
          <p:cNvGrpSpPr/>
          <p:nvPr/>
        </p:nvGrpSpPr>
        <p:grpSpPr>
          <a:xfrm>
            <a:off x="3725723" y="2455776"/>
            <a:ext cx="354977" cy="351202"/>
            <a:chOff x="3725723" y="2455776"/>
            <a:chExt cx="354977" cy="351202"/>
          </a:xfrm>
        </p:grpSpPr>
        <p:sp>
          <p:nvSpPr>
            <p:cNvPr id="17099" name="Google Shape;17099;p9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9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9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9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9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9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9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9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9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9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9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9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9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96"/>
          <p:cNvGrpSpPr/>
          <p:nvPr/>
        </p:nvGrpSpPr>
        <p:grpSpPr>
          <a:xfrm>
            <a:off x="5226165" y="1977641"/>
            <a:ext cx="230482" cy="388847"/>
            <a:chOff x="5226165" y="1977641"/>
            <a:chExt cx="230482" cy="388847"/>
          </a:xfrm>
        </p:grpSpPr>
        <p:sp>
          <p:nvSpPr>
            <p:cNvPr id="17113" name="Google Shape;17113;p9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9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9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9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9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9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9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9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9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9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9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9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96"/>
          <p:cNvGrpSpPr/>
          <p:nvPr/>
        </p:nvGrpSpPr>
        <p:grpSpPr>
          <a:xfrm>
            <a:off x="5632602" y="2025510"/>
            <a:ext cx="370130" cy="287264"/>
            <a:chOff x="5632602" y="2025510"/>
            <a:chExt cx="370130" cy="287264"/>
          </a:xfrm>
        </p:grpSpPr>
        <p:sp>
          <p:nvSpPr>
            <p:cNvPr id="17126" name="Google Shape;17126;p9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9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9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9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9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9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9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9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9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9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9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9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9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9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9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9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9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9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4" name="Google Shape;17144;p96"/>
          <p:cNvGrpSpPr/>
          <p:nvPr/>
        </p:nvGrpSpPr>
        <p:grpSpPr>
          <a:xfrm>
            <a:off x="4212378" y="2456537"/>
            <a:ext cx="331515" cy="330021"/>
            <a:chOff x="4212378" y="2456537"/>
            <a:chExt cx="331515" cy="330021"/>
          </a:xfrm>
        </p:grpSpPr>
        <p:sp>
          <p:nvSpPr>
            <p:cNvPr id="17145" name="Google Shape;17145;p9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9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9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9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9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9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9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9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9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4" name="Google Shape;17154;p96"/>
          <p:cNvGrpSpPr/>
          <p:nvPr/>
        </p:nvGrpSpPr>
        <p:grpSpPr>
          <a:xfrm>
            <a:off x="6176013" y="1977825"/>
            <a:ext cx="235411" cy="347427"/>
            <a:chOff x="6176013" y="1977825"/>
            <a:chExt cx="235411" cy="347427"/>
          </a:xfrm>
        </p:grpSpPr>
        <p:sp>
          <p:nvSpPr>
            <p:cNvPr id="17155" name="Google Shape;17155;p9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9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9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9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9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9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9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9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9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9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9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9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9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9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9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9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9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2" name="Google Shape;17172;p96"/>
          <p:cNvGrpSpPr/>
          <p:nvPr/>
        </p:nvGrpSpPr>
        <p:grpSpPr>
          <a:xfrm>
            <a:off x="6652077" y="1977458"/>
            <a:ext cx="235778" cy="347794"/>
            <a:chOff x="6652077" y="1977458"/>
            <a:chExt cx="235778" cy="347794"/>
          </a:xfrm>
        </p:grpSpPr>
        <p:sp>
          <p:nvSpPr>
            <p:cNvPr id="17173" name="Google Shape;17173;p9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9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9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9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9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9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9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9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9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9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9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9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9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9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9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9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9" name="Google Shape;17189;p96"/>
          <p:cNvGrpSpPr/>
          <p:nvPr/>
        </p:nvGrpSpPr>
        <p:grpSpPr>
          <a:xfrm>
            <a:off x="7072513" y="1997512"/>
            <a:ext cx="394352" cy="308052"/>
            <a:chOff x="7072513" y="1997512"/>
            <a:chExt cx="394352" cy="308052"/>
          </a:xfrm>
        </p:grpSpPr>
        <p:sp>
          <p:nvSpPr>
            <p:cNvPr id="17190" name="Google Shape;17190;p9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9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9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9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9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9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9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9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9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9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9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1" name="Google Shape;17201;p96"/>
          <p:cNvGrpSpPr/>
          <p:nvPr/>
        </p:nvGrpSpPr>
        <p:grpSpPr>
          <a:xfrm>
            <a:off x="7576208" y="1977825"/>
            <a:ext cx="292533" cy="347454"/>
            <a:chOff x="7576208" y="1977825"/>
            <a:chExt cx="292533" cy="347454"/>
          </a:xfrm>
        </p:grpSpPr>
        <p:sp>
          <p:nvSpPr>
            <p:cNvPr id="17202" name="Google Shape;17202;p9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9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9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9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9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9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9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9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9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9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9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9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9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5" name="Google Shape;17215;p96"/>
          <p:cNvGrpSpPr/>
          <p:nvPr/>
        </p:nvGrpSpPr>
        <p:grpSpPr>
          <a:xfrm>
            <a:off x="8023882" y="1977458"/>
            <a:ext cx="320557" cy="347794"/>
            <a:chOff x="8023882" y="1977458"/>
            <a:chExt cx="320557" cy="347794"/>
          </a:xfrm>
        </p:grpSpPr>
        <p:sp>
          <p:nvSpPr>
            <p:cNvPr id="17216" name="Google Shape;17216;p9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9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9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9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9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9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9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9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9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9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9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9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9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9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9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9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9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9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9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9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9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9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9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9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9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9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9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9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9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9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9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9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9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9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9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9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9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9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9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9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6" name="Google Shape;17256;p96"/>
          <p:cNvGrpSpPr/>
          <p:nvPr/>
        </p:nvGrpSpPr>
        <p:grpSpPr>
          <a:xfrm>
            <a:off x="5627674" y="2444819"/>
            <a:ext cx="345147" cy="342630"/>
            <a:chOff x="5627674" y="2444819"/>
            <a:chExt cx="345147" cy="342630"/>
          </a:xfrm>
        </p:grpSpPr>
        <p:sp>
          <p:nvSpPr>
            <p:cNvPr id="17257" name="Google Shape;17257;p9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9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9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9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9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2" name="Google Shape;17262;p96"/>
          <p:cNvGrpSpPr/>
          <p:nvPr/>
        </p:nvGrpSpPr>
        <p:grpSpPr>
          <a:xfrm>
            <a:off x="4653996" y="2440257"/>
            <a:ext cx="396607" cy="348555"/>
            <a:chOff x="4653996" y="2440257"/>
            <a:chExt cx="396607" cy="348555"/>
          </a:xfrm>
        </p:grpSpPr>
        <p:sp>
          <p:nvSpPr>
            <p:cNvPr id="17263" name="Google Shape;17263;p9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9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9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9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9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9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9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9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9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9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9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9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9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9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9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9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9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9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96"/>
          <p:cNvGrpSpPr/>
          <p:nvPr/>
        </p:nvGrpSpPr>
        <p:grpSpPr>
          <a:xfrm>
            <a:off x="1854391" y="2895140"/>
            <a:ext cx="301630" cy="374272"/>
            <a:chOff x="1854391" y="2895140"/>
            <a:chExt cx="301630" cy="374272"/>
          </a:xfrm>
        </p:grpSpPr>
        <p:sp>
          <p:nvSpPr>
            <p:cNvPr id="17282" name="Google Shape;17282;p9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9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9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9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9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9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9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9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9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9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9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9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9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9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9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9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9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9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9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9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9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9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9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9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9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9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9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9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9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9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9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9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9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9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9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9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9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9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9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9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9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9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9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9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9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9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9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9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9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31" name="Google Shape;17331;p96"/>
          <p:cNvGrpSpPr/>
          <p:nvPr/>
        </p:nvGrpSpPr>
        <p:grpSpPr>
          <a:xfrm>
            <a:off x="5172817" y="2438370"/>
            <a:ext cx="289518" cy="357651"/>
            <a:chOff x="5172817" y="2438370"/>
            <a:chExt cx="289518" cy="357651"/>
          </a:xfrm>
        </p:grpSpPr>
        <p:sp>
          <p:nvSpPr>
            <p:cNvPr id="17332" name="Google Shape;17332;p9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9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9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9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9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9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9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9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9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9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9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3" name="Google Shape;17343;p96"/>
          <p:cNvGrpSpPr/>
          <p:nvPr/>
        </p:nvGrpSpPr>
        <p:grpSpPr>
          <a:xfrm>
            <a:off x="3234506" y="2484534"/>
            <a:ext cx="388297" cy="293320"/>
            <a:chOff x="3234506" y="2484534"/>
            <a:chExt cx="388297" cy="293320"/>
          </a:xfrm>
        </p:grpSpPr>
        <p:sp>
          <p:nvSpPr>
            <p:cNvPr id="17344" name="Google Shape;17344;p9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9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9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9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9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9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9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9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9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9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9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9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9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9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9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9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0" name="Google Shape;17360;p96"/>
          <p:cNvGrpSpPr/>
          <p:nvPr/>
        </p:nvGrpSpPr>
        <p:grpSpPr>
          <a:xfrm>
            <a:off x="6065149" y="3367036"/>
            <a:ext cx="362553" cy="356498"/>
            <a:chOff x="6065149" y="3367036"/>
            <a:chExt cx="362553" cy="356498"/>
          </a:xfrm>
        </p:grpSpPr>
        <p:sp>
          <p:nvSpPr>
            <p:cNvPr id="17361" name="Google Shape;17361;p9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9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9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9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9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6" name="Google Shape;17366;p96"/>
          <p:cNvGrpSpPr/>
          <p:nvPr/>
        </p:nvGrpSpPr>
        <p:grpSpPr>
          <a:xfrm>
            <a:off x="2866317" y="3817357"/>
            <a:ext cx="362920" cy="356865"/>
            <a:chOff x="2866317" y="3817357"/>
            <a:chExt cx="362920" cy="356865"/>
          </a:xfrm>
        </p:grpSpPr>
        <p:sp>
          <p:nvSpPr>
            <p:cNvPr id="17367" name="Google Shape;17367;p9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9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9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0" name="Google Shape;17370;p96"/>
          <p:cNvGrpSpPr/>
          <p:nvPr/>
        </p:nvGrpSpPr>
        <p:grpSpPr>
          <a:xfrm>
            <a:off x="6540821" y="3367036"/>
            <a:ext cx="362553" cy="356498"/>
            <a:chOff x="6540821" y="3367036"/>
            <a:chExt cx="362553" cy="356498"/>
          </a:xfrm>
        </p:grpSpPr>
        <p:sp>
          <p:nvSpPr>
            <p:cNvPr id="17371" name="Google Shape;17371;p9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9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9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9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9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9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9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8" name="Google Shape;17378;p96"/>
          <p:cNvGrpSpPr/>
          <p:nvPr/>
        </p:nvGrpSpPr>
        <p:grpSpPr>
          <a:xfrm>
            <a:off x="2302458" y="2474704"/>
            <a:ext cx="354479" cy="312561"/>
            <a:chOff x="2302458" y="2474704"/>
            <a:chExt cx="354479" cy="312561"/>
          </a:xfrm>
        </p:grpSpPr>
        <p:sp>
          <p:nvSpPr>
            <p:cNvPr id="17379" name="Google Shape;17379;p9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9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9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9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9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9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9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9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9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9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9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9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1" name="Google Shape;17391;p96"/>
          <p:cNvGrpSpPr/>
          <p:nvPr/>
        </p:nvGrpSpPr>
        <p:grpSpPr>
          <a:xfrm>
            <a:off x="2831110" y="2442538"/>
            <a:ext cx="246002" cy="348922"/>
            <a:chOff x="2831110" y="2442538"/>
            <a:chExt cx="246002" cy="348922"/>
          </a:xfrm>
        </p:grpSpPr>
        <p:sp>
          <p:nvSpPr>
            <p:cNvPr id="17392" name="Google Shape;17392;p9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9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9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9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9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9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9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9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9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9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9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9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9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9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6" name="Google Shape;17406;p96"/>
          <p:cNvGrpSpPr/>
          <p:nvPr/>
        </p:nvGrpSpPr>
        <p:grpSpPr>
          <a:xfrm>
            <a:off x="3314750" y="3817357"/>
            <a:ext cx="362920" cy="356865"/>
            <a:chOff x="3314750" y="3817357"/>
            <a:chExt cx="362920" cy="356865"/>
          </a:xfrm>
        </p:grpSpPr>
        <p:sp>
          <p:nvSpPr>
            <p:cNvPr id="17407" name="Google Shape;17407;p9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9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9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9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9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2" name="Google Shape;17412;p96"/>
          <p:cNvGrpSpPr/>
          <p:nvPr/>
        </p:nvGrpSpPr>
        <p:grpSpPr>
          <a:xfrm>
            <a:off x="7016492" y="3367036"/>
            <a:ext cx="362947" cy="356498"/>
            <a:chOff x="7016492" y="3367036"/>
            <a:chExt cx="362947" cy="356498"/>
          </a:xfrm>
        </p:grpSpPr>
        <p:sp>
          <p:nvSpPr>
            <p:cNvPr id="17413" name="Google Shape;17413;p9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9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9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9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9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9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9" name="Google Shape;17419;p96"/>
          <p:cNvGrpSpPr/>
          <p:nvPr/>
        </p:nvGrpSpPr>
        <p:grpSpPr>
          <a:xfrm>
            <a:off x="3763184" y="3817357"/>
            <a:ext cx="363314" cy="356576"/>
            <a:chOff x="3763184" y="3817357"/>
            <a:chExt cx="363314" cy="356576"/>
          </a:xfrm>
        </p:grpSpPr>
        <p:sp>
          <p:nvSpPr>
            <p:cNvPr id="17420" name="Google Shape;17420;p9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9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9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9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9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25" name="Google Shape;17425;p96"/>
          <p:cNvGrpSpPr/>
          <p:nvPr/>
        </p:nvGrpSpPr>
        <p:grpSpPr>
          <a:xfrm>
            <a:off x="5108852" y="3817357"/>
            <a:ext cx="362947" cy="356576"/>
            <a:chOff x="5108852" y="3817357"/>
            <a:chExt cx="362947" cy="356576"/>
          </a:xfrm>
        </p:grpSpPr>
        <p:sp>
          <p:nvSpPr>
            <p:cNvPr id="17426" name="Google Shape;17426;p9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9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9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9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0" name="Google Shape;17430;p96"/>
          <p:cNvGrpSpPr/>
          <p:nvPr/>
        </p:nvGrpSpPr>
        <p:grpSpPr>
          <a:xfrm>
            <a:off x="6005720" y="3817357"/>
            <a:ext cx="362947" cy="356576"/>
            <a:chOff x="6005720" y="3817357"/>
            <a:chExt cx="362947" cy="356576"/>
          </a:xfrm>
        </p:grpSpPr>
        <p:sp>
          <p:nvSpPr>
            <p:cNvPr id="17431" name="Google Shape;17431;p9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9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9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9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5" name="Google Shape;17435;p96"/>
          <p:cNvGrpSpPr/>
          <p:nvPr/>
        </p:nvGrpSpPr>
        <p:grpSpPr>
          <a:xfrm>
            <a:off x="5589452" y="3367036"/>
            <a:ext cx="362580" cy="356498"/>
            <a:chOff x="5589452" y="3367036"/>
            <a:chExt cx="362580" cy="356498"/>
          </a:xfrm>
        </p:grpSpPr>
        <p:sp>
          <p:nvSpPr>
            <p:cNvPr id="17436" name="Google Shape;17436;p9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9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9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9" name="Google Shape;17439;p96"/>
          <p:cNvGrpSpPr/>
          <p:nvPr/>
        </p:nvGrpSpPr>
        <p:grpSpPr>
          <a:xfrm>
            <a:off x="4211985" y="3817357"/>
            <a:ext cx="362947" cy="356576"/>
            <a:chOff x="4211985" y="3817357"/>
            <a:chExt cx="362947" cy="356576"/>
          </a:xfrm>
        </p:grpSpPr>
        <p:sp>
          <p:nvSpPr>
            <p:cNvPr id="17440" name="Google Shape;17440;p9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9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9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96"/>
          <p:cNvGrpSpPr/>
          <p:nvPr/>
        </p:nvGrpSpPr>
        <p:grpSpPr>
          <a:xfrm>
            <a:off x="4660419" y="3817357"/>
            <a:ext cx="362947" cy="356576"/>
            <a:chOff x="4660419" y="3817357"/>
            <a:chExt cx="362947" cy="356576"/>
          </a:xfrm>
        </p:grpSpPr>
        <p:sp>
          <p:nvSpPr>
            <p:cNvPr id="17444" name="Google Shape;17444;p9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9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9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9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9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9" name="Google Shape;17449;p96"/>
          <p:cNvGrpSpPr/>
          <p:nvPr/>
        </p:nvGrpSpPr>
        <p:grpSpPr>
          <a:xfrm>
            <a:off x="5557286" y="3817357"/>
            <a:ext cx="362947" cy="356576"/>
            <a:chOff x="5557286" y="3817357"/>
            <a:chExt cx="362947" cy="356576"/>
          </a:xfrm>
        </p:grpSpPr>
        <p:sp>
          <p:nvSpPr>
            <p:cNvPr id="17450" name="Google Shape;17450;p9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9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9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9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4" name="Google Shape;17454;p96"/>
          <p:cNvGrpSpPr/>
          <p:nvPr/>
        </p:nvGrpSpPr>
        <p:grpSpPr>
          <a:xfrm>
            <a:off x="7488021" y="3362475"/>
            <a:ext cx="372017" cy="365621"/>
            <a:chOff x="7488021" y="3362475"/>
            <a:chExt cx="372017" cy="365621"/>
          </a:xfrm>
        </p:grpSpPr>
        <p:sp>
          <p:nvSpPr>
            <p:cNvPr id="17455" name="Google Shape;17455;p9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9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9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9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9" name="Google Shape;17459;p9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9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9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9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9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9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5" name="Google Shape;17465;p96"/>
          <p:cNvGrpSpPr/>
          <p:nvPr/>
        </p:nvGrpSpPr>
        <p:grpSpPr>
          <a:xfrm>
            <a:off x="5113781" y="3367036"/>
            <a:ext cx="362553" cy="356498"/>
            <a:chOff x="5113781" y="3367036"/>
            <a:chExt cx="362553" cy="356498"/>
          </a:xfrm>
        </p:grpSpPr>
        <p:sp>
          <p:nvSpPr>
            <p:cNvPr id="17466" name="Google Shape;17466;p9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9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68" name="Google Shape;17468;p9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69" name="Google Shape;17469;p96"/>
          <p:cNvGrpSpPr/>
          <p:nvPr/>
        </p:nvGrpSpPr>
        <p:grpSpPr>
          <a:xfrm>
            <a:off x="7968621" y="3365489"/>
            <a:ext cx="375818" cy="357651"/>
            <a:chOff x="7968621" y="3365489"/>
            <a:chExt cx="375818" cy="357651"/>
          </a:xfrm>
        </p:grpSpPr>
        <p:sp>
          <p:nvSpPr>
            <p:cNvPr id="17470" name="Google Shape;17470;p9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9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9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9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9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9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9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9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9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9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9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9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859"/>
        <p:cNvGrpSpPr/>
        <p:nvPr/>
      </p:nvGrpSpPr>
      <p:grpSpPr>
        <a:xfrm>
          <a:off x="0" y="0"/>
          <a:ext cx="0" cy="0"/>
          <a:chOff x="0" y="0"/>
          <a:chExt cx="0" cy="0"/>
        </a:xfrm>
      </p:grpSpPr>
      <p:sp>
        <p:nvSpPr>
          <p:cNvPr id="1860" name="Google Shape;1860;p77"/>
          <p:cNvSpPr txBox="1">
            <a:spLocks noGrp="1"/>
          </p:cNvSpPr>
          <p:nvPr>
            <p:ph type="title"/>
          </p:nvPr>
        </p:nvSpPr>
        <p:spPr>
          <a:xfrm>
            <a:off x="709675" y="1274802"/>
            <a:ext cx="7721100" cy="100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4800" dirty="0">
                <a:latin typeface="Sahel" panose="020B0603030804020204" pitchFamily="34" charset="-78"/>
                <a:cs typeface="Sahel" panose="020B0603030804020204" pitchFamily="34" charset="-78"/>
              </a:rPr>
              <a:t>ممنون از توجه شما</a:t>
            </a:r>
            <a:endParaRPr sz="4800" dirty="0">
              <a:latin typeface="Sahel" panose="020B0603030804020204" pitchFamily="34" charset="-78"/>
              <a:cs typeface="Sahel" panose="020B0603030804020204" pitchFamily="34" charset="-78"/>
            </a:endParaRPr>
          </a:p>
        </p:txBody>
      </p:sp>
      <p:sp>
        <p:nvSpPr>
          <p:cNvPr id="1861" name="Google Shape;1861;p77"/>
          <p:cNvSpPr txBox="1">
            <a:spLocks noGrp="1"/>
          </p:cNvSpPr>
          <p:nvPr>
            <p:ph type="subTitle" idx="1"/>
          </p:nvPr>
        </p:nvSpPr>
        <p:spPr>
          <a:xfrm>
            <a:off x="3003475" y="2688771"/>
            <a:ext cx="3133500" cy="93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smtClean="0"/>
              <a:t>www.negaranco.com</a:t>
            </a:r>
            <a:endParaRPr lang="en" dirty="0"/>
          </a:p>
          <a:p>
            <a:pPr marL="0" lvl="0" indent="0" algn="ctr" rtl="0">
              <a:spcBef>
                <a:spcPts val="0"/>
              </a:spcBef>
              <a:spcAft>
                <a:spcPts val="0"/>
              </a:spcAft>
              <a:buNone/>
            </a:pPr>
            <a:endParaRPr lang="en" dirty="0"/>
          </a:p>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تهیه شده در </a:t>
            </a:r>
            <a:r>
              <a:rPr lang="fa-IR" dirty="0" smtClean="0">
                <a:latin typeface="Sahel" panose="020B0603030804020204" pitchFamily="34" charset="-78"/>
                <a:cs typeface="Sahel" panose="020B0603030804020204" pitchFamily="34" charset="-78"/>
              </a:rPr>
              <a:t>چاپ و تبلیغات نگاران</a:t>
            </a:r>
            <a:endParaRPr dirty="0">
              <a:latin typeface="Sahel" panose="020B0603030804020204" pitchFamily="34" charset="-78"/>
              <a:cs typeface="Sahel" panose="020B0603030804020204" pitchFamily="34" charset="-78"/>
            </a:endParaRPr>
          </a:p>
        </p:txBody>
      </p:sp>
      <p:grpSp>
        <p:nvGrpSpPr>
          <p:cNvPr id="1862" name="Google Shape;1862;p77"/>
          <p:cNvGrpSpPr/>
          <p:nvPr/>
        </p:nvGrpSpPr>
        <p:grpSpPr>
          <a:xfrm>
            <a:off x="4394200" y="3950732"/>
            <a:ext cx="794789" cy="352058"/>
            <a:chOff x="4390521" y="2275296"/>
            <a:chExt cx="794789" cy="352058"/>
          </a:xfrm>
        </p:grpSpPr>
        <p:grpSp>
          <p:nvGrpSpPr>
            <p:cNvPr id="1866" name="Google Shape;1866;p77"/>
            <p:cNvGrpSpPr/>
            <p:nvPr/>
          </p:nvGrpSpPr>
          <p:grpSpPr>
            <a:xfrm>
              <a:off x="4833340" y="2275296"/>
              <a:ext cx="351970" cy="351970"/>
              <a:chOff x="4211985" y="3817357"/>
              <a:chExt cx="356498" cy="356498"/>
            </a:xfrm>
          </p:grpSpPr>
          <p:sp>
            <p:nvSpPr>
              <p:cNvPr id="1867" name="Google Shape;1867;p77">
                <a:hlinkClick r:id="rId3"/>
              </p:cNvPr>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7"/>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69" name="Google Shape;1869;p77"/>
            <p:cNvGrpSpPr/>
            <p:nvPr/>
          </p:nvGrpSpPr>
          <p:grpSpPr>
            <a:xfrm>
              <a:off x="4390521" y="2275384"/>
              <a:ext cx="352333" cy="351970"/>
              <a:chOff x="3314750" y="3817357"/>
              <a:chExt cx="356865" cy="356498"/>
            </a:xfrm>
          </p:grpSpPr>
          <p:sp>
            <p:nvSpPr>
              <p:cNvPr id="1870" name="Google Shape;1870;p77">
                <a:hlinkClick r:id="rId4"/>
              </p:cNvPr>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7"/>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7"/>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 name="Google Shape;1873;p77"/>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7419;p96">
            <a:extLst>
              <a:ext uri="{FF2B5EF4-FFF2-40B4-BE49-F238E27FC236}">
                <a16:creationId xmlns:a16="http://schemas.microsoft.com/office/drawing/2014/main" id="{2E186F7C-F28E-71BC-B99A-7E675917FFF4}"/>
              </a:ext>
            </a:extLst>
          </p:cNvPr>
          <p:cNvGrpSpPr/>
          <p:nvPr/>
        </p:nvGrpSpPr>
        <p:grpSpPr>
          <a:xfrm>
            <a:off x="3940400" y="3946126"/>
            <a:ext cx="363314" cy="356576"/>
            <a:chOff x="3763184" y="3817357"/>
            <a:chExt cx="363314" cy="356576"/>
          </a:xfrm>
        </p:grpSpPr>
        <p:sp>
          <p:nvSpPr>
            <p:cNvPr id="3" name="Google Shape;17420;p96">
              <a:hlinkClick r:id="rId5"/>
              <a:extLst>
                <a:ext uri="{FF2B5EF4-FFF2-40B4-BE49-F238E27FC236}">
                  <a16:creationId xmlns:a16="http://schemas.microsoft.com/office/drawing/2014/main" id="{6B2BF6CE-8569-3956-ACA2-55180F2A3133}"/>
                </a:ext>
              </a:extLst>
            </p:cNvPr>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7421;p96">
              <a:extLst>
                <a:ext uri="{FF2B5EF4-FFF2-40B4-BE49-F238E27FC236}">
                  <a16:creationId xmlns:a16="http://schemas.microsoft.com/office/drawing/2014/main" id="{738C53F2-201D-28E3-A9CB-3444C4493A61}"/>
                </a:ext>
              </a:extLst>
            </p:cNvPr>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7422;p96">
              <a:extLst>
                <a:ext uri="{FF2B5EF4-FFF2-40B4-BE49-F238E27FC236}">
                  <a16:creationId xmlns:a16="http://schemas.microsoft.com/office/drawing/2014/main" id="{90EEDF00-1454-FBC1-E7D1-2EE49A0708F3}"/>
                </a:ext>
              </a:extLst>
            </p:cNvPr>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7423;p96">
              <a:extLst>
                <a:ext uri="{FF2B5EF4-FFF2-40B4-BE49-F238E27FC236}">
                  <a16:creationId xmlns:a16="http://schemas.microsoft.com/office/drawing/2014/main" id="{76FF9701-29B7-E1D3-211C-1B1CF26094B8}"/>
                </a:ext>
              </a:extLst>
            </p:cNvPr>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7424;p96">
              <a:extLst>
                <a:ext uri="{FF2B5EF4-FFF2-40B4-BE49-F238E27FC236}">
                  <a16:creationId xmlns:a16="http://schemas.microsoft.com/office/drawing/2014/main" id="{EDA6D5F9-1F70-63E3-787D-1BC366FF6D13}"/>
                </a:ext>
              </a:extLst>
            </p:cNvPr>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30"/>
        <p:cNvGrpSpPr/>
        <p:nvPr/>
      </p:nvGrpSpPr>
      <p:grpSpPr>
        <a:xfrm>
          <a:off x="0" y="0"/>
          <a:ext cx="0" cy="0"/>
          <a:chOff x="0" y="0"/>
          <a:chExt cx="0" cy="0"/>
        </a:xfrm>
      </p:grpSpPr>
      <p:sp>
        <p:nvSpPr>
          <p:cNvPr id="1631" name="Google Shape;1631;p63"/>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latin typeface="Sahel" panose="020B0603030804020204" pitchFamily="34" charset="-78"/>
                <a:cs typeface="Sahel" panose="020B0603030804020204" pitchFamily="34" charset="-78"/>
              </a:rPr>
              <a:t>شعار برند (</a:t>
            </a:r>
            <a:r>
              <a:rPr lang="en-US" dirty="0">
                <a:latin typeface="Sahel" panose="020B0603030804020204" pitchFamily="34" charset="-78"/>
                <a:cs typeface="Sahel" panose="020B0603030804020204" pitchFamily="34" charset="-78"/>
              </a:rPr>
              <a:t>Tagline</a:t>
            </a:r>
            <a:r>
              <a:rPr lang="fa-IR" dirty="0">
                <a:latin typeface="Sahel" panose="020B0603030804020204" pitchFamily="34" charset="-78"/>
                <a:cs typeface="Sahel" panose="020B0603030804020204" pitchFamily="34" charset="-78"/>
              </a:rPr>
              <a:t>)</a:t>
            </a:r>
            <a:endParaRPr dirty="0">
              <a:latin typeface="Sahel" panose="020B0603030804020204" pitchFamily="34" charset="-78"/>
              <a:cs typeface="Sahel" panose="020B0603030804020204" pitchFamily="34" charset="-78"/>
            </a:endParaRPr>
          </a:p>
        </p:txBody>
      </p:sp>
      <p:sp>
        <p:nvSpPr>
          <p:cNvPr id="1633" name="Google Shape;1633;p63"/>
          <p:cNvSpPr txBox="1">
            <a:spLocks noGrp="1"/>
          </p:cNvSpPr>
          <p:nvPr>
            <p:ph type="subTitle" idx="2"/>
          </p:nvPr>
        </p:nvSpPr>
        <p:spPr>
          <a:xfrm>
            <a:off x="713225" y="1718975"/>
            <a:ext cx="7721100" cy="788700"/>
          </a:xfrm>
          <a:prstGeom prst="rect">
            <a:avLst/>
          </a:prstGeom>
        </p:spPr>
        <p:txBody>
          <a:bodyPr spcFirstLastPara="1" wrap="square" lIns="91425" tIns="91425" rIns="91425" bIns="91425" anchor="t" anchorCtr="0">
            <a:noAutofit/>
          </a:bodyPr>
          <a:lstStyle/>
          <a:p>
            <a:pPr marL="0" lvl="0" indent="0" algn="ctr" rtl="1">
              <a:spcBef>
                <a:spcPts val="0"/>
              </a:spcBef>
              <a:spcAft>
                <a:spcPts val="1600"/>
              </a:spcAft>
              <a:buNone/>
            </a:pPr>
            <a:r>
              <a:rPr lang="fa-IR" dirty="0"/>
              <a:t>"</a:t>
            </a:r>
            <a:r>
              <a:rPr lang="fa-IR" dirty="0">
                <a:latin typeface="Sahel" panose="020B0603030804020204" pitchFamily="34" charset="-78"/>
                <a:cs typeface="Sahel" panose="020B0603030804020204" pitchFamily="34" charset="-78"/>
              </a:rPr>
              <a:t>شعار را بنویسید</a:t>
            </a:r>
            <a:r>
              <a:rPr lang="fa-IR" dirty="0"/>
              <a:t>"</a:t>
            </a:r>
            <a:endParaRPr dirty="0"/>
          </a:p>
        </p:txBody>
      </p:sp>
      <p:sp>
        <p:nvSpPr>
          <p:cNvPr id="3" name="Subtitle 2">
            <a:extLst>
              <a:ext uri="{FF2B5EF4-FFF2-40B4-BE49-F238E27FC236}">
                <a16:creationId xmlns:a16="http://schemas.microsoft.com/office/drawing/2014/main" id="{36B2BDAB-C6CD-EE83-D903-FC0614F344BD}"/>
              </a:ext>
            </a:extLst>
          </p:cNvPr>
          <p:cNvSpPr>
            <a:spLocks noGrp="1"/>
          </p:cNvSpPr>
          <p:nvPr>
            <p:ph type="subTitle" idx="1"/>
          </p:nvPr>
        </p:nvSpPr>
        <p:spPr/>
        <p:txBody>
          <a:bodyPr/>
          <a:lstStyle/>
          <a:p>
            <a:r>
              <a:rPr lang="fa-IR" dirty="0">
                <a:latin typeface="Sahel" panose="020B0603030804020204" pitchFamily="34" charset="-78"/>
                <a:cs typeface="Sahel" panose="020B0603030804020204" pitchFamily="34" charset="-78"/>
              </a:rPr>
              <a:t>توضیحات بیشتر</a:t>
            </a:r>
            <a:endParaRPr lang="en-US" dirty="0">
              <a:latin typeface="Sahel" panose="020B0603030804020204" pitchFamily="34" charset="-78"/>
              <a:cs typeface="Sahel" panose="020B0603030804020204" pitchFamily="34" charset="-78"/>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5941D94-FA6D-3788-F4DC-4173DF09EE7A}"/>
              </a:ext>
            </a:extLst>
          </p:cNvPr>
          <p:cNvSpPr>
            <a:spLocks noGrp="1"/>
          </p:cNvSpPr>
          <p:nvPr>
            <p:ph type="title"/>
          </p:nvPr>
        </p:nvSpPr>
        <p:spPr>
          <a:xfrm>
            <a:off x="709674" y="766800"/>
            <a:ext cx="7721100" cy="572700"/>
          </a:xfrm>
        </p:spPr>
        <p:txBody>
          <a:bodyPr/>
          <a:lstStyle/>
          <a:p>
            <a:r>
              <a:rPr lang="fa-IR" dirty="0"/>
              <a:t>چشم‌انداز (</a:t>
            </a:r>
            <a:r>
              <a:rPr lang="en-US" dirty="0"/>
              <a:t>Vision</a:t>
            </a:r>
            <a:r>
              <a:rPr lang="fa-IR" dirty="0"/>
              <a:t>)</a:t>
            </a:r>
            <a:endParaRPr lang="en-US" dirty="0"/>
          </a:p>
        </p:txBody>
      </p:sp>
      <p:sp>
        <p:nvSpPr>
          <p:cNvPr id="5" name="Text Placeholder 4">
            <a:extLst>
              <a:ext uri="{FF2B5EF4-FFF2-40B4-BE49-F238E27FC236}">
                <a16:creationId xmlns:a16="http://schemas.microsoft.com/office/drawing/2014/main" id="{C288AC75-0866-0C7F-9EDC-359DBD845F92}"/>
              </a:ext>
            </a:extLst>
          </p:cNvPr>
          <p:cNvSpPr>
            <a:spLocks noGrp="1"/>
          </p:cNvSpPr>
          <p:nvPr>
            <p:ph type="body" idx="1"/>
          </p:nvPr>
        </p:nvSpPr>
        <p:spPr>
          <a:xfrm>
            <a:off x="1960824" y="1860610"/>
            <a:ext cx="5218800" cy="2287693"/>
          </a:xfrm>
        </p:spPr>
        <p:txBody>
          <a:bodyPr/>
          <a:lstStyle/>
          <a:p>
            <a:pPr marL="133350" indent="0">
              <a:lnSpc>
                <a:spcPct val="150000"/>
              </a:lnSpc>
              <a:buNone/>
            </a:pPr>
            <a:r>
              <a:rPr lang="fa-IR" dirty="0">
                <a:solidFill>
                  <a:schemeClr val="accent5">
                    <a:lumMod val="75000"/>
                  </a:schemeClr>
                </a:solidFill>
              </a:rPr>
              <a:t>لورم ایپسوم متن ساختگی با تولید سادگی نامفهوم از صنعت چاپ و با استفاده از طراحان گرافیک است. چاپگرها و متون بلکه روزنامه و مجله در ستون و سطرآنچنان که لازم است و برای شرایط فعلی تکنولوژی مورد نیاز و کاربردهای متنوع با هدف بهبود ابزارهای کاربردی می باشد</a:t>
            </a:r>
            <a:r>
              <a:rPr lang="en-US" dirty="0">
                <a:solidFill>
                  <a:schemeClr val="accent5">
                    <a:lumMod val="75000"/>
                  </a:schemeClr>
                </a:solidFill>
              </a:rPr>
              <a:t>.</a:t>
            </a:r>
          </a:p>
        </p:txBody>
      </p:sp>
    </p:spTree>
    <p:extLst>
      <p:ext uri="{BB962C8B-B14F-4D97-AF65-F5344CB8AC3E}">
        <p14:creationId xmlns:p14="http://schemas.microsoft.com/office/powerpoint/2010/main" val="182368922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5941D94-FA6D-3788-F4DC-4173DF09EE7A}"/>
              </a:ext>
            </a:extLst>
          </p:cNvPr>
          <p:cNvSpPr>
            <a:spLocks noGrp="1"/>
          </p:cNvSpPr>
          <p:nvPr>
            <p:ph type="title"/>
          </p:nvPr>
        </p:nvSpPr>
        <p:spPr>
          <a:xfrm>
            <a:off x="709674" y="774161"/>
            <a:ext cx="7721100" cy="572700"/>
          </a:xfrm>
        </p:spPr>
        <p:txBody>
          <a:bodyPr/>
          <a:lstStyle/>
          <a:p>
            <a:r>
              <a:rPr lang="fa-IR" dirty="0"/>
              <a:t>ماموریت (</a:t>
            </a:r>
            <a:r>
              <a:rPr lang="en-US" dirty="0"/>
              <a:t>Mission</a:t>
            </a:r>
            <a:r>
              <a:rPr lang="fa-IR" dirty="0"/>
              <a:t>)</a:t>
            </a:r>
            <a:endParaRPr lang="en-US" dirty="0"/>
          </a:p>
        </p:txBody>
      </p:sp>
      <p:sp>
        <p:nvSpPr>
          <p:cNvPr id="5" name="Text Placeholder 4">
            <a:extLst>
              <a:ext uri="{FF2B5EF4-FFF2-40B4-BE49-F238E27FC236}">
                <a16:creationId xmlns:a16="http://schemas.microsoft.com/office/drawing/2014/main" id="{C288AC75-0866-0C7F-9EDC-359DBD845F92}"/>
              </a:ext>
            </a:extLst>
          </p:cNvPr>
          <p:cNvSpPr>
            <a:spLocks noGrp="1"/>
          </p:cNvSpPr>
          <p:nvPr>
            <p:ph type="body" idx="1"/>
          </p:nvPr>
        </p:nvSpPr>
        <p:spPr>
          <a:xfrm>
            <a:off x="1960824" y="1795296"/>
            <a:ext cx="5218800" cy="2287693"/>
          </a:xfrm>
        </p:spPr>
        <p:txBody>
          <a:bodyPr/>
          <a:lstStyle/>
          <a:p>
            <a:pPr marL="133350" indent="0">
              <a:lnSpc>
                <a:spcPct val="150000"/>
              </a:lnSpc>
              <a:buNone/>
            </a:pPr>
            <a:r>
              <a:rPr lang="fa-IR" dirty="0">
                <a:solidFill>
                  <a:schemeClr val="accent5">
                    <a:lumMod val="75000"/>
                  </a:schemeClr>
                </a:solidFill>
              </a:rPr>
              <a:t>لورم ایپسوم متن ساختگی با تولید سادگی نامفهوم از صنعت چاپ و با استفاده از طراحان گرافیک است. چاپگرها و متون بلکه روزنامه و مجله در ستون و سطرآنچنان که لازم است و برای شرایط فعلی تکنولوژی مورد نیاز و کاربردهای متنوع با هدف بهبود ابزارهای کاربردی می باشد</a:t>
            </a:r>
            <a:r>
              <a:rPr lang="en-US" dirty="0">
                <a:solidFill>
                  <a:schemeClr val="accent5">
                    <a:lumMod val="75000"/>
                  </a:schemeClr>
                </a:solidFill>
              </a:rPr>
              <a:t>.</a:t>
            </a:r>
          </a:p>
        </p:txBody>
      </p:sp>
    </p:spTree>
    <p:extLst>
      <p:ext uri="{BB962C8B-B14F-4D97-AF65-F5344CB8AC3E}">
        <p14:creationId xmlns:p14="http://schemas.microsoft.com/office/powerpoint/2010/main" val="15824391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06"/>
        <p:cNvGrpSpPr/>
        <p:nvPr/>
      </p:nvGrpSpPr>
      <p:grpSpPr>
        <a:xfrm>
          <a:off x="0" y="0"/>
          <a:ext cx="0" cy="0"/>
          <a:chOff x="0" y="0"/>
          <a:chExt cx="0" cy="0"/>
        </a:xfrm>
      </p:grpSpPr>
      <p:sp>
        <p:nvSpPr>
          <p:cNvPr id="407" name="Google Shape;407;p44"/>
          <p:cNvSpPr txBox="1">
            <a:spLocks noGrp="1"/>
          </p:cNvSpPr>
          <p:nvPr>
            <p:ph type="title"/>
          </p:nvPr>
        </p:nvSpPr>
        <p:spPr>
          <a:xfrm>
            <a:off x="709674" y="538200"/>
            <a:ext cx="7721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شخصیت برند</a:t>
            </a:r>
            <a:endParaRPr dirty="0">
              <a:latin typeface="Sahel" panose="020B0603030804020204" pitchFamily="34" charset="-78"/>
              <a:cs typeface="Sahel" panose="020B0603030804020204" pitchFamily="34" charset="-78"/>
            </a:endParaRPr>
          </a:p>
        </p:txBody>
      </p:sp>
      <p:sp>
        <p:nvSpPr>
          <p:cNvPr id="408" name="Google Shape;408;p44"/>
          <p:cNvSpPr txBox="1">
            <a:spLocks noGrp="1"/>
          </p:cNvSpPr>
          <p:nvPr>
            <p:ph type="subTitle" idx="1"/>
          </p:nvPr>
        </p:nvSpPr>
        <p:spPr>
          <a:xfrm>
            <a:off x="967838" y="3596133"/>
            <a:ext cx="20628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lang="fa-IR" sz="1200" dirty="0"/>
          </a:p>
        </p:txBody>
      </p:sp>
      <p:sp>
        <p:nvSpPr>
          <p:cNvPr id="409" name="Google Shape;409;p44"/>
          <p:cNvSpPr txBox="1">
            <a:spLocks noGrp="1"/>
          </p:cNvSpPr>
          <p:nvPr>
            <p:ph type="subTitle" idx="2"/>
          </p:nvPr>
        </p:nvSpPr>
        <p:spPr>
          <a:xfrm>
            <a:off x="854557" y="3098408"/>
            <a:ext cx="2286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fa-IR" dirty="0">
                <a:latin typeface="Sahel" panose="020B0603030804020204" pitchFamily="34" charset="-78"/>
                <a:cs typeface="Sahel" panose="020B0603030804020204" pitchFamily="34" charset="-78"/>
              </a:rPr>
              <a:t>امیدوار</a:t>
            </a:r>
            <a:endParaRPr dirty="0">
              <a:latin typeface="Sahel" panose="020B0603030804020204" pitchFamily="34" charset="-78"/>
              <a:cs typeface="Sahel" panose="020B0603030804020204" pitchFamily="34" charset="-78"/>
            </a:endParaRPr>
          </a:p>
        </p:txBody>
      </p:sp>
      <p:sp>
        <p:nvSpPr>
          <p:cNvPr id="410" name="Google Shape;410;p44"/>
          <p:cNvSpPr txBox="1">
            <a:spLocks noGrp="1"/>
          </p:cNvSpPr>
          <p:nvPr>
            <p:ph type="subTitle" idx="3"/>
          </p:nvPr>
        </p:nvSpPr>
        <p:spPr>
          <a:xfrm>
            <a:off x="3537903" y="3596133"/>
            <a:ext cx="20664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lang="fa-IR" sz="1200" dirty="0"/>
          </a:p>
        </p:txBody>
      </p:sp>
      <p:sp>
        <p:nvSpPr>
          <p:cNvPr id="411" name="Google Shape;411;p44"/>
          <p:cNvSpPr txBox="1">
            <a:spLocks noGrp="1"/>
          </p:cNvSpPr>
          <p:nvPr>
            <p:ph type="subTitle" idx="4"/>
          </p:nvPr>
        </p:nvSpPr>
        <p:spPr>
          <a:xfrm>
            <a:off x="3428724" y="3125876"/>
            <a:ext cx="2283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قدرتمند</a:t>
            </a:r>
            <a:endParaRPr dirty="0">
              <a:latin typeface="Sahel" panose="020B0603030804020204" pitchFamily="34" charset="-78"/>
              <a:cs typeface="Sahel" panose="020B0603030804020204" pitchFamily="34" charset="-78"/>
            </a:endParaRPr>
          </a:p>
        </p:txBody>
      </p:sp>
      <p:sp>
        <p:nvSpPr>
          <p:cNvPr id="412" name="Google Shape;412;p44"/>
          <p:cNvSpPr txBox="1">
            <a:spLocks noGrp="1"/>
          </p:cNvSpPr>
          <p:nvPr>
            <p:ph type="subTitle" idx="5"/>
          </p:nvPr>
        </p:nvSpPr>
        <p:spPr>
          <a:xfrm>
            <a:off x="6111568" y="3596133"/>
            <a:ext cx="2066400" cy="7905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fa-IR" sz="1200" b="0" i="0" dirty="0">
                <a:solidFill>
                  <a:srgbClr val="212529"/>
                </a:solidFill>
                <a:effectLst/>
                <a:latin typeface="IRANSans" panose="02040503050201020203" pitchFamily="18" charset="-78"/>
                <a:cs typeface="IRANSans" panose="02040503050201020203" pitchFamily="18" charset="-78"/>
              </a:rPr>
              <a:t>لورم ایپسوم متن ساختگی با تولید سادگی است.</a:t>
            </a:r>
            <a:endParaRPr sz="1200" dirty="0"/>
          </a:p>
        </p:txBody>
      </p:sp>
      <p:sp>
        <p:nvSpPr>
          <p:cNvPr id="413" name="Google Shape;413;p44"/>
          <p:cNvSpPr txBox="1">
            <a:spLocks noGrp="1"/>
          </p:cNvSpPr>
          <p:nvPr>
            <p:ph type="subTitle" idx="6"/>
          </p:nvPr>
        </p:nvSpPr>
        <p:spPr>
          <a:xfrm>
            <a:off x="6012283" y="3125876"/>
            <a:ext cx="2286000" cy="36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latin typeface="Sahel" panose="020B0603030804020204" pitchFamily="34" charset="-78"/>
                <a:cs typeface="Sahel" panose="020B0603030804020204" pitchFamily="34" charset="-78"/>
              </a:rPr>
              <a:t>مجهز</a:t>
            </a:r>
            <a:endParaRPr dirty="0">
              <a:latin typeface="Sahel" panose="020B0603030804020204" pitchFamily="34" charset="-78"/>
              <a:cs typeface="Sahel" panose="020B0603030804020204" pitchFamily="34" charset="-78"/>
            </a:endParaRPr>
          </a:p>
        </p:txBody>
      </p:sp>
      <p:grpSp>
        <p:nvGrpSpPr>
          <p:cNvPr id="414" name="Google Shape;414;p44"/>
          <p:cNvGrpSpPr/>
          <p:nvPr/>
        </p:nvGrpSpPr>
        <p:grpSpPr>
          <a:xfrm>
            <a:off x="1294312" y="1490375"/>
            <a:ext cx="1409851" cy="1369500"/>
            <a:chOff x="1298909" y="1285850"/>
            <a:chExt cx="1409851" cy="1369500"/>
          </a:xfrm>
        </p:grpSpPr>
        <p:sp>
          <p:nvSpPr>
            <p:cNvPr id="415" name="Google Shape;415;p44" descr="Slidesgo" title="image01"/>
            <p:cNvSpPr/>
            <p:nvPr/>
          </p:nvSpPr>
          <p:spPr>
            <a:xfrm>
              <a:off x="1319084" y="1285850"/>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44"/>
            <p:cNvGrpSpPr/>
            <p:nvPr/>
          </p:nvGrpSpPr>
          <p:grpSpPr>
            <a:xfrm>
              <a:off x="1298909" y="1787191"/>
              <a:ext cx="1409851" cy="497934"/>
              <a:chOff x="5170800" y="2029800"/>
              <a:chExt cx="408925" cy="144425"/>
            </a:xfrm>
          </p:grpSpPr>
          <p:sp>
            <p:nvSpPr>
              <p:cNvPr id="417" name="Google Shape;417;p44"/>
              <p:cNvSpPr/>
              <p:nvPr/>
            </p:nvSpPr>
            <p:spPr>
              <a:xfrm>
                <a:off x="5170800" y="2029800"/>
                <a:ext cx="408925" cy="38800"/>
              </a:xfrm>
              <a:custGeom>
                <a:avLst/>
                <a:gdLst/>
                <a:ahLst/>
                <a:cxnLst/>
                <a:rect l="l" t="t" r="r" b="b"/>
                <a:pathLst>
                  <a:path w="16357" h="1552" extrusionOk="0">
                    <a:moveTo>
                      <a:pt x="1803" y="0"/>
                    </a:moveTo>
                    <a:cubicBezTo>
                      <a:pt x="1121" y="0"/>
                      <a:pt x="531" y="92"/>
                      <a:pt x="368" y="376"/>
                    </a:cubicBezTo>
                    <a:cubicBezTo>
                      <a:pt x="1" y="984"/>
                      <a:pt x="488" y="1552"/>
                      <a:pt x="488" y="1552"/>
                    </a:cubicBezTo>
                    <a:cubicBezTo>
                      <a:pt x="611" y="1227"/>
                      <a:pt x="813" y="945"/>
                      <a:pt x="1098" y="782"/>
                    </a:cubicBezTo>
                    <a:cubicBezTo>
                      <a:pt x="1250" y="703"/>
                      <a:pt x="1538" y="670"/>
                      <a:pt x="1915" y="670"/>
                    </a:cubicBezTo>
                    <a:cubicBezTo>
                      <a:pt x="3859" y="670"/>
                      <a:pt x="8160" y="1552"/>
                      <a:pt x="8160" y="1552"/>
                    </a:cubicBezTo>
                    <a:cubicBezTo>
                      <a:pt x="8160" y="1552"/>
                      <a:pt x="12488" y="670"/>
                      <a:pt x="14418" y="670"/>
                    </a:cubicBezTo>
                    <a:cubicBezTo>
                      <a:pt x="14792" y="670"/>
                      <a:pt x="15076" y="703"/>
                      <a:pt x="15221" y="782"/>
                    </a:cubicBezTo>
                    <a:cubicBezTo>
                      <a:pt x="15503" y="945"/>
                      <a:pt x="15708" y="1227"/>
                      <a:pt x="15870" y="1552"/>
                    </a:cubicBezTo>
                    <a:cubicBezTo>
                      <a:pt x="15870" y="1552"/>
                      <a:pt x="16357" y="984"/>
                      <a:pt x="15990" y="376"/>
                    </a:cubicBezTo>
                    <a:cubicBezTo>
                      <a:pt x="15808" y="92"/>
                      <a:pt x="15217" y="0"/>
                      <a:pt x="14541" y="0"/>
                    </a:cubicBezTo>
                    <a:cubicBezTo>
                      <a:pt x="13867" y="0"/>
                      <a:pt x="13108" y="91"/>
                      <a:pt x="12581" y="172"/>
                    </a:cubicBezTo>
                    <a:cubicBezTo>
                      <a:pt x="11617" y="285"/>
                      <a:pt x="9093" y="837"/>
                      <a:pt x="8327" y="837"/>
                    </a:cubicBezTo>
                    <a:cubicBezTo>
                      <a:pt x="8254" y="837"/>
                      <a:pt x="8198" y="832"/>
                      <a:pt x="8160" y="821"/>
                    </a:cubicBezTo>
                    <a:cubicBezTo>
                      <a:pt x="8121" y="832"/>
                      <a:pt x="8064" y="837"/>
                      <a:pt x="7992" y="837"/>
                    </a:cubicBezTo>
                    <a:cubicBezTo>
                      <a:pt x="7223" y="837"/>
                      <a:pt x="4702" y="285"/>
                      <a:pt x="3777" y="172"/>
                    </a:cubicBezTo>
                    <a:cubicBezTo>
                      <a:pt x="3250" y="91"/>
                      <a:pt x="2482" y="0"/>
                      <a:pt x="1803"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4"/>
              <p:cNvSpPr/>
              <p:nvPr/>
            </p:nvSpPr>
            <p:spPr>
              <a:xfrm>
                <a:off x="5344350" y="2068575"/>
                <a:ext cx="60875" cy="66225"/>
              </a:xfrm>
              <a:custGeom>
                <a:avLst/>
                <a:gdLst/>
                <a:ahLst/>
                <a:cxnLst/>
                <a:rect l="l" t="t" r="r" b="b"/>
                <a:pathLst>
                  <a:path w="2435" h="2649" extrusionOk="0">
                    <a:moveTo>
                      <a:pt x="1218" y="1"/>
                    </a:moveTo>
                    <a:lnTo>
                      <a:pt x="0" y="2478"/>
                    </a:lnTo>
                    <a:cubicBezTo>
                      <a:pt x="0" y="2478"/>
                      <a:pt x="24" y="2648"/>
                      <a:pt x="148" y="2648"/>
                    </a:cubicBezTo>
                    <a:cubicBezTo>
                      <a:pt x="184" y="2648"/>
                      <a:pt x="228" y="2634"/>
                      <a:pt x="283" y="2598"/>
                    </a:cubicBezTo>
                    <a:cubicBezTo>
                      <a:pt x="283" y="2598"/>
                      <a:pt x="932" y="1056"/>
                      <a:pt x="1218" y="1056"/>
                    </a:cubicBezTo>
                    <a:cubicBezTo>
                      <a:pt x="1500" y="1056"/>
                      <a:pt x="2149" y="2598"/>
                      <a:pt x="2149" y="2598"/>
                    </a:cubicBezTo>
                    <a:cubicBezTo>
                      <a:pt x="2204" y="2634"/>
                      <a:pt x="2248" y="2648"/>
                      <a:pt x="2284" y="2648"/>
                    </a:cubicBezTo>
                    <a:cubicBezTo>
                      <a:pt x="2410" y="2648"/>
                      <a:pt x="2435" y="2478"/>
                      <a:pt x="2435" y="2478"/>
                    </a:cubicBezTo>
                    <a:lnTo>
                      <a:pt x="1218" y="1"/>
                    </a:ln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4"/>
              <p:cNvSpPr/>
              <p:nvPr/>
            </p:nvSpPr>
            <p:spPr>
              <a:xfrm>
                <a:off x="5173900" y="2046550"/>
                <a:ext cx="200900" cy="127675"/>
              </a:xfrm>
              <a:custGeom>
                <a:avLst/>
                <a:gdLst/>
                <a:ahLst/>
                <a:cxnLst/>
                <a:rect l="l" t="t" r="r" b="b"/>
                <a:pathLst>
                  <a:path w="8036" h="5107" extrusionOk="0">
                    <a:moveTo>
                      <a:pt x="1791" y="0"/>
                    </a:moveTo>
                    <a:cubicBezTo>
                      <a:pt x="1414" y="0"/>
                      <a:pt x="1126" y="33"/>
                      <a:pt x="974" y="112"/>
                    </a:cubicBezTo>
                    <a:cubicBezTo>
                      <a:pt x="39" y="638"/>
                      <a:pt x="0" y="2586"/>
                      <a:pt x="283" y="2911"/>
                    </a:cubicBezTo>
                    <a:cubicBezTo>
                      <a:pt x="526" y="3196"/>
                      <a:pt x="3854" y="4534"/>
                      <a:pt x="5276" y="5063"/>
                    </a:cubicBezTo>
                    <a:cubicBezTo>
                      <a:pt x="5374" y="5094"/>
                      <a:pt x="5462" y="5106"/>
                      <a:pt x="5542" y="5106"/>
                    </a:cubicBezTo>
                    <a:cubicBezTo>
                      <a:pt x="5993" y="5106"/>
                      <a:pt x="6169" y="4696"/>
                      <a:pt x="6169" y="4696"/>
                    </a:cubicBezTo>
                    <a:lnTo>
                      <a:pt x="8036" y="882"/>
                    </a:lnTo>
                    <a:cubicBezTo>
                      <a:pt x="8036" y="882"/>
                      <a:pt x="3735" y="0"/>
                      <a:pt x="1791"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4"/>
              <p:cNvSpPr/>
              <p:nvPr/>
            </p:nvSpPr>
            <p:spPr>
              <a:xfrm>
                <a:off x="5290525" y="2118325"/>
                <a:ext cx="59925" cy="55900"/>
              </a:xfrm>
              <a:custGeom>
                <a:avLst/>
                <a:gdLst/>
                <a:ahLst/>
                <a:cxnLst/>
                <a:rect l="l" t="t" r="r" b="b"/>
                <a:pathLst>
                  <a:path w="2397" h="2236" extrusionOk="0">
                    <a:moveTo>
                      <a:pt x="2397" y="1"/>
                    </a:moveTo>
                    <a:lnTo>
                      <a:pt x="1" y="1949"/>
                    </a:lnTo>
                    <a:cubicBezTo>
                      <a:pt x="244" y="2030"/>
                      <a:pt x="406" y="2111"/>
                      <a:pt x="611" y="2192"/>
                    </a:cubicBezTo>
                    <a:cubicBezTo>
                      <a:pt x="709" y="2223"/>
                      <a:pt x="797" y="2235"/>
                      <a:pt x="877" y="2235"/>
                    </a:cubicBezTo>
                    <a:cubicBezTo>
                      <a:pt x="1328" y="2235"/>
                      <a:pt x="1504" y="1825"/>
                      <a:pt x="1504" y="1825"/>
                    </a:cubicBezTo>
                    <a:lnTo>
                      <a:pt x="2397"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4"/>
              <p:cNvSpPr/>
              <p:nvPr/>
            </p:nvSpPr>
            <p:spPr>
              <a:xfrm>
                <a:off x="5218525" y="2057450"/>
                <a:ext cx="133950" cy="93375"/>
              </a:xfrm>
              <a:custGeom>
                <a:avLst/>
                <a:gdLst/>
                <a:ahLst/>
                <a:cxnLst/>
                <a:rect l="l" t="t" r="r" b="b"/>
                <a:pathLst>
                  <a:path w="5358" h="3735" extrusionOk="0">
                    <a:moveTo>
                      <a:pt x="3936" y="1"/>
                    </a:moveTo>
                    <a:lnTo>
                      <a:pt x="1" y="3247"/>
                    </a:lnTo>
                    <a:cubicBezTo>
                      <a:pt x="365" y="3410"/>
                      <a:pt x="770" y="3572"/>
                      <a:pt x="1137" y="3734"/>
                    </a:cubicBezTo>
                    <a:lnTo>
                      <a:pt x="5358" y="283"/>
                    </a:lnTo>
                    <a:cubicBezTo>
                      <a:pt x="4952" y="202"/>
                      <a:pt x="4465" y="121"/>
                      <a:pt x="39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4"/>
              <p:cNvSpPr/>
              <p:nvPr/>
            </p:nvSpPr>
            <p:spPr>
              <a:xfrm>
                <a:off x="5175925" y="2046250"/>
                <a:ext cx="86225" cy="71050"/>
              </a:xfrm>
              <a:custGeom>
                <a:avLst/>
                <a:gdLst/>
                <a:ahLst/>
                <a:cxnLst/>
                <a:rect l="l" t="t" r="r" b="b"/>
                <a:pathLst>
                  <a:path w="3449" h="2842" extrusionOk="0">
                    <a:moveTo>
                      <a:pt x="1867" y="1"/>
                    </a:moveTo>
                    <a:lnTo>
                      <a:pt x="121" y="1462"/>
                    </a:lnTo>
                    <a:cubicBezTo>
                      <a:pt x="1" y="2030"/>
                      <a:pt x="39" y="2598"/>
                      <a:pt x="163" y="2842"/>
                    </a:cubicBezTo>
                    <a:lnTo>
                      <a:pt x="3448" y="124"/>
                    </a:lnTo>
                    <a:cubicBezTo>
                      <a:pt x="2880" y="82"/>
                      <a:pt x="2312" y="1"/>
                      <a:pt x="1867"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4"/>
              <p:cNvSpPr/>
              <p:nvPr/>
            </p:nvSpPr>
            <p:spPr>
              <a:xfrm>
                <a:off x="5374775" y="2046550"/>
                <a:ext cx="201875" cy="127675"/>
              </a:xfrm>
              <a:custGeom>
                <a:avLst/>
                <a:gdLst/>
                <a:ahLst/>
                <a:cxnLst/>
                <a:rect l="l" t="t" r="r" b="b"/>
                <a:pathLst>
                  <a:path w="8075" h="5107" extrusionOk="0">
                    <a:moveTo>
                      <a:pt x="6259" y="0"/>
                    </a:moveTo>
                    <a:cubicBezTo>
                      <a:pt x="4329" y="0"/>
                      <a:pt x="1" y="882"/>
                      <a:pt x="1" y="882"/>
                    </a:cubicBezTo>
                    <a:lnTo>
                      <a:pt x="1906" y="4696"/>
                    </a:lnTo>
                    <a:cubicBezTo>
                      <a:pt x="1906" y="4696"/>
                      <a:pt x="2082" y="5106"/>
                      <a:pt x="2533" y="5106"/>
                    </a:cubicBezTo>
                    <a:cubicBezTo>
                      <a:pt x="2613" y="5106"/>
                      <a:pt x="2701" y="5094"/>
                      <a:pt x="2799" y="5063"/>
                    </a:cubicBezTo>
                    <a:cubicBezTo>
                      <a:pt x="4179" y="4534"/>
                      <a:pt x="7549" y="3196"/>
                      <a:pt x="7750" y="2911"/>
                    </a:cubicBezTo>
                    <a:cubicBezTo>
                      <a:pt x="8075" y="2586"/>
                      <a:pt x="7993" y="638"/>
                      <a:pt x="7062" y="112"/>
                    </a:cubicBezTo>
                    <a:cubicBezTo>
                      <a:pt x="6917" y="33"/>
                      <a:pt x="6633" y="0"/>
                      <a:pt x="6259"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4"/>
              <p:cNvSpPr/>
              <p:nvPr/>
            </p:nvSpPr>
            <p:spPr>
              <a:xfrm>
                <a:off x="5388975" y="2049350"/>
                <a:ext cx="99450" cy="72000"/>
              </a:xfrm>
              <a:custGeom>
                <a:avLst/>
                <a:gdLst/>
                <a:ahLst/>
                <a:cxnLst/>
                <a:rect l="l" t="t" r="r" b="b"/>
                <a:pathLst>
                  <a:path w="3978" h="2880" extrusionOk="0">
                    <a:moveTo>
                      <a:pt x="3978" y="0"/>
                    </a:moveTo>
                    <a:cubicBezTo>
                      <a:pt x="3247" y="81"/>
                      <a:pt x="2517" y="202"/>
                      <a:pt x="1825" y="325"/>
                    </a:cubicBezTo>
                    <a:lnTo>
                      <a:pt x="1" y="1867"/>
                    </a:lnTo>
                    <a:lnTo>
                      <a:pt x="488" y="2880"/>
                    </a:lnTo>
                    <a:lnTo>
                      <a:pt x="3978"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4"/>
              <p:cNvSpPr/>
              <p:nvPr/>
            </p:nvSpPr>
            <p:spPr>
              <a:xfrm>
                <a:off x="5413325" y="2046250"/>
                <a:ext cx="149125" cy="124875"/>
              </a:xfrm>
              <a:custGeom>
                <a:avLst/>
                <a:gdLst/>
                <a:ahLst/>
                <a:cxnLst/>
                <a:rect l="l" t="t" r="r" b="b"/>
                <a:pathLst>
                  <a:path w="5965" h="4995" extrusionOk="0">
                    <a:moveTo>
                      <a:pt x="4870" y="1"/>
                    </a:moveTo>
                    <a:lnTo>
                      <a:pt x="1" y="4020"/>
                    </a:lnTo>
                    <a:lnTo>
                      <a:pt x="364" y="4708"/>
                    </a:lnTo>
                    <a:cubicBezTo>
                      <a:pt x="364" y="4708"/>
                      <a:pt x="445" y="4871"/>
                      <a:pt x="569" y="4994"/>
                    </a:cubicBezTo>
                    <a:lnTo>
                      <a:pt x="5965" y="530"/>
                    </a:lnTo>
                    <a:cubicBezTo>
                      <a:pt x="5844" y="368"/>
                      <a:pt x="5721" y="244"/>
                      <a:pt x="5520" y="124"/>
                    </a:cubicBezTo>
                    <a:cubicBezTo>
                      <a:pt x="5396" y="43"/>
                      <a:pt x="5195" y="43"/>
                      <a:pt x="4870"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4"/>
              <p:cNvSpPr/>
              <p:nvPr/>
            </p:nvSpPr>
            <p:spPr>
              <a:xfrm>
                <a:off x="5506675" y="2093975"/>
                <a:ext cx="66975" cy="54825"/>
              </a:xfrm>
              <a:custGeom>
                <a:avLst/>
                <a:gdLst/>
                <a:ahLst/>
                <a:cxnLst/>
                <a:rect l="l" t="t" r="r" b="b"/>
                <a:pathLst>
                  <a:path w="2679" h="2193" extrusionOk="0">
                    <a:moveTo>
                      <a:pt x="2636" y="1"/>
                    </a:moveTo>
                    <a:lnTo>
                      <a:pt x="0" y="2192"/>
                    </a:lnTo>
                    <a:cubicBezTo>
                      <a:pt x="1218" y="1705"/>
                      <a:pt x="2354" y="1176"/>
                      <a:pt x="2474" y="1014"/>
                    </a:cubicBezTo>
                    <a:cubicBezTo>
                      <a:pt x="2636" y="894"/>
                      <a:pt x="2679" y="488"/>
                      <a:pt x="2636"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 name="Google Shape;427;p44"/>
          <p:cNvGrpSpPr/>
          <p:nvPr/>
        </p:nvGrpSpPr>
        <p:grpSpPr>
          <a:xfrm>
            <a:off x="3829621" y="1490375"/>
            <a:ext cx="1500784" cy="1369500"/>
            <a:chOff x="3827808" y="1285850"/>
            <a:chExt cx="1500784" cy="1369500"/>
          </a:xfrm>
        </p:grpSpPr>
        <p:sp>
          <p:nvSpPr>
            <p:cNvPr id="428" name="Google Shape;428;p44" descr="Slidesgo" title="image02"/>
            <p:cNvSpPr/>
            <p:nvPr/>
          </p:nvSpPr>
          <p:spPr>
            <a:xfrm>
              <a:off x="3893450" y="1285850"/>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 name="Google Shape;429;p44"/>
            <p:cNvGrpSpPr/>
            <p:nvPr/>
          </p:nvGrpSpPr>
          <p:grpSpPr>
            <a:xfrm>
              <a:off x="3827808" y="1626604"/>
              <a:ext cx="1500784" cy="687989"/>
              <a:chOff x="6469425" y="2003500"/>
              <a:chExt cx="435300" cy="199550"/>
            </a:xfrm>
          </p:grpSpPr>
          <p:sp>
            <p:nvSpPr>
              <p:cNvPr id="430" name="Google Shape;430;p44"/>
              <p:cNvSpPr/>
              <p:nvPr/>
            </p:nvSpPr>
            <p:spPr>
              <a:xfrm>
                <a:off x="6502950" y="2009975"/>
                <a:ext cx="199850" cy="74875"/>
              </a:xfrm>
              <a:custGeom>
                <a:avLst/>
                <a:gdLst/>
                <a:ahLst/>
                <a:cxnLst/>
                <a:rect l="l" t="t" r="r" b="b"/>
                <a:pathLst>
                  <a:path w="7994" h="2995" extrusionOk="0">
                    <a:moveTo>
                      <a:pt x="2533" y="0"/>
                    </a:moveTo>
                    <a:cubicBezTo>
                      <a:pt x="925" y="0"/>
                      <a:pt x="0" y="764"/>
                      <a:pt x="0" y="764"/>
                    </a:cubicBezTo>
                    <a:lnTo>
                      <a:pt x="0" y="1494"/>
                    </a:lnTo>
                    <a:lnTo>
                      <a:pt x="2598" y="2994"/>
                    </a:lnTo>
                    <a:cubicBezTo>
                      <a:pt x="2598" y="2994"/>
                      <a:pt x="7993" y="1858"/>
                      <a:pt x="4909" y="520"/>
                    </a:cubicBezTo>
                    <a:cubicBezTo>
                      <a:pt x="4008" y="135"/>
                      <a:pt x="3210" y="0"/>
                      <a:pt x="2533" y="0"/>
                    </a:cubicBez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4"/>
              <p:cNvSpPr/>
              <p:nvPr/>
            </p:nvSpPr>
            <p:spPr>
              <a:xfrm>
                <a:off x="6473475" y="2003500"/>
                <a:ext cx="422075" cy="178000"/>
              </a:xfrm>
              <a:custGeom>
                <a:avLst/>
                <a:gdLst/>
                <a:ahLst/>
                <a:cxnLst/>
                <a:rect l="l" t="t" r="r" b="b"/>
                <a:pathLst>
                  <a:path w="16883" h="7120" extrusionOk="0">
                    <a:moveTo>
                      <a:pt x="6481" y="1"/>
                    </a:moveTo>
                    <a:cubicBezTo>
                      <a:pt x="6416" y="1"/>
                      <a:pt x="6354" y="16"/>
                      <a:pt x="6293" y="49"/>
                    </a:cubicBezTo>
                    <a:cubicBezTo>
                      <a:pt x="5643" y="373"/>
                      <a:pt x="6250" y="1630"/>
                      <a:pt x="3695" y="2117"/>
                    </a:cubicBezTo>
                    <a:cubicBezTo>
                      <a:pt x="3539" y="2144"/>
                      <a:pt x="3390" y="2156"/>
                      <a:pt x="3248" y="2156"/>
                    </a:cubicBezTo>
                    <a:cubicBezTo>
                      <a:pt x="1878" y="2156"/>
                      <a:pt x="1179" y="1023"/>
                      <a:pt x="1179" y="1023"/>
                    </a:cubicBezTo>
                    <a:cubicBezTo>
                      <a:pt x="1179" y="1023"/>
                      <a:pt x="368" y="1834"/>
                      <a:pt x="244" y="3253"/>
                    </a:cubicBezTo>
                    <a:cubicBezTo>
                      <a:pt x="82" y="4675"/>
                      <a:pt x="82" y="5363"/>
                      <a:pt x="1" y="5607"/>
                    </a:cubicBezTo>
                    <a:cubicBezTo>
                      <a:pt x="1" y="5607"/>
                      <a:pt x="43" y="5974"/>
                      <a:pt x="2030" y="6013"/>
                    </a:cubicBezTo>
                    <a:cubicBezTo>
                      <a:pt x="4020" y="6055"/>
                      <a:pt x="6737" y="6418"/>
                      <a:pt x="9010" y="6905"/>
                    </a:cubicBezTo>
                    <a:cubicBezTo>
                      <a:pt x="9578" y="7040"/>
                      <a:pt x="10354" y="7119"/>
                      <a:pt x="11199" y="7119"/>
                    </a:cubicBezTo>
                    <a:cubicBezTo>
                      <a:pt x="13672" y="7119"/>
                      <a:pt x="16733" y="6438"/>
                      <a:pt x="16883" y="4470"/>
                    </a:cubicBezTo>
                    <a:cubicBezTo>
                      <a:pt x="16883" y="4470"/>
                      <a:pt x="16720" y="3740"/>
                      <a:pt x="15464" y="3620"/>
                    </a:cubicBezTo>
                    <a:cubicBezTo>
                      <a:pt x="14247" y="3497"/>
                      <a:pt x="12380" y="3782"/>
                      <a:pt x="9984" y="2441"/>
                    </a:cubicBezTo>
                    <a:cubicBezTo>
                      <a:pt x="7867" y="1238"/>
                      <a:pt x="7063" y="1"/>
                      <a:pt x="6481"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4"/>
              <p:cNvSpPr/>
              <p:nvPr/>
            </p:nvSpPr>
            <p:spPr>
              <a:xfrm>
                <a:off x="6469425" y="2115250"/>
                <a:ext cx="435300" cy="87800"/>
              </a:xfrm>
              <a:custGeom>
                <a:avLst/>
                <a:gdLst/>
                <a:ahLst/>
                <a:cxnLst/>
                <a:rect l="l" t="t" r="r" b="b"/>
                <a:pathLst>
                  <a:path w="17412" h="3512" extrusionOk="0">
                    <a:moveTo>
                      <a:pt x="17045" y="0"/>
                    </a:moveTo>
                    <a:lnTo>
                      <a:pt x="17045" y="0"/>
                    </a:lnTo>
                    <a:cubicBezTo>
                      <a:pt x="16895" y="1968"/>
                      <a:pt x="13834" y="2649"/>
                      <a:pt x="11361" y="2649"/>
                    </a:cubicBezTo>
                    <a:cubicBezTo>
                      <a:pt x="10516" y="2649"/>
                      <a:pt x="9740" y="2570"/>
                      <a:pt x="9172" y="2435"/>
                    </a:cubicBezTo>
                    <a:cubicBezTo>
                      <a:pt x="6899" y="1948"/>
                      <a:pt x="4182" y="1585"/>
                      <a:pt x="2192" y="1543"/>
                    </a:cubicBezTo>
                    <a:cubicBezTo>
                      <a:pt x="205" y="1504"/>
                      <a:pt x="163" y="1137"/>
                      <a:pt x="163" y="1137"/>
                    </a:cubicBezTo>
                    <a:cubicBezTo>
                      <a:pt x="163" y="1137"/>
                      <a:pt x="0" y="1948"/>
                      <a:pt x="0" y="2153"/>
                    </a:cubicBezTo>
                    <a:cubicBezTo>
                      <a:pt x="0" y="2315"/>
                      <a:pt x="487" y="3127"/>
                      <a:pt x="2721" y="3208"/>
                    </a:cubicBezTo>
                    <a:cubicBezTo>
                      <a:pt x="2867" y="3211"/>
                      <a:pt x="3007" y="3212"/>
                      <a:pt x="3142" y="3212"/>
                    </a:cubicBezTo>
                    <a:cubicBezTo>
                      <a:pt x="4415" y="3212"/>
                      <a:pt x="5253" y="3108"/>
                      <a:pt x="6216" y="3108"/>
                    </a:cubicBezTo>
                    <a:cubicBezTo>
                      <a:pt x="6689" y="3108"/>
                      <a:pt x="7193" y="3133"/>
                      <a:pt x="7792" y="3208"/>
                    </a:cubicBezTo>
                    <a:cubicBezTo>
                      <a:pt x="8793" y="3311"/>
                      <a:pt x="10254" y="3512"/>
                      <a:pt x="11736" y="3512"/>
                    </a:cubicBezTo>
                    <a:cubicBezTo>
                      <a:pt x="13139" y="3512"/>
                      <a:pt x="14560" y="3332"/>
                      <a:pt x="15626" y="2721"/>
                    </a:cubicBezTo>
                    <a:cubicBezTo>
                      <a:pt x="17412" y="1705"/>
                      <a:pt x="17249" y="731"/>
                      <a:pt x="17045"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4"/>
              <p:cNvSpPr/>
              <p:nvPr/>
            </p:nvSpPr>
            <p:spPr>
              <a:xfrm>
                <a:off x="6617550" y="2003500"/>
                <a:ext cx="185725" cy="106000"/>
              </a:xfrm>
              <a:custGeom>
                <a:avLst/>
                <a:gdLst/>
                <a:ahLst/>
                <a:cxnLst/>
                <a:rect l="l" t="t" r="r" b="b"/>
                <a:pathLst>
                  <a:path w="7429" h="4240" extrusionOk="0">
                    <a:moveTo>
                      <a:pt x="718" y="1"/>
                    </a:moveTo>
                    <a:cubicBezTo>
                      <a:pt x="653" y="1"/>
                      <a:pt x="591" y="16"/>
                      <a:pt x="530" y="49"/>
                    </a:cubicBezTo>
                    <a:cubicBezTo>
                      <a:pt x="244" y="169"/>
                      <a:pt x="163" y="536"/>
                      <a:pt x="0" y="941"/>
                    </a:cubicBezTo>
                    <a:lnTo>
                      <a:pt x="935" y="1873"/>
                    </a:lnTo>
                    <a:cubicBezTo>
                      <a:pt x="1867" y="2646"/>
                      <a:pt x="3127" y="4065"/>
                      <a:pt x="5195" y="4227"/>
                    </a:cubicBezTo>
                    <a:cubicBezTo>
                      <a:pt x="5337" y="4235"/>
                      <a:pt x="5470" y="4239"/>
                      <a:pt x="5595" y="4239"/>
                    </a:cubicBezTo>
                    <a:cubicBezTo>
                      <a:pt x="7321" y="4239"/>
                      <a:pt x="7428" y="3497"/>
                      <a:pt x="7428" y="3497"/>
                    </a:cubicBezTo>
                    <a:cubicBezTo>
                      <a:pt x="6493" y="3376"/>
                      <a:pt x="5438" y="3091"/>
                      <a:pt x="4221" y="2441"/>
                    </a:cubicBezTo>
                    <a:cubicBezTo>
                      <a:pt x="2104" y="1238"/>
                      <a:pt x="1300" y="1"/>
                      <a:pt x="718" y="1"/>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4"/>
              <p:cNvSpPr/>
              <p:nvPr/>
            </p:nvSpPr>
            <p:spPr>
              <a:xfrm>
                <a:off x="6638900" y="2038150"/>
                <a:ext cx="13175" cy="14225"/>
              </a:xfrm>
              <a:custGeom>
                <a:avLst/>
                <a:gdLst/>
                <a:ahLst/>
                <a:cxnLst/>
                <a:rect l="l" t="t" r="r" b="b"/>
                <a:pathLst>
                  <a:path w="527" h="569" extrusionOk="0">
                    <a:moveTo>
                      <a:pt x="283" y="0"/>
                    </a:moveTo>
                    <a:cubicBezTo>
                      <a:pt x="120" y="0"/>
                      <a:pt x="0" y="124"/>
                      <a:pt x="0" y="286"/>
                    </a:cubicBezTo>
                    <a:cubicBezTo>
                      <a:pt x="0" y="448"/>
                      <a:pt x="120" y="568"/>
                      <a:pt x="283" y="568"/>
                    </a:cubicBezTo>
                    <a:cubicBezTo>
                      <a:pt x="406" y="568"/>
                      <a:pt x="526" y="448"/>
                      <a:pt x="526" y="286"/>
                    </a:cubicBezTo>
                    <a:cubicBezTo>
                      <a:pt x="526" y="124"/>
                      <a:pt x="406" y="0"/>
                      <a:pt x="283"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4"/>
              <p:cNvSpPr/>
              <p:nvPr/>
            </p:nvSpPr>
            <p:spPr>
              <a:xfrm>
                <a:off x="6641100" y="2020375"/>
                <a:ext cx="28250" cy="30000"/>
              </a:xfrm>
              <a:custGeom>
                <a:avLst/>
                <a:gdLst/>
                <a:ahLst/>
                <a:cxnLst/>
                <a:rect l="l" t="t" r="r" b="b"/>
                <a:pathLst>
                  <a:path w="1130" h="1200" extrusionOk="0">
                    <a:moveTo>
                      <a:pt x="957" y="0"/>
                    </a:moveTo>
                    <a:cubicBezTo>
                      <a:pt x="916" y="0"/>
                      <a:pt x="886" y="23"/>
                      <a:pt x="886" y="23"/>
                    </a:cubicBezTo>
                    <a:cubicBezTo>
                      <a:pt x="763" y="429"/>
                      <a:pt x="32" y="874"/>
                      <a:pt x="32" y="874"/>
                    </a:cubicBezTo>
                    <a:cubicBezTo>
                      <a:pt x="1" y="1172"/>
                      <a:pt x="128" y="1200"/>
                      <a:pt x="176" y="1200"/>
                    </a:cubicBezTo>
                    <a:cubicBezTo>
                      <a:pt x="188" y="1200"/>
                      <a:pt x="195" y="1198"/>
                      <a:pt x="195" y="1198"/>
                    </a:cubicBezTo>
                    <a:cubicBezTo>
                      <a:pt x="1006" y="835"/>
                      <a:pt x="1130" y="224"/>
                      <a:pt x="1130" y="224"/>
                    </a:cubicBezTo>
                    <a:cubicBezTo>
                      <a:pt x="1084" y="40"/>
                      <a:pt x="1011" y="0"/>
                      <a:pt x="957"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6674350" y="2064525"/>
                <a:ext cx="13275" cy="14225"/>
              </a:xfrm>
              <a:custGeom>
                <a:avLst/>
                <a:gdLst/>
                <a:ahLst/>
                <a:cxnLst/>
                <a:rect l="l" t="t" r="r" b="b"/>
                <a:pathLst>
                  <a:path w="531" h="569" extrusionOk="0">
                    <a:moveTo>
                      <a:pt x="244" y="0"/>
                    </a:moveTo>
                    <a:cubicBezTo>
                      <a:pt x="124" y="0"/>
                      <a:pt x="1" y="124"/>
                      <a:pt x="1" y="286"/>
                    </a:cubicBezTo>
                    <a:cubicBezTo>
                      <a:pt x="1" y="448"/>
                      <a:pt x="124" y="569"/>
                      <a:pt x="244" y="569"/>
                    </a:cubicBezTo>
                    <a:cubicBezTo>
                      <a:pt x="407" y="569"/>
                      <a:pt x="530" y="448"/>
                      <a:pt x="530" y="286"/>
                    </a:cubicBezTo>
                    <a:cubicBezTo>
                      <a:pt x="530" y="124"/>
                      <a:pt x="407" y="0"/>
                      <a:pt x="244" y="0"/>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6675425" y="2046750"/>
                <a:ext cx="29400" cy="31025"/>
              </a:xfrm>
              <a:custGeom>
                <a:avLst/>
                <a:gdLst/>
                <a:ahLst/>
                <a:cxnLst/>
                <a:rect l="l" t="t" r="r" b="b"/>
                <a:pathLst>
                  <a:path w="1176" h="1241" extrusionOk="0">
                    <a:moveTo>
                      <a:pt x="980" y="0"/>
                    </a:moveTo>
                    <a:cubicBezTo>
                      <a:pt x="931" y="0"/>
                      <a:pt x="893" y="23"/>
                      <a:pt x="893" y="23"/>
                    </a:cubicBezTo>
                    <a:cubicBezTo>
                      <a:pt x="812" y="429"/>
                      <a:pt x="81" y="916"/>
                      <a:pt x="81" y="916"/>
                    </a:cubicBezTo>
                    <a:cubicBezTo>
                      <a:pt x="0" y="1241"/>
                      <a:pt x="244" y="1241"/>
                      <a:pt x="244" y="1241"/>
                    </a:cubicBezTo>
                    <a:cubicBezTo>
                      <a:pt x="1055" y="874"/>
                      <a:pt x="1175" y="224"/>
                      <a:pt x="1175" y="224"/>
                    </a:cubicBezTo>
                    <a:cubicBezTo>
                      <a:pt x="1129" y="40"/>
                      <a:pt x="1044" y="0"/>
                      <a:pt x="980"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4"/>
              <p:cNvSpPr/>
              <p:nvPr/>
            </p:nvSpPr>
            <p:spPr>
              <a:xfrm>
                <a:off x="6711950" y="2089650"/>
                <a:ext cx="15200" cy="14700"/>
              </a:xfrm>
              <a:custGeom>
                <a:avLst/>
                <a:gdLst/>
                <a:ahLst/>
                <a:cxnLst/>
                <a:rect l="l" t="t" r="r" b="b"/>
                <a:pathLst>
                  <a:path w="608" h="588" extrusionOk="0">
                    <a:moveTo>
                      <a:pt x="310" y="1"/>
                    </a:moveTo>
                    <a:cubicBezTo>
                      <a:pt x="287" y="1"/>
                      <a:pt x="265" y="4"/>
                      <a:pt x="244" y="12"/>
                    </a:cubicBezTo>
                    <a:cubicBezTo>
                      <a:pt x="81" y="12"/>
                      <a:pt x="0" y="174"/>
                      <a:pt x="39" y="336"/>
                    </a:cubicBezTo>
                    <a:cubicBezTo>
                      <a:pt x="76" y="478"/>
                      <a:pt x="172" y="587"/>
                      <a:pt x="303" y="587"/>
                    </a:cubicBezTo>
                    <a:cubicBezTo>
                      <a:pt x="323" y="587"/>
                      <a:pt x="343" y="585"/>
                      <a:pt x="364" y="580"/>
                    </a:cubicBezTo>
                    <a:cubicBezTo>
                      <a:pt x="487" y="537"/>
                      <a:pt x="607" y="375"/>
                      <a:pt x="568" y="213"/>
                    </a:cubicBezTo>
                    <a:cubicBezTo>
                      <a:pt x="534" y="79"/>
                      <a:pt x="417" y="1"/>
                      <a:pt x="310" y="1"/>
                    </a:cubicBez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4"/>
              <p:cNvSpPr/>
              <p:nvPr/>
            </p:nvSpPr>
            <p:spPr>
              <a:xfrm>
                <a:off x="6714950" y="2067050"/>
                <a:ext cx="24375" cy="35100"/>
              </a:xfrm>
              <a:custGeom>
                <a:avLst/>
                <a:gdLst/>
                <a:ahLst/>
                <a:cxnLst/>
                <a:rect l="l" t="t" r="r" b="b"/>
                <a:pathLst>
                  <a:path w="975" h="1404" extrusionOk="0">
                    <a:moveTo>
                      <a:pt x="749" y="0"/>
                    </a:moveTo>
                    <a:cubicBezTo>
                      <a:pt x="687" y="0"/>
                      <a:pt x="650" y="62"/>
                      <a:pt x="650" y="62"/>
                    </a:cubicBezTo>
                    <a:cubicBezTo>
                      <a:pt x="650" y="468"/>
                      <a:pt x="0" y="1117"/>
                      <a:pt x="0" y="1117"/>
                    </a:cubicBezTo>
                    <a:cubicBezTo>
                      <a:pt x="34" y="1379"/>
                      <a:pt x="172" y="1404"/>
                      <a:pt x="224" y="1404"/>
                    </a:cubicBezTo>
                    <a:cubicBezTo>
                      <a:pt x="236" y="1404"/>
                      <a:pt x="244" y="1403"/>
                      <a:pt x="244" y="1403"/>
                    </a:cubicBezTo>
                    <a:cubicBezTo>
                      <a:pt x="974" y="834"/>
                      <a:pt x="935" y="185"/>
                      <a:pt x="935" y="185"/>
                    </a:cubicBezTo>
                    <a:cubicBezTo>
                      <a:pt x="863" y="40"/>
                      <a:pt x="798" y="0"/>
                      <a:pt x="749" y="0"/>
                    </a:cubicBezTo>
                    <a:close/>
                  </a:path>
                </a:pathLst>
              </a:custGeom>
              <a:solidFill>
                <a:srgbClr val="F4EA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0" name="Google Shape;440;p44"/>
          <p:cNvGrpSpPr/>
          <p:nvPr/>
        </p:nvGrpSpPr>
        <p:grpSpPr>
          <a:xfrm>
            <a:off x="6460018" y="1490375"/>
            <a:ext cx="1369500" cy="1369500"/>
            <a:chOff x="6456625" y="1285850"/>
            <a:chExt cx="1369500" cy="1369500"/>
          </a:xfrm>
        </p:grpSpPr>
        <p:sp>
          <p:nvSpPr>
            <p:cNvPr id="441" name="Google Shape;441;p44" descr="Slidesgo" title="image03"/>
            <p:cNvSpPr/>
            <p:nvPr/>
          </p:nvSpPr>
          <p:spPr>
            <a:xfrm>
              <a:off x="6456625" y="1285850"/>
              <a:ext cx="1369500" cy="1369500"/>
            </a:xfrm>
            <a:prstGeom prst="ellipse">
              <a:avLst/>
            </a:prstGeom>
            <a:solidFill>
              <a:srgbClr val="A7D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44"/>
            <p:cNvGrpSpPr/>
            <p:nvPr/>
          </p:nvGrpSpPr>
          <p:grpSpPr>
            <a:xfrm>
              <a:off x="6943779" y="1417466"/>
              <a:ext cx="395193" cy="1066805"/>
              <a:chOff x="7263850" y="1901225"/>
              <a:chExt cx="114625" cy="309425"/>
            </a:xfrm>
          </p:grpSpPr>
          <p:sp>
            <p:nvSpPr>
              <p:cNvPr id="443" name="Google Shape;443;p44"/>
              <p:cNvSpPr/>
              <p:nvPr/>
            </p:nvSpPr>
            <p:spPr>
              <a:xfrm>
                <a:off x="7296325" y="1952925"/>
                <a:ext cx="46675" cy="13250"/>
              </a:xfrm>
              <a:custGeom>
                <a:avLst/>
                <a:gdLst/>
                <a:ahLst/>
                <a:cxnLst/>
                <a:rect l="l" t="t" r="r" b="b"/>
                <a:pathLst>
                  <a:path w="1867" h="530" extrusionOk="0">
                    <a:moveTo>
                      <a:pt x="0" y="0"/>
                    </a:moveTo>
                    <a:lnTo>
                      <a:pt x="0" y="530"/>
                    </a:lnTo>
                    <a:lnTo>
                      <a:pt x="1867" y="530"/>
                    </a:lnTo>
                    <a:lnTo>
                      <a:pt x="1867"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7277000" y="2037175"/>
                <a:ext cx="84275" cy="31425"/>
              </a:xfrm>
              <a:custGeom>
                <a:avLst/>
                <a:gdLst/>
                <a:ahLst/>
                <a:cxnLst/>
                <a:rect l="l" t="t" r="r" b="b"/>
                <a:pathLst>
                  <a:path w="3371" h="1257" extrusionOk="0">
                    <a:moveTo>
                      <a:pt x="0" y="0"/>
                    </a:moveTo>
                    <a:lnTo>
                      <a:pt x="0" y="1257"/>
                    </a:lnTo>
                    <a:lnTo>
                      <a:pt x="3370" y="1257"/>
                    </a:lnTo>
                    <a:lnTo>
                      <a:pt x="3370" y="0"/>
                    </a:lnTo>
                    <a:close/>
                  </a:path>
                </a:pathLst>
              </a:custGeom>
              <a:solidFill>
                <a:srgbClr val="211D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7263850" y="1962100"/>
                <a:ext cx="111625" cy="80125"/>
              </a:xfrm>
              <a:custGeom>
                <a:avLst/>
                <a:gdLst/>
                <a:ahLst/>
                <a:cxnLst/>
                <a:rect l="l" t="t" r="r" b="b"/>
                <a:pathLst>
                  <a:path w="4465" h="3205" extrusionOk="0">
                    <a:moveTo>
                      <a:pt x="1705" y="0"/>
                    </a:moveTo>
                    <a:cubicBezTo>
                      <a:pt x="1419" y="0"/>
                      <a:pt x="932" y="120"/>
                      <a:pt x="689" y="283"/>
                    </a:cubicBezTo>
                    <a:lnTo>
                      <a:pt x="488" y="406"/>
                    </a:lnTo>
                    <a:cubicBezTo>
                      <a:pt x="202" y="526"/>
                      <a:pt x="1" y="932"/>
                      <a:pt x="1" y="1257"/>
                    </a:cubicBezTo>
                    <a:lnTo>
                      <a:pt x="1" y="2111"/>
                    </a:lnTo>
                    <a:cubicBezTo>
                      <a:pt x="1" y="2393"/>
                      <a:pt x="121" y="2799"/>
                      <a:pt x="283" y="2922"/>
                    </a:cubicBezTo>
                    <a:cubicBezTo>
                      <a:pt x="445" y="3084"/>
                      <a:pt x="851" y="3205"/>
                      <a:pt x="1137" y="3205"/>
                    </a:cubicBezTo>
                    <a:lnTo>
                      <a:pt x="3286" y="3205"/>
                    </a:lnTo>
                    <a:cubicBezTo>
                      <a:pt x="3611" y="3205"/>
                      <a:pt x="4017" y="3084"/>
                      <a:pt x="4179" y="2922"/>
                    </a:cubicBezTo>
                    <a:cubicBezTo>
                      <a:pt x="4341" y="2799"/>
                      <a:pt x="4465" y="2393"/>
                      <a:pt x="4465" y="2111"/>
                    </a:cubicBezTo>
                    <a:lnTo>
                      <a:pt x="4465" y="1257"/>
                    </a:lnTo>
                    <a:cubicBezTo>
                      <a:pt x="4465" y="932"/>
                      <a:pt x="4221" y="526"/>
                      <a:pt x="3978" y="406"/>
                    </a:cubicBezTo>
                    <a:lnTo>
                      <a:pt x="3773" y="283"/>
                    </a:lnTo>
                    <a:cubicBezTo>
                      <a:pt x="3491" y="120"/>
                      <a:pt x="3043" y="0"/>
                      <a:pt x="2760"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7264825" y="2063550"/>
                <a:ext cx="109600" cy="147100"/>
              </a:xfrm>
              <a:custGeom>
                <a:avLst/>
                <a:gdLst/>
                <a:ahLst/>
                <a:cxnLst/>
                <a:rect l="l" t="t" r="r" b="b"/>
                <a:pathLst>
                  <a:path w="4384" h="5884" extrusionOk="0">
                    <a:moveTo>
                      <a:pt x="1461" y="0"/>
                    </a:moveTo>
                    <a:cubicBezTo>
                      <a:pt x="1056" y="0"/>
                      <a:pt x="569" y="121"/>
                      <a:pt x="367" y="244"/>
                    </a:cubicBezTo>
                    <a:cubicBezTo>
                      <a:pt x="163" y="364"/>
                      <a:pt x="1" y="731"/>
                      <a:pt x="1" y="1056"/>
                    </a:cubicBezTo>
                    <a:lnTo>
                      <a:pt x="1" y="4666"/>
                    </a:lnTo>
                    <a:cubicBezTo>
                      <a:pt x="1" y="4990"/>
                      <a:pt x="163" y="5396"/>
                      <a:pt x="367" y="5558"/>
                    </a:cubicBezTo>
                    <a:cubicBezTo>
                      <a:pt x="569" y="5763"/>
                      <a:pt x="1056" y="5883"/>
                      <a:pt x="1461" y="5883"/>
                    </a:cubicBezTo>
                    <a:lnTo>
                      <a:pt x="2922" y="5883"/>
                    </a:lnTo>
                    <a:cubicBezTo>
                      <a:pt x="3328" y="5883"/>
                      <a:pt x="3815" y="5763"/>
                      <a:pt x="4020" y="5558"/>
                    </a:cubicBezTo>
                    <a:cubicBezTo>
                      <a:pt x="4221" y="5396"/>
                      <a:pt x="4383" y="4990"/>
                      <a:pt x="4383" y="4666"/>
                    </a:cubicBezTo>
                    <a:lnTo>
                      <a:pt x="4383" y="1056"/>
                    </a:lnTo>
                    <a:cubicBezTo>
                      <a:pt x="4383" y="731"/>
                      <a:pt x="4221" y="364"/>
                      <a:pt x="4020" y="244"/>
                    </a:cubicBezTo>
                    <a:cubicBezTo>
                      <a:pt x="3815" y="121"/>
                      <a:pt x="3328" y="0"/>
                      <a:pt x="2922" y="0"/>
                    </a:cubicBezTo>
                    <a:close/>
                  </a:path>
                </a:pathLst>
              </a:custGeom>
              <a:solidFill>
                <a:srgbClr val="4C4D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7287150" y="1925575"/>
                <a:ext cx="64950" cy="27375"/>
              </a:xfrm>
              <a:custGeom>
                <a:avLst/>
                <a:gdLst/>
                <a:ahLst/>
                <a:cxnLst/>
                <a:rect l="l" t="t" r="r" b="b"/>
                <a:pathLst>
                  <a:path w="2598" h="1095" extrusionOk="0">
                    <a:moveTo>
                      <a:pt x="0" y="0"/>
                    </a:moveTo>
                    <a:lnTo>
                      <a:pt x="0" y="1094"/>
                    </a:lnTo>
                    <a:lnTo>
                      <a:pt x="2598" y="1094"/>
                    </a:lnTo>
                    <a:lnTo>
                      <a:pt x="2598" y="0"/>
                    </a:lnTo>
                    <a:close/>
                  </a:path>
                </a:pathLst>
              </a:custGeom>
              <a:solidFill>
                <a:srgbClr val="975D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4"/>
              <p:cNvSpPr/>
              <p:nvPr/>
            </p:nvSpPr>
            <p:spPr>
              <a:xfrm>
                <a:off x="7293225" y="1930600"/>
                <a:ext cx="5150" cy="17325"/>
              </a:xfrm>
              <a:custGeom>
                <a:avLst/>
                <a:gdLst/>
                <a:ahLst/>
                <a:cxnLst/>
                <a:rect l="l" t="t" r="r" b="b"/>
                <a:pathLst>
                  <a:path w="206" h="693" extrusionOk="0">
                    <a:moveTo>
                      <a:pt x="1" y="1"/>
                    </a:moveTo>
                    <a:lnTo>
                      <a:pt x="1"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4"/>
              <p:cNvSpPr/>
              <p:nvPr/>
            </p:nvSpPr>
            <p:spPr>
              <a:xfrm>
                <a:off x="7303375" y="1930600"/>
                <a:ext cx="4075" cy="17325"/>
              </a:xfrm>
              <a:custGeom>
                <a:avLst/>
                <a:gdLst/>
                <a:ahLst/>
                <a:cxnLst/>
                <a:rect l="l" t="t" r="r" b="b"/>
                <a:pathLst>
                  <a:path w="163"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7312550" y="1930600"/>
                <a:ext cx="4075" cy="17325"/>
              </a:xfrm>
              <a:custGeom>
                <a:avLst/>
                <a:gdLst/>
                <a:ahLst/>
                <a:cxnLst/>
                <a:rect l="l" t="t" r="r" b="b"/>
                <a:pathLst>
                  <a:path w="163" h="693" extrusionOk="0">
                    <a:moveTo>
                      <a:pt x="0" y="1"/>
                    </a:moveTo>
                    <a:lnTo>
                      <a:pt x="0"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7321650" y="1930600"/>
                <a:ext cx="5125" cy="17325"/>
              </a:xfrm>
              <a:custGeom>
                <a:avLst/>
                <a:gdLst/>
                <a:ahLst/>
                <a:cxnLst/>
                <a:rect l="l" t="t" r="r" b="b"/>
                <a:pathLst>
                  <a:path w="205" h="693" extrusionOk="0">
                    <a:moveTo>
                      <a:pt x="0" y="1"/>
                    </a:moveTo>
                    <a:lnTo>
                      <a:pt x="0" y="692"/>
                    </a:lnTo>
                    <a:lnTo>
                      <a:pt x="205" y="692"/>
                    </a:lnTo>
                    <a:lnTo>
                      <a:pt x="205"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7331775"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7340950" y="1930600"/>
                <a:ext cx="4100" cy="17325"/>
              </a:xfrm>
              <a:custGeom>
                <a:avLst/>
                <a:gdLst/>
                <a:ahLst/>
                <a:cxnLst/>
                <a:rect l="l" t="t" r="r" b="b"/>
                <a:pathLst>
                  <a:path w="164" h="693" extrusionOk="0">
                    <a:moveTo>
                      <a:pt x="1" y="1"/>
                    </a:moveTo>
                    <a:lnTo>
                      <a:pt x="1" y="692"/>
                    </a:lnTo>
                    <a:lnTo>
                      <a:pt x="163" y="692"/>
                    </a:lnTo>
                    <a:lnTo>
                      <a:pt x="163" y="1"/>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7303375" y="1901225"/>
                <a:ext cx="31525" cy="24375"/>
              </a:xfrm>
              <a:custGeom>
                <a:avLst/>
                <a:gdLst/>
                <a:ahLst/>
                <a:cxnLst/>
                <a:rect l="l" t="t" r="r" b="b"/>
                <a:pathLst>
                  <a:path w="1261" h="975" extrusionOk="0">
                    <a:moveTo>
                      <a:pt x="1" y="0"/>
                    </a:moveTo>
                    <a:lnTo>
                      <a:pt x="1" y="974"/>
                    </a:lnTo>
                    <a:lnTo>
                      <a:pt x="1260" y="974"/>
                    </a:lnTo>
                    <a:lnTo>
                      <a:pt x="1260" y="0"/>
                    </a:ln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4"/>
              <p:cNvSpPr/>
              <p:nvPr/>
            </p:nvSpPr>
            <p:spPr>
              <a:xfrm>
                <a:off x="7332850" y="1908275"/>
                <a:ext cx="45625" cy="39650"/>
              </a:xfrm>
              <a:custGeom>
                <a:avLst/>
                <a:gdLst/>
                <a:ahLst/>
                <a:cxnLst/>
                <a:rect l="l" t="t" r="r" b="b"/>
                <a:pathLst>
                  <a:path w="1825" h="1586" extrusionOk="0">
                    <a:moveTo>
                      <a:pt x="0" y="1"/>
                    </a:moveTo>
                    <a:lnTo>
                      <a:pt x="0" y="163"/>
                    </a:lnTo>
                    <a:lnTo>
                      <a:pt x="1338" y="163"/>
                    </a:lnTo>
                    <a:cubicBezTo>
                      <a:pt x="1623" y="163"/>
                      <a:pt x="1662" y="325"/>
                      <a:pt x="1662" y="368"/>
                    </a:cubicBezTo>
                    <a:lnTo>
                      <a:pt x="1662" y="1260"/>
                    </a:lnTo>
                    <a:cubicBezTo>
                      <a:pt x="1662" y="1423"/>
                      <a:pt x="1461" y="1423"/>
                      <a:pt x="1419" y="1423"/>
                    </a:cubicBezTo>
                    <a:lnTo>
                      <a:pt x="770" y="1423"/>
                    </a:lnTo>
                    <a:lnTo>
                      <a:pt x="770" y="1585"/>
                    </a:lnTo>
                    <a:lnTo>
                      <a:pt x="1419" y="1585"/>
                    </a:lnTo>
                    <a:cubicBezTo>
                      <a:pt x="1542" y="1585"/>
                      <a:pt x="1825" y="1504"/>
                      <a:pt x="1825" y="1260"/>
                    </a:cubicBezTo>
                    <a:lnTo>
                      <a:pt x="1825" y="368"/>
                    </a:lnTo>
                    <a:lnTo>
                      <a:pt x="1825" y="325"/>
                    </a:lnTo>
                    <a:cubicBezTo>
                      <a:pt x="1786" y="244"/>
                      <a:pt x="1662" y="1"/>
                      <a:pt x="1338" y="1"/>
                    </a:cubicBezTo>
                    <a:close/>
                  </a:path>
                </a:pathLst>
              </a:custGeom>
              <a:solidFill>
                <a:srgbClr val="6A32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Sport Branding Guidelines by Slidesgo">
  <a:themeElements>
    <a:clrScheme name="Grayscale">
      <a:dk1>
        <a:sysClr val="windowText" lastClr="000000"/>
      </a:dk1>
      <a:lt1>
        <a:sysClr val="window" lastClr="FFFFFF"/>
      </a:lt1>
      <a:dk2>
        <a:srgbClr val="000000"/>
      </a:dk2>
      <a:lt2>
        <a:srgbClr val="F8F8F8"/>
      </a:lt2>
      <a:accent1>
        <a:srgbClr val="DDDDDD"/>
      </a:accent1>
      <a:accent2>
        <a:srgbClr val="B2B2B2"/>
      </a:accent2>
      <a:accent3>
        <a:srgbClr val="969696"/>
      </a:accent3>
      <a:accent4>
        <a:srgbClr val="808080"/>
      </a:accent4>
      <a:accent5>
        <a:srgbClr val="5F5F5F"/>
      </a:accent5>
      <a:accent6>
        <a:srgbClr val="4D4D4D"/>
      </a:accent6>
      <a:hlink>
        <a:srgbClr val="5F5F5F"/>
      </a:hlink>
      <a:folHlink>
        <a:srgbClr val="919191"/>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546</TotalTime>
  <Words>2346</Words>
  <Application>Microsoft Office PowerPoint</Application>
  <PresentationFormat>On-screen Show (16:9)</PresentationFormat>
  <Paragraphs>284</Paragraphs>
  <Slides>56</Slides>
  <Notes>55</Notes>
  <HiddenSlides>0</HiddenSlides>
  <MMClips>0</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56</vt:i4>
      </vt:variant>
    </vt:vector>
  </HeadingPairs>
  <TitlesOfParts>
    <vt:vector size="70" baseType="lpstr">
      <vt:lpstr>IRANSans</vt:lpstr>
      <vt:lpstr>Arial</vt:lpstr>
      <vt:lpstr>Raleway Medium</vt:lpstr>
      <vt:lpstr>Amatic SC</vt:lpstr>
      <vt:lpstr>Roboto Medium</vt:lpstr>
      <vt:lpstr>Anton</vt:lpstr>
      <vt:lpstr>Raleway</vt:lpstr>
      <vt:lpstr>Sahel</vt:lpstr>
      <vt:lpstr>Knewave</vt:lpstr>
      <vt:lpstr>Proxima Nova</vt:lpstr>
      <vt:lpstr>Calibri</vt:lpstr>
      <vt:lpstr>Proxima Nova Semibold</vt:lpstr>
      <vt:lpstr>Sport Branding Guidelines by Slidesgo</vt:lpstr>
      <vt:lpstr>Slidesgo Final Pages</vt:lpstr>
      <vt:lpstr>برند بوک نگاران کالا</vt:lpstr>
      <vt:lpstr>راهنمای کتابچه</vt:lpstr>
      <vt:lpstr>فهرست برندبوک</vt:lpstr>
      <vt:lpstr>01</vt:lpstr>
      <vt:lpstr>معرفی نگاران کالا</vt:lpstr>
      <vt:lpstr>شعار برند (Tagline)</vt:lpstr>
      <vt:lpstr>چشم‌انداز (Vision)</vt:lpstr>
      <vt:lpstr>ماموریت (Mission)</vt:lpstr>
      <vt:lpstr>شخصیت برند</vt:lpstr>
      <vt:lpstr>لحن برند</vt:lpstr>
      <vt:lpstr>مخاطبان هدف</vt:lpstr>
      <vt:lpstr>راهنمای لوگو</vt:lpstr>
      <vt:lpstr>لوگو</vt:lpstr>
      <vt:lpstr>کانسپت لوگو</vt:lpstr>
      <vt:lpstr>فرآیند طراحی لوگو</vt:lpstr>
      <vt:lpstr>گریدبندی لوگو</vt:lpstr>
      <vt:lpstr>150px</vt:lpstr>
      <vt:lpstr>بایدها</vt:lpstr>
      <vt:lpstr>نبایدها</vt:lpstr>
      <vt:lpstr>استاندارد رنگ‌ها</vt:lpstr>
      <vt:lpstr>پالت رنگ‌ها</vt:lpstr>
      <vt:lpstr>راهنمای رنگ‌های لوگو</vt:lpstr>
      <vt:lpstr>راهنمای آیکون و تصاویر</vt:lpstr>
      <vt:lpstr>آیکون‌های اصلی</vt:lpstr>
      <vt:lpstr>آیکون‌های شبکه‌های اجتماعی</vt:lpstr>
      <vt:lpstr>بایدها و نبایدهای آیکون‌ها</vt:lpstr>
      <vt:lpstr>PowerPoint Presentation</vt:lpstr>
      <vt:lpstr>راهنمای تصاویر</vt:lpstr>
      <vt:lpstr>نبایدهای تصاویر</vt:lpstr>
      <vt:lpstr>تایپوگرافی</vt:lpstr>
      <vt:lpstr>فونت‌ها</vt:lpstr>
      <vt:lpstr>موکاپ (Mockup)</vt:lpstr>
      <vt:lpstr>فضای سفید</vt:lpstr>
      <vt:lpstr>سلسله مراتب</vt:lpstr>
      <vt:lpstr>راهنمای ویدئو</vt:lpstr>
      <vt:lpstr>ویدئو</vt:lpstr>
      <vt:lpstr>بایدها و نبایدهای ویدئو</vt:lpstr>
      <vt:lpstr>سایر موارد</vt:lpstr>
      <vt:lpstr>تاریخچۀ برند</vt:lpstr>
      <vt:lpstr>اینفوگرافیک</vt:lpstr>
      <vt:lpstr>مراحل لورم ایپسوم</vt:lpstr>
      <vt:lpstr>TABLE</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Educational Icons</vt:lpstr>
      <vt:lpstr>Business Icons</vt:lpstr>
      <vt:lpstr>Help &amp; Support Icons</vt:lpstr>
      <vt:lpstr>Creative Process Icons</vt:lpstr>
      <vt:lpstr>Nature Icons</vt:lpstr>
      <vt:lpstr>SEO &amp; Marketing Icons</vt:lpstr>
      <vt:lpstr>ممنون از توجه شما</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راهنمای برند  ورزشی</dc:title>
  <dc:creator>Samira Sarbaz</dc:creator>
  <cp:lastModifiedBy>M</cp:lastModifiedBy>
  <cp:revision>30</cp:revision>
  <dcterms:modified xsi:type="dcterms:W3CDTF">2024-01-24T10:19:28Z</dcterms:modified>
</cp:coreProperties>
</file>